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72" r:id="rId5"/>
  </p:sldMasterIdLst>
  <p:notesMasterIdLst>
    <p:notesMasterId r:id="rId12"/>
  </p:notesMasterIdLst>
  <p:sldIdLst>
    <p:sldId id="256" r:id="rId6"/>
    <p:sldId id="266" r:id="rId7"/>
    <p:sldId id="456" r:id="rId8"/>
    <p:sldId id="457" r:id="rId9"/>
    <p:sldId id="438" r:id="rId10"/>
    <p:sldId id="436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ora Pelunsky" initials="LP" lastIdx="14" clrIdx="0">
    <p:extLst>
      <p:ext uri="{19B8F6BF-5375-455C-9EA6-DF929625EA0E}">
        <p15:presenceInfo xmlns:p15="http://schemas.microsoft.com/office/powerpoint/2012/main" userId="S::liora.pelunsky@andersoncollege.com::5fadfa1f-1cd0-4e4c-b0b8-4068a1d0eaf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6446C"/>
    <a:srgbClr val="A21D22"/>
    <a:srgbClr val="BBBBBB"/>
    <a:srgbClr val="7F7E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561" autoAdjust="0"/>
    <p:restoredTop sz="94660"/>
  </p:normalViewPr>
  <p:slideViewPr>
    <p:cSldViewPr snapToGrid="0">
      <p:cViewPr varScale="1">
        <p:scale>
          <a:sx n="83" d="100"/>
          <a:sy n="83" d="100"/>
        </p:scale>
        <p:origin x="480" y="7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viewProps" Target="viewProps.xml"/><Relationship Id="rId10" Type="http://schemas.openxmlformats.org/officeDocument/2006/relationships/slide" Target="slides/slide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363D2-56DF-4ED8-85EA-172B203A49F1}" type="datetimeFigureOut">
              <a:rPr lang="en-CA" smtClean="0"/>
              <a:t>2023-01-19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19E041-8A78-4B95-B0DE-C6721BE5017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0514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2023-01-19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745871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2023-01-19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80162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2023-01-19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160770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2023-01-19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237876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2023-01-19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708085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2023-01-19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235674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2023-01-19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76413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2023-01-19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817596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2023-01-19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6646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2023-01-19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144856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2023-01-19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71144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2023-01-19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75590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2023-01-19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5F2D566-7FD7-4207-82BF-A2AB058AB89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10800000">
            <a:off x="1" y="6581556"/>
            <a:ext cx="12192000" cy="345368"/>
          </a:xfrm>
          <a:prstGeom prst="rect">
            <a:avLst/>
          </a:prstGeom>
        </p:spPr>
      </p:pic>
      <p:pic>
        <p:nvPicPr>
          <p:cNvPr id="11" name="Picture 10" descr="Logo&#10;&#10;Description automatically generated">
            <a:extLst>
              <a:ext uri="{FF2B5EF4-FFF2-40B4-BE49-F238E27FC236}">
                <a16:creationId xmlns:a16="http://schemas.microsoft.com/office/drawing/2014/main" id="{126F394A-9424-B292-CB6D-537C1E7D4DF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522" y="315828"/>
            <a:ext cx="1165246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8865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2023-01-19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611841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2023-01-19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5202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2023-01-19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452460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2023-01-19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97058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2023-01-19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973DE13-EB7F-41CC-A20A-DFFE3AF3ED2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8971" y="293350"/>
            <a:ext cx="1216684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83587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2023-01-19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75638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2023-01-19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3501263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2023-01-19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1701889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2023-01-19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24140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2023-01-19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3053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2023-01-19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88585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F0ED0CAB-5273-423F-A29D-7827CF7943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B0FF35-15E1-491E-9CC6-4079E0FE3884}"/>
              </a:ext>
            </a:extLst>
          </p:cNvPr>
          <p:cNvSpPr txBox="1"/>
          <p:nvPr/>
        </p:nvSpPr>
        <p:spPr>
          <a:xfrm>
            <a:off x="4029072" y="4110609"/>
            <a:ext cx="79566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pPr algn="ctr"/>
            <a:r>
              <a:rPr lang="en-US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Causes of Skin Conditions</a:t>
            </a:r>
            <a:endParaRPr lang="en-CA" b="0" dirty="0">
              <a:solidFill>
                <a:schemeClr val="bg1"/>
              </a:solidFill>
              <a:latin typeface="Futura PT Demi" panose="020B0702020204020303" pitchFamily="34" charset="0"/>
            </a:endParaRPr>
          </a:p>
        </p:txBody>
      </p: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92FC7D46-8A1C-E901-0770-7EFD32AE0FD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5011" y="187202"/>
            <a:ext cx="1791136" cy="1791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135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Logo&#10;&#10;Description automatically generated">
            <a:extLst>
              <a:ext uri="{FF2B5EF4-FFF2-40B4-BE49-F238E27FC236}">
                <a16:creationId xmlns:a16="http://schemas.microsoft.com/office/drawing/2014/main" id="{9D731FBB-65ED-57EE-00B5-B98F2306CA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394" y="355426"/>
            <a:ext cx="1791136" cy="179113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16757DB-AEE0-AC89-8654-E9F2428F96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4476" y="10138"/>
            <a:ext cx="42940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7992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B76DF5-B6D1-4813-1881-1C9AF938DF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9857509" cy="1325563"/>
          </a:xfrm>
        </p:spPr>
        <p:txBody>
          <a:bodyPr>
            <a:normAutofit/>
          </a:bodyPr>
          <a:lstStyle/>
          <a:p>
            <a:r>
              <a:rPr lang="en-US" sz="3600" b="1" i="0" dirty="0">
                <a:solidFill>
                  <a:srgbClr val="06446C"/>
                </a:solidFill>
                <a:effectLst/>
                <a:latin typeface="Open Sans" panose="020B0606030504020204" pitchFamily="34" charset="0"/>
              </a:rPr>
              <a:t>External Factors That Affect the Skin</a:t>
            </a:r>
            <a:endParaRPr lang="en-US" sz="3600" dirty="0">
              <a:solidFill>
                <a:srgbClr val="06446C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39DF237-ADD5-A98F-B23C-5B5B5554B5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3164" y="1695449"/>
            <a:ext cx="8445211" cy="3891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6549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80F4DA-2C25-4512-648E-024EAC5937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US" b="1" i="0" dirty="0">
                <a:solidFill>
                  <a:srgbClr val="06446C"/>
                </a:solidFill>
                <a:effectLst/>
                <a:latin typeface="Open Sans" panose="020B0606030504020204" pitchFamily="34" charset="0"/>
              </a:rPr>
            </a:br>
            <a:r>
              <a:rPr lang="en-US" b="1" i="0" dirty="0">
                <a:solidFill>
                  <a:srgbClr val="06446C"/>
                </a:solidFill>
                <a:effectLst/>
                <a:latin typeface="Open Sans" panose="020B0606030504020204" pitchFamily="34" charset="0"/>
              </a:rPr>
              <a:t>Internal Factors That Affect the Skin</a:t>
            </a:r>
            <a:br>
              <a:rPr lang="en-US" b="1" i="0" dirty="0">
                <a:solidFill>
                  <a:srgbClr val="DF7300"/>
                </a:solidFill>
                <a:effectLst/>
                <a:latin typeface="Open Sans" panose="020B0606030504020204" pitchFamily="34" charset="0"/>
              </a:rPr>
            </a:b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F151F4C-89B4-38C6-045A-35060D1DC4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7150" y="1530032"/>
            <a:ext cx="8420100" cy="4752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8691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9DCBAAD7-E2D9-C10A-041B-3B66347314F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805" y="852575"/>
            <a:ext cx="1791136" cy="179113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EE50262-3E83-3182-68A4-8507E63C9C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65272" y="1195911"/>
            <a:ext cx="7896225" cy="14478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B521582-CD59-3A7F-EC84-DC0D467782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65272" y="3733043"/>
            <a:ext cx="7810500" cy="1962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92137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7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366F036-9E2A-49F6-BC92-A5C0DB32A81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531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2857498"/>
            <a:ext cx="9144000" cy="109394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dirty="0">
                <a:solidFill>
                  <a:srgbClr val="FFFFFF"/>
                </a:solidFill>
                <a:latin typeface="Futura PT Demi" panose="020B0702020204020303" pitchFamily="34" charset="0"/>
              </a:rPr>
              <a:t>QUESTIONS?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AFD43E7-FE91-4A92-AA5E-044C638ED29B}"/>
              </a:ext>
            </a:extLst>
          </p:cNvPr>
          <p:cNvSpPr/>
          <p:nvPr/>
        </p:nvSpPr>
        <p:spPr>
          <a:xfrm>
            <a:off x="1969478" y="2719754"/>
            <a:ext cx="8194430" cy="148883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659B84DDB5A38478B70829D36E55428" ma:contentTypeVersion="13" ma:contentTypeDescription="Create a new document." ma:contentTypeScope="" ma:versionID="1bbffaa8642a7aa62ae8b095a261220e">
  <xsd:schema xmlns:xsd="http://www.w3.org/2001/XMLSchema" xmlns:xs="http://www.w3.org/2001/XMLSchema" xmlns:p="http://schemas.microsoft.com/office/2006/metadata/properties" xmlns:ns3="e39b2e7b-4903-47ff-bd4b-8d2fa0c4d256" xmlns:ns4="b859bac5-f8e7-4332-87d7-6acb10f197c4" targetNamespace="http://schemas.microsoft.com/office/2006/metadata/properties" ma:root="true" ma:fieldsID="5d6079a793c404a879ec1ab0fc7b0df3" ns3:_="" ns4:_="">
    <xsd:import namespace="e39b2e7b-4903-47ff-bd4b-8d2fa0c4d256"/>
    <xsd:import namespace="b859bac5-f8e7-4332-87d7-6acb10f197c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39b2e7b-4903-47ff-bd4b-8d2fa0c4d25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859bac5-f8e7-4332-87d7-6acb10f197c4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7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8C5489E-87E3-4684-B2F3-6D56E1B60BA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41410CF-7035-460A-ACF8-12A714084EC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39b2e7b-4903-47ff-bd4b-8d2fa0c4d256"/>
    <ds:schemaRef ds:uri="b859bac5-f8e7-4332-87d7-6acb10f197c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7F8F98D-FBAA-4105-85D8-282E14068585}">
  <ds:schemaRefs>
    <ds:schemaRef ds:uri="http://schemas.openxmlformats.org/package/2006/metadata/core-properties"/>
    <ds:schemaRef ds:uri="http://schemas.microsoft.com/office/2006/metadata/properties"/>
    <ds:schemaRef ds:uri="http://purl.org/dc/terms/"/>
    <ds:schemaRef ds:uri="http://www.w3.org/XML/1998/namespace"/>
    <ds:schemaRef ds:uri="http://schemas.microsoft.com/office/2006/documentManagement/types"/>
    <ds:schemaRef ds:uri="http://purl.org/dc/elements/1.1/"/>
    <ds:schemaRef ds:uri="http://purl.org/dc/dcmitype/"/>
    <ds:schemaRef ds:uri="b859bac5-f8e7-4332-87d7-6acb10f197c4"/>
    <ds:schemaRef ds:uri="http://schemas.microsoft.com/office/infopath/2007/PartnerControls"/>
    <ds:schemaRef ds:uri="e39b2e7b-4903-47ff-bd4b-8d2fa0c4d256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8158</TotalTime>
  <Words>20</Words>
  <Application>Microsoft Office PowerPoint</Application>
  <PresentationFormat>Widescreen</PresentationFormat>
  <Paragraphs>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Arial</vt:lpstr>
      <vt:lpstr>Calibri</vt:lpstr>
      <vt:lpstr>Calibri Light</vt:lpstr>
      <vt:lpstr>Futura PT Demi</vt:lpstr>
      <vt:lpstr>Open Sans</vt:lpstr>
      <vt:lpstr>Custom Design</vt:lpstr>
      <vt:lpstr>Office Theme</vt:lpstr>
      <vt:lpstr>PowerPoint Presentation</vt:lpstr>
      <vt:lpstr>PowerPoint Presentation</vt:lpstr>
      <vt:lpstr>External Factors That Affect the Skin</vt:lpstr>
      <vt:lpstr> Internal Factors That Affect the Skin </vt:lpstr>
      <vt:lpstr>PowerPoint Presentation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Galyna Vavryniuk | Anderson College | Downtown</dc:creator>
  <cp:lastModifiedBy>Marina Calo | Anderson College | Downtown</cp:lastModifiedBy>
  <cp:revision>239</cp:revision>
  <dcterms:created xsi:type="dcterms:W3CDTF">2020-02-19T20:43:13Z</dcterms:created>
  <dcterms:modified xsi:type="dcterms:W3CDTF">2023-01-19T19:51:45Z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0x010100C659B84DDB5A38478B70829D36E55428</vt:lpwstr>
  </property>
</Properties>
</file>