
<file path=[Content_Types].xml><?xml version="1.0" encoding="utf-8"?>
<Types xmlns="http://schemas.openxmlformats.org/package/2006/content-types">
  <Default Extension="wmf" ContentType="image/x-wmf"/>
  <Default Extension="png" ContentType="image/png"/>
  <Default Extension="jpg" ContentType="image/jpeg"/>
  <Default Extension="jpeg" ContentType="image/jpeg"/>
  <Default Extension="xml" ContentType="application/xml"/>
  <Default Extension="rels" ContentType="application/vnd.openxmlformats-package.relationships+xml"/>
  <Default Extension="bin" ContentType="application/vnd.openxmlformats-officedocument.oleObject"/>
  <Override PartName="/ppt/notesSlides/notesSlide21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.xml" ContentType="application/vnd.openxmlformats-officedocument.presentationml.notesSlide+xml"/>
  <Override PartName="/ppt/slides/slide23.xml" ContentType="application/vnd.openxmlformats-officedocument.presentationml.slide+xml"/>
  <Override PartName="/ppt/slides/slide22.xml" ContentType="application/vnd.openxmlformats-officedocument.presentationml.slide+xml"/>
  <Override PartName="/ppt/slides/slide20.xml" ContentType="application/vnd.openxmlformats-officedocument.presentationml.slide+xml"/>
  <Override PartName="/ppt/slides/slide19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17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1.xml" ContentType="application/vnd.openxmlformats-officedocument.presentationml.slide+xml"/>
  <Override PartName="/ppt/slides/slide8.xml" ContentType="application/vnd.openxmlformats-officedocument.presentationml.slide+xml"/>
  <Override PartName="/ppt/slides/slide21.xml" ContentType="application/vnd.openxmlformats-officedocument.presentationml.slide+xml"/>
  <Override PartName="/ppt/slides/slide7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15.xml" ContentType="application/vnd.openxmlformats-officedocument.presentationml.slide+xml"/>
  <Override PartName="/ppt/slides/slide12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Layouts/slideLayout47.xml" ContentType="application/vnd.openxmlformats-officedocument.presentationml.slideLayout+xml"/>
  <Override PartName="/ppt/slideLayouts/slideLayout45.xml" ContentType="application/vnd.openxmlformats-officedocument.presentationml.slideLayout+xml"/>
  <Override PartName="/ppt/notesSlides/notesSlide20.xml" ContentType="application/vnd.openxmlformats-officedocument.presentationml.notesSlide+xml"/>
  <Override PartName="/ppt/slideLayouts/slideLayout42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9.xml" ContentType="application/vnd.openxmlformats-officedocument.presentationml.slide+xml"/>
  <Override PartName="/ppt/slideLayouts/slideLayout27.xml" ContentType="application/vnd.openxmlformats-officedocument.presentationml.slideLayout+xml"/>
  <Override PartName="/ppt/slides/slide10.xml" ContentType="application/vnd.openxmlformats-officedocument.presentationml.slide+xml"/>
  <Override PartName="/ppt/slideLayouts/slideLayout36.xml" ContentType="application/vnd.openxmlformats-officedocument.presentationml.slideLayout+xml"/>
  <Override PartName="/ppt/notesSlides/notesSlide11.xml" ContentType="application/vnd.openxmlformats-officedocument.presentationml.notesSlide+xml"/>
  <Override PartName="/ppt/slideLayouts/slideLayout2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44.xml" ContentType="application/vnd.openxmlformats-officedocument.presentationml.slideLayout+xml"/>
  <Override PartName="/ppt/notesSlides/notesSlide4.xml" ContentType="application/vnd.openxmlformats-officedocument.presentationml.notesSlide+xml"/>
  <Override PartName="/ppt/slideLayouts/slideLayout20.xml" ContentType="application/vnd.openxmlformats-officedocument.presentationml.slideLayout+xml"/>
  <Override PartName="/ppt/notesSlides/notesSlide9.xml" ContentType="application/vnd.openxmlformats-officedocument.presentationml.notesSlide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Layouts/slideLayout16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22.xml" ContentType="application/vnd.openxmlformats-officedocument.presentationml.notesSlide+xml"/>
  <Override PartName="/ppt/slideLayouts/slideLayout5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4.xml" ContentType="application/vnd.openxmlformats-officedocument.theme+xml"/>
  <Override PartName="/ppt/theme/theme3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5.xml" ContentType="application/vnd.openxmlformats-officedocument.presentationml.slideLayout+xml"/>
  <Override PartName="/ppt/notesSlides/notesSlide23.xml" ContentType="application/vnd.openxmlformats-officedocument.presentationml.notesSlid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slideLayouts/slideLayout39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s/slide6.xml" ContentType="application/vnd.openxmlformats-officedocument.presentationml.slide+xml"/>
  <Override PartName="/docProps/custom.xml" ContentType="application/vnd.openxmlformats-officedocument.custom-properties+xml"/>
  <Override PartName="/ppt/notesSlides/notesSlide17.xml" ContentType="application/vnd.openxmlformats-officedocument.presentationml.notesSlide+xml"/>
  <Override PartName="/ppt/slideLayouts/slideLayout11.xml" ContentType="application/vnd.openxmlformats-officedocument.presentationml.slideLayout+xml"/>
  <Override PartName="/ppt/tableStyles.xml" ContentType="application/vnd.openxmlformats-officedocument.presentationml.tableStyles+xml"/>
  <Override PartName="/ppt/presentation.xml" ContentType="application/vnd.openxmlformats-officedocument.presentationml.presentation.main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Layouts/slideLayout18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24.xml" ContentType="application/vnd.openxmlformats-officedocument.presentationml.slideLayout+xml"/>
  <Override PartName="/customXml/itemProps3.xml" ContentType="application/vnd.openxmlformats-officedocument.customXmlProperties+xml"/>
  <Override PartName="/ppt/slides/slide16.xml" ContentType="application/vnd.openxmlformats-officedocument.presentationml.slide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customXml/itemProps2.xml" ContentType="application/vnd.openxmlformats-officedocument.customXmlProperties+xml"/>
  <Override PartName="/ppt/theme/theme1.xml" ContentType="application/vnd.openxmlformats-officedocument.theme+xml"/>
  <Override PartName="/ppt/slideLayouts/slideLayout35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6.xml" ContentType="application/vnd.openxmlformats-officedocument.presentationml.slideLayout+xml"/>
  <Override PartName="/ppt/presProps.xml" ContentType="application/vnd.openxmlformats-officedocument.presentationml.presProps+xml"/>
  <Override PartName="/ppt/slideMasters/slideMaster3.xml" ContentType="application/vnd.openxmlformats-officedocument.presentationml.slideMaster+xml"/>
  <Override PartName="/ppt/slideLayouts/slideLayout13.xml" ContentType="application/vnd.openxmlformats-officedocument.presentationml.slideLayout+xml"/>
  <Override PartName="/customXml/itemProps1.xml" ContentType="application/vnd.openxmlformats-officedocument.customXmlProperties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</Types>
</file>

<file path=_rels/.rels><?xml version="1.0" encoding="UTF-8" standalone="yes"?><Relationships xmlns="http://schemas.openxmlformats.org/package/2006/relationships"><Relationship Id="rId3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aveSubsetFonts="1">
  <p:sldMasterIdLst>
    <p:sldMasterId id="2147483648" r:id="rId1"/>
    <p:sldMasterId id="2147483674" r:id="rId2"/>
    <p:sldMasterId id="2147483686" r:id="rId3"/>
  </p:sldMasterIdLst>
  <p:notesMasterIdLst>
    <p:notesMasterId r:id="rId31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</p:sldIdLst>
  <p:sldSz cx="12192000" cy="6858000"/>
  <p:notesSz cx="7023100" cy="9309100"/>
  <p:defaultTextStyle>
    <a:defPPr>
      <a:defRPr lang="en-US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 varScale="1">
        <p:scale>
          <a:sx n="79" d="100"/>
          <a:sy n="79" d="100"/>
        </p:scale>
        <p:origin x="811" y="77"/>
      </p:cViewPr>
      <p:guideLst>
        <p:guide pos="2214" orient="horz"/>
        <p:guide pos="2851" orient="horz"/>
        <p:guide pos="3284" orient="horz"/>
        <p:guide pos="2355" orient="horz"/>
        <p:guide pos="1669" orient="horz"/>
        <p:guide pos="360" orient="horz"/>
        <p:guide pos="1349" orient="horz"/>
        <p:guide pos="2149" orient="horz"/>
        <p:guide pos="1198" orient="horz"/>
        <p:guide pos="4319" orient="horz"/>
        <p:guide pos="704"/>
        <p:guide pos="7119"/>
        <p:guide pos="3179"/>
        <p:guide pos="1455"/>
        <p:guide pos="219"/>
        <p:guide pos="1233"/>
      </p:guideLst>
    </p:cSldViewPr>
  </p:slideViewPr>
  <p:gridSpacing cx="76200" cy="76200"/>
</p:viewPr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Master" Target="slideMasters/slideMaster3.xml"/><Relationship Id="rId4" Type="http://schemas.openxmlformats.org/officeDocument/2006/relationships/theme" Target="theme/theme1.xml"/><Relationship Id="rId5" Type="http://schemas.openxmlformats.org/officeDocument/2006/relationships/theme" Target="theme/theme2.xml"/><Relationship Id="rId6" Type="http://schemas.openxmlformats.org/officeDocument/2006/relationships/theme" Target="theme/theme3.xml"/><Relationship Id="rId7" Type="http://schemas.openxmlformats.org/officeDocument/2006/relationships/theme" Target="theme/theme4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Relationship Id="rId30" Type="http://schemas.openxmlformats.org/officeDocument/2006/relationships/slide" Target="slides/slide23.xml"/><Relationship Id="rId31" Type="http://schemas.openxmlformats.org/officeDocument/2006/relationships/notesMaster" Target="notesMasters/notesMaster1.xml"/><Relationship Id="rId32" Type="http://schemas.openxmlformats.org/officeDocument/2006/relationships/presProps" Target="presProps.xml" /><Relationship Id="rId33" Type="http://schemas.openxmlformats.org/officeDocument/2006/relationships/tableStyles" Target="tableStyles.xml" /><Relationship Id="rId34" Type="http://schemas.openxmlformats.org/officeDocument/2006/relationships/viewProps" Target="viewProps.xml" /></Relationships>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3043343" cy="465454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 bwMode="auto">
          <a:xfrm>
            <a:off x="3978132" y="0"/>
            <a:ext cx="3043343" cy="465454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pPr>
              <a:defRPr/>
            </a:pPr>
            <a:fld id="{A6E1133A-33E6-41DE-9EDC-2B4E7ACFB7D2}" type="datetimeFigureOut">
              <a:rPr lang="en-US"/>
              <a:t>2/4/2025</a:t>
            </a:fld>
            <a:endParaRPr lang="en-US"/>
          </a:p>
        </p:txBody>
      </p:sp>
      <p:sp>
        <p:nvSpPr>
          <p:cNvPr id="4" name="Slide Image Placeholder 3"/>
          <p:cNvSpPr>
            <a:spLocks noChangeAspect="1" noGrp="1" noRot="1"/>
          </p:cNvSpPr>
          <p:nvPr>
            <p:ph type="sldImg" idx="2"/>
          </p:nvPr>
        </p:nvSpPr>
        <p:spPr bwMode="auto"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pPr>
              <a:defRPr/>
            </a:pPr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 bwMode="auto">
          <a:xfrm>
            <a:off x="0" y="8842029"/>
            <a:ext cx="3043343" cy="465454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 bwMode="auto">
          <a:xfrm>
            <a:off x="3978132" y="8842029"/>
            <a:ext cx="3043343" cy="465454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pPr>
              <a:defRPr/>
            </a:pPr>
            <a:fld id="{3F1AA2EC-018E-495A-975D-CC074962699C}" type="slidenum">
              <a:rPr lang="en-US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>
      <a:defRPr sz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 ?>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 ?>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 ?>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 ?>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 ?>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 ?>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 ?>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 ?>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 ?>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 ?>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 ?>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 ?>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 ?>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 ?>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 ?>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 ?>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 ?>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 ?>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 ?>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 ?>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 ?>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 ?>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 ?>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C6CBAFB7-D78A-25EB-1728-0BD96A1AC716}" type="slidenum">
              <a:rPr/>
              <a:t/>
            </a:fld>
            <a:endParaRPr/>
          </a:p>
        </p:txBody>
      </p:sp>
    </p:spTree>
  </p:cSld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5481738B-3E8F-D731-8DB2-F5AD9CEBDC8B}" type="slidenum">
              <a:rPr/>
              <a:t/>
            </a:fld>
            <a:endParaRPr/>
          </a:p>
        </p:txBody>
      </p:sp>
    </p:spTree>
  </p:cSld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35C5D219-10AC-BE6F-CC65-A5FD3E92BCED}" type="slidenum">
              <a:rPr/>
              <a:t/>
            </a:fld>
            <a:endParaRPr/>
          </a:p>
        </p:txBody>
      </p:sp>
    </p:spTree>
  </p:cSld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>
            <a:normAutofit/>
          </a:bodyPr>
          <a:lstStyle/>
          <a:p>
            <a:pPr>
              <a:buFont typeface="Arial"/>
              <a:buChar char="•"/>
              <a:defRPr/>
            </a:pPr>
            <a:r>
              <a:rPr lang="en-US"/>
              <a:t> Vital organs – heart,</a:t>
            </a:r>
            <a:r>
              <a:rPr lang="en-US"/>
              <a:t> lungs, great vessels</a:t>
            </a:r>
            <a:endParaRPr/>
          </a:p>
          <a:p>
            <a:pPr>
              <a:buFont typeface="Arial"/>
              <a:buChar char="•"/>
              <a:defRPr/>
            </a:pPr>
            <a:r>
              <a:rPr lang="en-US"/>
              <a:t> Expandable – intercostal muscles lift and depress allowing us to breath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D6E42713-45BF-46B1-850F-11CAFE81DA8B}" type="slidenum">
              <a:rPr lang="en-US">
                <a:solidFill>
                  <a:prstClr val="black"/>
                </a:solidFill>
              </a:rPr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</p:cSld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64F40848-9CCD-206C-72AE-BA59553CA879}" type="slidenum">
              <a:rPr/>
              <a:t/>
            </a:fld>
            <a:endParaRPr/>
          </a:p>
        </p:txBody>
      </p:sp>
    </p:spTree>
  </p:cSld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448128B9-E64B-94AE-40EF-ECE446E1C04B}" type="slidenum">
              <a:rPr/>
              <a:t/>
            </a:fld>
            <a:endParaRPr/>
          </a:p>
        </p:txBody>
      </p:sp>
    </p:spTree>
  </p:cSld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1E64AF0E-07F1-2666-E504-B383891DCB29}" type="slidenum">
              <a:rPr/>
              <a:t/>
            </a:fld>
            <a:endParaRPr/>
          </a:p>
        </p:txBody>
      </p:sp>
    </p:spTree>
  </p:cSld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EE5202B9-24C6-614E-50CC-D127A13C2C7F}" type="slidenum">
              <a:rPr/>
              <a:t/>
            </a:fld>
            <a:endParaRPr/>
          </a:p>
        </p:txBody>
      </p:sp>
    </p:spTree>
  </p:cSld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DE33A48D-3199-4934-0A7A-0EEF909DEE21}" type="slidenum">
              <a:rPr/>
              <a:t/>
            </a:fld>
            <a:endParaRPr/>
          </a:p>
        </p:txBody>
      </p:sp>
    </p:spTree>
  </p:cSld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D2CC9532-463E-E6EB-849C-50756FD507C4}" type="slidenum">
              <a:rPr/>
              <a:t/>
            </a:fld>
            <a:endParaRPr/>
          </a:p>
        </p:txBody>
      </p:sp>
    </p:spTree>
  </p:cSld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18BBA72E-4BB9-41FE-E3DB-858C07007FE7}" type="slidenum">
              <a:rPr/>
              <a:t/>
            </a:fld>
            <a:endParaRPr/>
          </a:p>
        </p:txBody>
      </p:sp>
    </p:spTree>
  </p:cSld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6179E95E-86D0-D3AF-BC14-FB525F730273}" type="slidenum">
              <a:rPr/>
              <a:t/>
            </a:fld>
            <a:endParaRPr/>
          </a:p>
        </p:txBody>
      </p:sp>
    </p:spTree>
  </p:cSld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BAF8CFA1-550C-645F-5717-8BC2B1110D0F}" type="slidenum">
              <a:rPr/>
              <a:t/>
            </a:fld>
            <a:endParaRPr/>
          </a:p>
        </p:txBody>
      </p:sp>
    </p:spTree>
  </p:cSld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7F24E2B0-C59A-6C83-F40A-3C42D5ADEA9F}" type="slidenum">
              <a:rPr/>
              <a:t/>
            </a:fld>
            <a:endParaRPr/>
          </a:p>
        </p:txBody>
      </p:sp>
    </p:spTree>
  </p:cSld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3F1AA2EC-018E-495A-975D-CC074962699C}" type="slidenum">
              <a:rPr lang="en-US"/>
              <a:t>15</a:t>
            </a:fld>
            <a:endParaRPr lang="en-US"/>
          </a:p>
        </p:txBody>
      </p:sp>
    </p:spTree>
  </p:cSld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1A42B649-DD25-A78B-E122-0099755C0A88}" type="slidenum">
              <a:rPr/>
              <a:t/>
            </a:fld>
            <a:endParaRPr/>
          </a:p>
        </p:txBody>
      </p:sp>
    </p:spTree>
  </p:cSld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6C750409-9D59-F055-4250-AA8B1A2246BA}" type="slidenum">
              <a:rPr/>
              <a:t/>
            </a:fld>
            <a:endParaRPr/>
          </a:p>
        </p:txBody>
      </p:sp>
    </p:spTree>
  </p:cSld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7837B7F3-6071-3691-7A2D-CACE780C7D2D}" type="slidenum">
              <a:rPr/>
              <a:t/>
            </a:fld>
            <a:endParaRPr/>
          </a:p>
        </p:txBody>
      </p:sp>
    </p:spTree>
  </p:cSld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9E75EEA8-AD93-55C5-56C5-3A9E70E9B323}" type="slidenum">
              <a:rPr/>
              <a:t/>
            </a:fld>
            <a:endParaRPr/>
          </a:p>
        </p:txBody>
      </p:sp>
    </p:spTree>
  </p:cSld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CD91D45E-D764-B739-5A2A-034702D2D0EF}" type="slidenum">
              <a:rPr/>
              <a:t/>
            </a:fld>
            <a:endParaRPr/>
          </a:p>
        </p:txBody>
      </p:sp>
    </p:spTree>
  </p:cSld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BCF7CB7D-BD00-444E-4C56-057B27348B6D}" type="slidenum">
              <a:rPr/>
              <a:t/>
            </a:fld>
            <a:endParaRPr/>
          </a:p>
        </p:txBody>
      </p:sp>
    </p:spTree>
  </p:cSld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C4FA415B-9877-AFBC-D6C0-59CC50E6526E}" type="slidenum">
              <a:rPr/>
              <a:t/>
            </a:fld>
            <a:endParaRPr/>
          </a:p>
        </p:txBody>
      </p:sp>
    </p:spTree>
  </p:cSld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F6D7A68C-E8A9-3254-53E3-7783E2449B43}" type="slidenum">
              <a:rPr/>
              <a:t/>
            </a:fld>
            <a:endParaRPr/>
          </a:p>
        </p:txBody>
      </p:sp>
    </p:spTree>
  </p:cSld>
</p:notes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1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2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auto"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  <p:sp>
        <p:nvSpPr>
          <p:cNvPr id="9" name="TextBox 8"/>
          <p:cNvSpPr txBox="1"/>
          <p:nvPr/>
        </p:nvSpPr>
        <p:spPr bwMode="auto">
          <a:xfrm>
            <a:off x="4631239" y="4915592"/>
            <a:ext cx="724494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/>
              </a:defRPr>
            </a:lvl1pPr>
          </a:lstStyle>
          <a:p>
            <a:pPr>
              <a:defRPr/>
            </a:pPr>
            <a:r>
              <a:rPr lang="en-CA" sz="3200">
                <a:solidFill>
                  <a:schemeClr val="bg1"/>
                </a:solidFill>
                <a:latin typeface="+mn-lt"/>
              </a:rPr>
              <a:t>MRT Program</a:t>
            </a:r>
            <a:endParaRPr/>
          </a:p>
          <a:p>
            <a:pPr>
              <a:defRPr/>
            </a:pPr>
            <a:r>
              <a:rPr lang="en-CA" sz="3200">
                <a:solidFill>
                  <a:schemeClr val="bg1"/>
                </a:solidFill>
                <a:latin typeface="+mn-lt"/>
              </a:rPr>
              <a:t> College</a:t>
            </a: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type="obj" userDrawn="1">
  <p:cSld name="Title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auto"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7BDF92E-E54A-447D-A57C-8A9248FA41A7}" type="datetimeFigureOut">
              <a:rPr lang="en-US"/>
              <a:t>2/4/2025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7BA5989F-B017-45BB-B300-0147B691E438}" type="slidenum">
              <a:rPr lang="en-US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 rot="10800000">
            <a:off x="1" y="6581556"/>
            <a:ext cx="12192000" cy="34536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 bwMode="auto">
          <a:xfrm>
            <a:off x="8142489" y="6534834"/>
            <a:ext cx="23358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sz="1400" b="1"/>
              <a:t>© MRT Program,  College</a:t>
            </a:r>
            <a:r>
              <a:rPr lang="en-US" sz="1800" b="1"/>
              <a:t>​</a:t>
            </a:r>
            <a:endParaRPr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secHead" userDrawn="1">
  <p:cSld name="Section Header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type="twoObj" userDrawn="1">
  <p:cSld name="Two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auto"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 bwMode="auto">
          <a:xfrm>
            <a:off x="838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172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 rot="10800000">
            <a:off x="1" y="6581556"/>
            <a:ext cx="12192000" cy="34536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 bwMode="auto">
          <a:xfrm>
            <a:off x="8251863" y="6550362"/>
            <a:ext cx="23358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sz="1400" b="1"/>
              <a:t>© MRT Program,  College</a:t>
            </a:r>
            <a:r>
              <a:rPr lang="en-US" sz="1800" b="1"/>
              <a:t>​</a:t>
            </a:r>
            <a:endParaRPr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woTxTwoObj" userDrawn="1">
  <p:cSld name="Comparis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365125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839788" y="2505074"/>
            <a:ext cx="5157787" cy="368458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188" cy="368458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Only" userDrawn="1">
  <p:cSld name="Title 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blank" userDrawn="1">
  <p:cSld name="Blank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4253" y="510363"/>
            <a:ext cx="495477" cy="776177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objTx" userDrawn="1">
  <p:cSld name="Content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picTx" userDrawn="1">
  <p:cSld name="Picture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x" userDrawn="1">
  <p:cSld name="Title and Vertical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itleAndTx" userDrawn="1">
  <p:cSld name="Vertical Title an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auto">
          <a:xfrm>
            <a:off x="8724900" y="365125"/>
            <a:ext cx="2628900" cy="5811838"/>
          </a:xfrm>
        </p:spPr>
        <p:txBody>
          <a:bodyPr vert="eaVert"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>
          <a:xfrm>
            <a:off x="838200" y="365125"/>
            <a:ext cx="7734300" cy="5811838"/>
          </a:xfrm>
        </p:spPr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0" userDrawn="1">
  <p:cSld name="1_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>
                <a:solidFill>
                  <a:schemeClr val="tx1"/>
                </a:solidFill>
                <a:latin typeface="Impact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 bwMode="auto"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>
              <a:spcBef>
                <a:spcPts val="0"/>
              </a:spcBef>
              <a:defRPr lang="en-US" sz="1400" b="1">
                <a:solidFill>
                  <a:srgbClr val="005EB8"/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Presentation Subtitle</a:t>
            </a:r>
            <a:endParaRPr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570520" y="1160952"/>
            <a:ext cx="4840281" cy="374904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0" userDrawn="1">
  <p:cSld name="Large text /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6" name="TextBox 5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0" userDrawn="1">
  <p:cSld name="Large text / content - numbered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6" name="TextBox 5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Large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0" name="TextBox 9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Large text / content /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US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 bwMode="auto"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 bwMode="auto"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0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1" name="TextBox 10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Image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/>
              <a:buNone/>
              <a:defRPr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6806493" y="5938221"/>
            <a:ext cx="4653986" cy="384318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0" name="TextBox 9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 Technology</a:t>
            </a:r>
            <a:endParaRPr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1" name="TextBox 10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 Technology</a:t>
            </a:r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Text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 b="0"/>
            </a:lvl2pPr>
            <a:lvl3pPr marL="914400" indent="-228600">
              <a:buFont typeface="Wingdings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7" name="TextBox 6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8" name="TextBox 7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2_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>
                <a:solidFill>
                  <a:schemeClr val="tx1"/>
                </a:solidFill>
                <a:latin typeface="Impact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 bwMode="auto"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>
              <a:spcBef>
                <a:spcPts val="0"/>
              </a:spcBef>
              <a:defRPr lang="en-US" sz="1400" b="1">
                <a:solidFill>
                  <a:srgbClr val="005EB8"/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Presentation Subtitle</a:t>
            </a:r>
            <a:endParaRPr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570520" y="1160952"/>
            <a:ext cx="4840281" cy="374904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text /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2">
              <a:defRPr/>
            </a:pPr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6" name="TextBox 5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text / content - numbered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2">
              <a:defRPr/>
            </a:pP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TextBox 5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8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text / content /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2">
              <a:defRPr/>
            </a:pPr>
            <a:endParaRPr lang="en-US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 bwMode="auto"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 bwMode="auto"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Image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/>
              <a:buNone/>
              <a:defRPr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 sz="2400"/>
              <a:t>Second level</a:t>
            </a:r>
            <a:endParaRPr/>
          </a:p>
          <a:p>
            <a:pPr lvl="2">
              <a:defRPr/>
            </a:pPr>
            <a:r>
              <a:rPr lang="en-US" sz="2000"/>
              <a:t>Third level</a:t>
            </a:r>
            <a:endParaRPr lang="en-US"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0">
              <a:defRPr/>
            </a:pPr>
            <a:endParaRPr lang="en-CA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6806493" y="5938221"/>
            <a:ext cx="4653986" cy="384318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9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0" name="TextBox 9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 Technology</a:t>
            </a:r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Text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 b="0"/>
            </a:lvl2pPr>
            <a:lvl3pPr marL="914400" indent="-228600">
              <a:buFont typeface="Wingdings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 sz="2400"/>
              <a:t>Second level</a:t>
            </a:r>
            <a:endParaRPr/>
          </a:p>
          <a:p>
            <a:pPr lvl="2">
              <a:defRPr/>
            </a:pPr>
            <a:r>
              <a:rPr lang="en-US" sz="2000"/>
              <a:t>Third level</a:t>
            </a:r>
            <a:endParaRPr lang="en-US"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0">
              <a:defRPr/>
            </a:pPr>
            <a:endParaRPr lang="en-CA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6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7" name="TextBox 6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auto"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obj" userDrawn="1">
  <p:cSld name="Title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secHead" userDrawn="1">
  <p:cSld name="Section Header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woObj" userDrawn="1">
  <p:cSld name="Two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 bwMode="auto">
          <a:xfrm>
            <a:off x="838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172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woTxTwoObj" userDrawn="1">
  <p:cSld name="Comparis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365125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839788" y="2505074"/>
            <a:ext cx="5157787" cy="368458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188" cy="368458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Only" userDrawn="1">
  <p:cSld name="Title 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blank" userDrawn="1">
  <p:cSld name="Blank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objTx" userDrawn="1">
  <p:cSld name="Content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picTx" userDrawn="1">
  <p:cSld name="Picture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x" userDrawn="1">
  <p:cSld name="Title and Vertical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itleAndTx" userDrawn="1">
  <p:cSld name="Vertical Title an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auto">
          <a:xfrm>
            <a:off x="8724900" y="365125"/>
            <a:ext cx="2628900" cy="5811838"/>
          </a:xfrm>
        </p:spPr>
        <p:txBody>
          <a:bodyPr vert="eaVert"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>
          <a:xfrm>
            <a:off x="838200" y="365125"/>
            <a:ext cx="7734300" cy="5811838"/>
          </a:xfrm>
        </p:spPr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1" type="title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1523999" y="1122362"/>
            <a:ext cx="9144000" cy="2387599"/>
          </a:xfrm>
        </p:spPr>
        <p:txBody>
          <a:bodyPr anchor="b"/>
          <a:lstStyle>
            <a:lvl1pPr algn="ctr">
              <a:defRPr sz="4500"/>
            </a:lvl1pPr>
          </a:lstStyle>
          <a:p>
            <a:pPr>
              <a:defRPr/>
            </a:pPr>
            <a:r>
              <a:rPr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auto">
          <a:xfrm>
            <a:off x="1523999" y="3602037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>
              <a:defRPr/>
            </a:pPr>
            <a:r>
              <a:rPr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/>
              <a:t>01.11.2013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1" type="obj" userDrawn="1">
  <p:cSld name="Title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/>
              <a:t>Click to edit Master text styles</a:t>
            </a:r>
            <a:endParaRPr/>
          </a:p>
          <a:p>
            <a:pPr lvl="1">
              <a:defRPr/>
            </a:pPr>
            <a:r>
              <a:rPr/>
              <a:t>Second level</a:t>
            </a:r>
            <a:endParaRPr/>
          </a:p>
          <a:p>
            <a:pPr lvl="2">
              <a:defRPr/>
            </a:pPr>
            <a:r>
              <a:rPr/>
              <a:t>Third level</a:t>
            </a:r>
            <a:endParaRPr/>
          </a:p>
          <a:p>
            <a:pPr lvl="3">
              <a:defRPr/>
            </a:pPr>
            <a:r>
              <a:rPr/>
              <a:t>Fourth level</a:t>
            </a:r>
            <a:endParaRPr/>
          </a:p>
          <a:p>
            <a:pPr lvl="4">
              <a:defRPr/>
            </a:pPr>
            <a:r>
              <a:rPr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/>
              <a:t>01.11.2013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1" type="secHead" userDrawn="1">
  <p:cSld name="Section Header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1850" y="1709738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pPr>
              <a:defRPr/>
            </a:pPr>
            <a:r>
              <a:rPr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1850" y="4589463"/>
            <a:ext cx="10515600" cy="1500186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/>
              <a:t>Click to edit Master text styles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/>
              <a:t>01.11.2013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1" type="twoObj" userDrawn="1">
  <p:cSld name="Two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 bwMode="auto">
          <a:xfrm>
            <a:off x="838199" y="1825625"/>
            <a:ext cx="5181599" cy="4351338"/>
          </a:xfrm>
        </p:spPr>
        <p:txBody>
          <a:bodyPr/>
          <a:lstStyle/>
          <a:p>
            <a:pPr lvl="0">
              <a:defRPr/>
            </a:pPr>
            <a:r>
              <a:rPr/>
              <a:t>Click to edit Master text styles</a:t>
            </a:r>
            <a:endParaRPr/>
          </a:p>
          <a:p>
            <a:pPr lvl="1">
              <a:defRPr/>
            </a:pPr>
            <a:r>
              <a:rPr/>
              <a:t>Second level</a:t>
            </a:r>
            <a:endParaRPr/>
          </a:p>
          <a:p>
            <a:pPr lvl="2">
              <a:defRPr/>
            </a:pPr>
            <a:r>
              <a:rPr/>
              <a:t>Third level</a:t>
            </a:r>
            <a:endParaRPr/>
          </a:p>
          <a:p>
            <a:pPr lvl="3">
              <a:defRPr/>
            </a:pPr>
            <a:r>
              <a:rPr/>
              <a:t>Fourth level</a:t>
            </a:r>
            <a:endParaRPr/>
          </a:p>
          <a:p>
            <a:pPr lvl="4">
              <a:defRPr/>
            </a:pPr>
            <a:r>
              <a:rPr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172200" y="1825625"/>
            <a:ext cx="5181599" cy="4351338"/>
          </a:xfrm>
        </p:spPr>
        <p:txBody>
          <a:bodyPr/>
          <a:lstStyle/>
          <a:p>
            <a:pPr lvl="0">
              <a:defRPr/>
            </a:pPr>
            <a:r>
              <a:rPr/>
              <a:t>Click to edit Master text styles</a:t>
            </a:r>
            <a:endParaRPr/>
          </a:p>
          <a:p>
            <a:pPr lvl="1">
              <a:defRPr/>
            </a:pPr>
            <a:r>
              <a:rPr/>
              <a:t>Second level</a:t>
            </a:r>
            <a:endParaRPr/>
          </a:p>
          <a:p>
            <a:pPr lvl="2">
              <a:defRPr/>
            </a:pPr>
            <a:r>
              <a:rPr/>
              <a:t>Third level</a:t>
            </a:r>
            <a:endParaRPr/>
          </a:p>
          <a:p>
            <a:pPr lvl="3">
              <a:defRPr/>
            </a:pPr>
            <a:r>
              <a:rPr/>
              <a:t>Fourth level</a:t>
            </a:r>
            <a:endParaRPr/>
          </a:p>
          <a:p>
            <a:pPr lvl="4">
              <a:defRPr/>
            </a:pPr>
            <a:r>
              <a:rPr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/>
              <a:t>01.11.2013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1" type="twoTxTwoObj" userDrawn="1">
  <p:cSld name="Comparis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7" y="365125"/>
            <a:ext cx="10515600" cy="1325562"/>
          </a:xfrm>
        </p:spPr>
        <p:txBody>
          <a:bodyPr/>
          <a:lstStyle/>
          <a:p>
            <a:pPr>
              <a:defRPr/>
            </a:pPr>
            <a:r>
              <a:rPr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9789" y="1681162"/>
            <a:ext cx="5157786" cy="823911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>
              <a:defRPr/>
            </a:pPr>
            <a:r>
              <a:rPr/>
              <a:t>Click to edit Master text styles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839789" y="2505074"/>
            <a:ext cx="5157786" cy="3684587"/>
          </a:xfrm>
        </p:spPr>
        <p:txBody>
          <a:bodyPr/>
          <a:lstStyle/>
          <a:p>
            <a:pPr lvl="0">
              <a:defRPr/>
            </a:pPr>
            <a:r>
              <a:rPr/>
              <a:t>Click to edit Master text styles</a:t>
            </a:r>
            <a:endParaRPr/>
          </a:p>
          <a:p>
            <a:pPr lvl="1">
              <a:defRPr/>
            </a:pPr>
            <a:r>
              <a:rPr/>
              <a:t>Second level</a:t>
            </a:r>
            <a:endParaRPr/>
          </a:p>
          <a:p>
            <a:pPr lvl="2">
              <a:defRPr/>
            </a:pPr>
            <a:r>
              <a:rPr/>
              <a:t>Third level</a:t>
            </a:r>
            <a:endParaRPr/>
          </a:p>
          <a:p>
            <a:pPr lvl="3">
              <a:defRPr/>
            </a:pPr>
            <a:r>
              <a:rPr/>
              <a:t>Fourth level</a:t>
            </a:r>
            <a:endParaRPr/>
          </a:p>
          <a:p>
            <a:pPr lvl="4">
              <a:defRPr/>
            </a:pPr>
            <a:r>
              <a:rPr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2"/>
            <a:ext cx="5183187" cy="823911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>
              <a:defRPr/>
            </a:pPr>
            <a:r>
              <a:rPr/>
              <a:t>Click to edit Master text styles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187" cy="3684587"/>
          </a:xfrm>
        </p:spPr>
        <p:txBody>
          <a:bodyPr/>
          <a:lstStyle/>
          <a:p>
            <a:pPr lvl="0">
              <a:defRPr/>
            </a:pPr>
            <a:r>
              <a:rPr/>
              <a:t>Click to edit Master text styles</a:t>
            </a:r>
            <a:endParaRPr/>
          </a:p>
          <a:p>
            <a:pPr lvl="1">
              <a:defRPr/>
            </a:pPr>
            <a:r>
              <a:rPr/>
              <a:t>Second level</a:t>
            </a:r>
            <a:endParaRPr/>
          </a:p>
          <a:p>
            <a:pPr lvl="2">
              <a:defRPr/>
            </a:pPr>
            <a:r>
              <a:rPr/>
              <a:t>Third level</a:t>
            </a:r>
            <a:endParaRPr/>
          </a:p>
          <a:p>
            <a:pPr lvl="3">
              <a:defRPr/>
            </a:pPr>
            <a:r>
              <a:rPr/>
              <a:t>Fourth level</a:t>
            </a:r>
            <a:endParaRPr/>
          </a:p>
          <a:p>
            <a:pPr lvl="4">
              <a:defRPr/>
            </a:pPr>
            <a:r>
              <a:rPr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/>
              <a:t>01.11.2013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1" type="titleOnly" userDrawn="1">
  <p:cSld name="Title 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/>
              <a:t>01.11.2013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1" type="blank" userDrawn="1">
  <p:cSld name="Blank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/>
              <a:t>01.11.2013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1" type="objTx" userDrawn="1">
  <p:cSld name="Content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7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pPr>
              <a:defRPr/>
            </a:pPr>
            <a:r>
              <a:rPr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5183187" y="987425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>
              <a:defRPr/>
            </a:pPr>
            <a:r>
              <a:rPr/>
              <a:t>Click to edit Master text styles</a:t>
            </a:r>
            <a:endParaRPr/>
          </a:p>
          <a:p>
            <a:pPr lvl="1">
              <a:defRPr/>
            </a:pPr>
            <a:r>
              <a:rPr/>
              <a:t>Second level</a:t>
            </a:r>
            <a:endParaRPr/>
          </a:p>
          <a:p>
            <a:pPr lvl="2">
              <a:defRPr/>
            </a:pPr>
            <a:r>
              <a:rPr/>
              <a:t>Third level</a:t>
            </a:r>
            <a:endParaRPr/>
          </a:p>
          <a:p>
            <a:pPr lvl="3">
              <a:defRPr/>
            </a:pPr>
            <a:r>
              <a:rPr/>
              <a:t>Fourth level</a:t>
            </a:r>
            <a:endParaRPr/>
          </a:p>
          <a:p>
            <a:pPr lvl="4">
              <a:defRPr/>
            </a:pPr>
            <a:r>
              <a:rPr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7" y="2057399"/>
            <a:ext cx="3932237" cy="381158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>
              <a:defRPr/>
            </a:pPr>
            <a:r>
              <a:rPr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/>
              <a:t>01.11.2013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1" type="picTx" userDrawn="1">
  <p:cSld name="Picture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7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pPr>
              <a:defRPr/>
            </a:pPr>
            <a:r>
              <a:rPr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ChangeAspect="1" noGrp="1"/>
          </p:cNvSpPr>
          <p:nvPr>
            <p:ph type="pic" idx="1"/>
          </p:nvPr>
        </p:nvSpPr>
        <p:spPr bwMode="auto">
          <a:xfrm>
            <a:off x="5183187" y="987425"/>
            <a:ext cx="6172200" cy="4873625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>
              <a:defRPr/>
            </a:pPr>
            <a:r>
              <a:rPr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7" y="2057399"/>
            <a:ext cx="3932237" cy="381158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>
              <a:defRPr/>
            </a:pPr>
            <a:r>
              <a:rPr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/>
              <a:t>01.11.2013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1" type="vertTx" userDrawn="1">
  <p:cSld name="Title and Vertical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/>
              <a:t>Click to edit Master text styles</a:t>
            </a:r>
            <a:endParaRPr/>
          </a:p>
          <a:p>
            <a:pPr lvl="1">
              <a:defRPr/>
            </a:pPr>
            <a:r>
              <a:rPr/>
              <a:t>Second level</a:t>
            </a:r>
            <a:endParaRPr/>
          </a:p>
          <a:p>
            <a:pPr lvl="2">
              <a:defRPr/>
            </a:pPr>
            <a:r>
              <a:rPr/>
              <a:t>Third level</a:t>
            </a:r>
            <a:endParaRPr/>
          </a:p>
          <a:p>
            <a:pPr lvl="3">
              <a:defRPr/>
            </a:pPr>
            <a:r>
              <a:rPr/>
              <a:t>Fourth level</a:t>
            </a:r>
            <a:endParaRPr/>
          </a:p>
          <a:p>
            <a:pPr lvl="4">
              <a:defRPr/>
            </a:pPr>
            <a:r>
              <a:rPr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/>
              <a:t>01.11.2013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1" type="vertTitleAndTx" userDrawn="1">
  <p:cSld name="Vertical Title an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auto">
          <a:xfrm>
            <a:off x="8724899" y="365125"/>
            <a:ext cx="2628900" cy="5811838"/>
          </a:xfrm>
        </p:spPr>
        <p:txBody>
          <a:bodyPr vert="eaVert"/>
          <a:lstStyle/>
          <a:p>
            <a:pPr>
              <a:defRPr/>
            </a:pPr>
            <a:r>
              <a:rPr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>
          <a:xfrm>
            <a:off x="838199" y="365125"/>
            <a:ext cx="7734299" cy="5811838"/>
          </a:xfrm>
        </p:spPr>
        <p:txBody>
          <a:bodyPr vert="eaVert"/>
          <a:lstStyle/>
          <a:p>
            <a:pPr lvl="0">
              <a:defRPr/>
            </a:pPr>
            <a:r>
              <a:rPr/>
              <a:t>Click to edit Master text styles</a:t>
            </a:r>
            <a:endParaRPr/>
          </a:p>
          <a:p>
            <a:pPr lvl="1">
              <a:defRPr/>
            </a:pPr>
            <a:r>
              <a:rPr/>
              <a:t>Second level</a:t>
            </a:r>
            <a:endParaRPr/>
          </a:p>
          <a:p>
            <a:pPr lvl="2">
              <a:defRPr/>
            </a:pPr>
            <a:r>
              <a:rPr/>
              <a:t>Third level</a:t>
            </a:r>
            <a:endParaRPr/>
          </a:p>
          <a:p>
            <a:pPr lvl="3">
              <a:defRPr/>
            </a:pPr>
            <a:r>
              <a:rPr/>
              <a:t>Fourth level</a:t>
            </a:r>
            <a:endParaRPr/>
          </a:p>
          <a:p>
            <a:pPr lvl="4">
              <a:defRPr/>
            </a:pPr>
            <a:r>
              <a:rPr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/>
              <a:t>01.11.2013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19.xml"/><Relationship Id="rId20" Type="http://schemas.openxmlformats.org/officeDocument/2006/relationships/slideLayout" Target="../slideLayouts/slideLayout20.xml"/><Relationship Id="rId21" Type="http://schemas.openxmlformats.org/officeDocument/2006/relationships/slideLayout" Target="../slideLayouts/slideLayout21.xml"/><Relationship Id="rId22" Type="http://schemas.openxmlformats.org/officeDocument/2006/relationships/slideLayout" Target="../slideLayouts/slideLayout22.xml"/><Relationship Id="rId23" Type="http://schemas.openxmlformats.org/officeDocument/2006/relationships/slideLayout" Target="../slideLayouts/slideLayout23.xml"/><Relationship Id="rId24" Type="http://schemas.openxmlformats.org/officeDocument/2006/relationships/slideLayout" Target="../slideLayouts/slideLayout24.xml"/><Relationship Id="rId25" Type="http://schemas.openxmlformats.org/officeDocument/2006/relationships/slideLayout" Target="../slideLayouts/slideLayout25.xml"/><Relationship Id="rId26" Type="http://schemas.openxmlformats.org/officeDocument/2006/relationships/theme" Target="../theme/theme1.xml"/><Relationship Id="rId27" Type="http://schemas.openxmlformats.org/officeDocument/2006/relationships/image" Target="../media/image1.jpg"/></Relationships>
</file>

<file path=ppt/slideMasters/_rels/slideMaster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7.xml"/><Relationship Id="rId3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9.xml"/><Relationship Id="rId5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2.xml"/><Relationship Id="rId8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36.xml"/><Relationship Id="rId12" Type="http://schemas.openxmlformats.org/officeDocument/2006/relationships/theme" Target="../theme/theme2.xml"/></Relationships>
</file>

<file path=ppt/slideMasters/_rels/slideMaster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7.xml"/><Relationship Id="rId2" Type="http://schemas.openxmlformats.org/officeDocument/2006/relationships/slideLayout" Target="../slideLayouts/slideLayout38.xml"/><Relationship Id="rId3" Type="http://schemas.openxmlformats.org/officeDocument/2006/relationships/slideLayout" Target="../slideLayouts/slideLayout39.xml"/><Relationship Id="rId4" Type="http://schemas.openxmlformats.org/officeDocument/2006/relationships/slideLayout" Target="../slideLayouts/slideLayout40.xml"/><Relationship Id="rId5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2.xml"/><Relationship Id="rId7" Type="http://schemas.openxmlformats.org/officeDocument/2006/relationships/slideLayout" Target="../slideLayouts/slideLayout43.xml"/><Relationship Id="rId8" Type="http://schemas.openxmlformats.org/officeDocument/2006/relationships/slideLayout" Target="../slideLayouts/slideLayout44.xml"/><Relationship Id="rId9" Type="http://schemas.openxmlformats.org/officeDocument/2006/relationships/slideLayout" Target="../slideLayouts/slideLayout45.xml"/><Relationship Id="rId10" Type="http://schemas.openxmlformats.org/officeDocument/2006/relationships/slideLayout" Target="../slideLayouts/slideLayout46.xml"/><Relationship Id="rId11" Type="http://schemas.openxmlformats.org/officeDocument/2006/relationships/slideLayout" Target="../slideLayouts/slideLayout47.xml"/><Relationship Id="rId12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1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>
            <a:lvl1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1pPr>
            <a:lvl2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2pPr>
            <a:lvl3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3pPr>
            <a:lvl4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4pPr>
            <a:lvl5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5pPr>
            <a:lvl6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6pPr>
            <a:lvl7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7pPr>
            <a:lvl8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8pPr>
            <a:lvl9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9pPr>
          </a:lstStyle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  <a:defRPr/>
            </a:pPr>
            <a:r>
              <a:rPr lang="en-US" sz="1200" b="0" i="0" u="none" strike="noStrike" cap="none">
                <a:ln>
                  <a:noFill/>
                </a:ln>
                <a:solidFill>
                  <a:schemeClr val="tx1"/>
                </a:solidFill>
                <a:latin typeface="Arial"/>
                <a:ea typeface="Times New Roman"/>
                <a:cs typeface="Arial"/>
              </a:rPr>
              <a:t> </a:t>
            </a:r>
            <a:endParaRPr lang="en-US" sz="1800" b="0" i="0" u="none" strike="noStrike" cap="none">
              <a:ln>
                <a:noFill/>
              </a:ln>
              <a:solidFill>
                <a:schemeClr val="tx1"/>
              </a:solidFill>
              <a:latin typeface="Arial"/>
            </a:endParaRPr>
          </a:p>
        </p:txBody>
      </p:sp>
      <p:sp>
        <p:nvSpPr>
          <p:cNvPr id="9" name="TextBox 8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SAIT Polytechnic</a:t>
            </a:r>
            <a:endParaRPr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7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2" name="Rectangle 4"/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3" name="Rectangle 5"/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>
            <a:lvl1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1pPr>
            <a:lvl2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2pPr>
            <a:lvl3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3pPr>
            <a:lvl4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4pPr>
            <a:lvl5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5pPr>
            <a:lvl6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6pPr>
            <a:lvl7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7pPr>
            <a:lvl8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8pPr>
            <a:lvl9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9pPr>
          </a:lstStyle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  <a:defRPr/>
            </a:pPr>
            <a:r>
              <a:rPr lang="en-US" sz="1200" b="0" i="0" u="none" strike="noStrike" cap="none">
                <a:ln>
                  <a:noFill/>
                </a:ln>
                <a:solidFill>
                  <a:schemeClr val="tx1"/>
                </a:solidFill>
                <a:latin typeface="Arial"/>
                <a:ea typeface="Times New Roman"/>
                <a:cs typeface="Arial"/>
              </a:rPr>
              <a:t> </a:t>
            </a:r>
            <a:endParaRPr lang="en-US" sz="1800" b="0" i="0" u="none" strike="noStrike" cap="none">
              <a:ln>
                <a:noFill/>
              </a:ln>
              <a:solidFill>
                <a:schemeClr val="tx1"/>
              </a:solidFill>
              <a:latin typeface="Arial"/>
            </a:endParaRPr>
          </a:p>
        </p:txBody>
      </p:sp>
      <p:sp>
        <p:nvSpPr>
          <p:cNvPr id="14" name="TextBox 13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SAIT Polytechnic</a:t>
            </a:r>
            <a:endParaRPr/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7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6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</p:sldLayoutIdLst>
  <p:txStyles>
    <p:titleStyle>
      <a:lvl1pPr algn="l" defTabSz="914400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>
        <a:lnSpc>
          <a:spcPct val="90000"/>
        </a:lnSpc>
        <a:spcBef>
          <a:spcPts val="1000"/>
        </a:spcBef>
        <a:buFont typeface="Arial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1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l" defTabSz="914400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>
        <a:lnSpc>
          <a:spcPct val="90000"/>
        </a:lnSpc>
        <a:spcBef>
          <a:spcPts val="1000"/>
        </a:spcBef>
        <a:buFont typeface="Arial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0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838199" y="365125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199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/>
              <a:t>Click to edit Master text styles</a:t>
            </a:r>
            <a:endParaRPr/>
          </a:p>
          <a:p>
            <a:pPr lvl="1">
              <a:defRPr/>
            </a:pPr>
            <a:r>
              <a:rPr/>
              <a:t>Second level</a:t>
            </a:r>
            <a:endParaRPr/>
          </a:p>
          <a:p>
            <a:pPr lvl="2">
              <a:defRPr/>
            </a:pPr>
            <a:r>
              <a:rPr/>
              <a:t>Third level</a:t>
            </a:r>
            <a:endParaRPr/>
          </a:p>
          <a:p>
            <a:pPr lvl="3">
              <a:defRPr/>
            </a:pPr>
            <a:r>
              <a:rPr/>
              <a:t>Fourth level</a:t>
            </a:r>
            <a:endParaRPr/>
          </a:p>
          <a:p>
            <a:pPr lvl="4">
              <a:defRPr/>
            </a:pPr>
            <a:r>
              <a:rPr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auto">
          <a:xfrm>
            <a:off x="838199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CC18F51-09EC-435C-A3BA-64A766E099C0}" type="datetimeFigureOut">
              <a:rPr/>
              <a:t>01.11.2013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auto">
          <a:xfrm>
            <a:off x="4038599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8610599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8395586-F03A-48D1-94DF-16B239DF4FB5}" type="slidenum">
              <a:r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txStyles>
    <p:titleStyle>
      <a:lvl1pPr algn="l" defTabSz="685800">
        <a:lnSpc>
          <a:spcPct val="90000"/>
        </a:lnSpc>
        <a:spcBef>
          <a:spcPts val="0"/>
        </a:spcBef>
        <a:buNone/>
        <a:defRPr sz="33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>
        <a:lnSpc>
          <a:spcPct val="90000"/>
        </a:lnSpc>
        <a:spcBef>
          <a:spcPts val="749"/>
        </a:spcBef>
        <a:buFont typeface="Arial"/>
        <a:buChar char="•"/>
        <a:defRPr sz="21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>
        <a:lnSpc>
          <a:spcPct val="90000"/>
        </a:lnSpc>
        <a:spcBef>
          <a:spcPts val="374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>
        <a:lnSpc>
          <a:spcPct val="90000"/>
        </a:lnSpc>
        <a:spcBef>
          <a:spcPts val="374"/>
        </a:spcBef>
        <a:buFont typeface="Arial"/>
        <a:buChar char="•"/>
        <a:defRPr sz="15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>
        <a:lnSpc>
          <a:spcPct val="90000"/>
        </a:lnSpc>
        <a:spcBef>
          <a:spcPts val="374"/>
        </a:spcBef>
        <a:buFont typeface="Arial"/>
        <a:buChar char="•"/>
        <a:defRPr sz="135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>
        <a:lnSpc>
          <a:spcPct val="90000"/>
        </a:lnSpc>
        <a:spcBef>
          <a:spcPts val="374"/>
        </a:spcBef>
        <a:buFont typeface="Arial"/>
        <a:buChar char="•"/>
        <a:defRPr sz="135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>
        <a:lnSpc>
          <a:spcPct val="90000"/>
        </a:lnSpc>
        <a:spcBef>
          <a:spcPts val="374"/>
        </a:spcBef>
        <a:buFont typeface="Arial"/>
        <a:buChar char="•"/>
        <a:defRPr sz="135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>
        <a:lnSpc>
          <a:spcPct val="90000"/>
        </a:lnSpc>
        <a:spcBef>
          <a:spcPts val="374"/>
        </a:spcBef>
        <a:buFont typeface="Arial"/>
        <a:buChar char="•"/>
        <a:defRPr sz="135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>
        <a:lnSpc>
          <a:spcPct val="90000"/>
        </a:lnSpc>
        <a:spcBef>
          <a:spcPts val="374"/>
        </a:spcBef>
        <a:buFont typeface="Arial"/>
        <a:buChar char="•"/>
        <a:defRPr sz="135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>
        <a:lnSpc>
          <a:spcPct val="90000"/>
        </a:lnSpc>
        <a:spcBef>
          <a:spcPts val="374"/>
        </a:spcBef>
        <a:buFont typeface="Arial"/>
        <a:buChar char="•"/>
        <a:defRPr sz="135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>
        <a:defRPr sz="135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7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8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5.jpg"/></Relationships>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8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6.png"/><Relationship Id="rId4" Type="http://schemas.openxmlformats.org/officeDocument/2006/relationships/image" Target="../media/image7.png"/></Relationships>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8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8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8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8.jpg"/></Relationships>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8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8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8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8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9.jpg"/></Relationships>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8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0.jpg"/><Relationship Id="rId4" Type="http://schemas.openxmlformats.org/officeDocument/2006/relationships/image" Target="../media/image11.jpg"/></Relationships>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8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2.jpg"/><Relationship Id="rId4" Type="http://schemas.openxmlformats.org/officeDocument/2006/relationships/image" Target="../media/image13.jpg"/></Relationships>
</file>

<file path=ppt/slides/_rels/slide1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8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4.jpg"/></Relationships>
</file>

<file path=ppt/slides/_rels/slide1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8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5.jpg"/><Relationship Id="rId4" Type="http://schemas.openxmlformats.org/officeDocument/2006/relationships/image" Target="../media/image16.jpg"/></Relationships>
</file>

<file path=ppt/slides/_rels/slide1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8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7.jpg"/></Relationships>
</file>

<file path=ppt/slides/_rels/slide1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8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8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8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8.jpg"/></Relationships>
</file>

<file path=ppt/slides/_rels/slide1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8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9.png"/></Relationships>
</file>

<file path=ppt/slides/_rels/slide2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8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20.jpg"/></Relationships>
</file>

<file path=ppt/slides/_rels/slide2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8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1.jpg"/></Relationships>
</file>

<file path=ppt/slides/_rels/slide2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8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2.jpg"/></Relationships>
</file>

<file path=ppt/slides/_rels/slide2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8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2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4571998" y="2407404"/>
            <a:ext cx="6155961" cy="1021596"/>
          </a:xfrm>
        </p:spPr>
        <p:txBody>
          <a:bodyPr/>
          <a:lstStyle/>
          <a:p>
            <a:pPr algn="l">
              <a:defRPr/>
            </a:pPr>
            <a:r>
              <a:rPr lang="en-US"/>
              <a:t>Bony Thorax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auto">
          <a:xfrm>
            <a:off x="4631960" y="3602038"/>
            <a:ext cx="6036039" cy="520257"/>
          </a:xfrm>
          <a:prstGeom prst="rect">
            <a:avLst/>
          </a:prstGeom>
        </p:spPr>
        <p:txBody>
          <a:bodyPr>
            <a:noAutofit/>
          </a:bodyPr>
          <a:lstStyle/>
          <a:p>
            <a:pPr algn="l">
              <a:defRPr/>
            </a:pPr>
            <a:r>
              <a:rPr lang="en-US" sz="2800"/>
              <a:t>Ribs, Sternum and</a:t>
            </a:r>
            <a:endParaRPr/>
          </a:p>
          <a:p>
            <a:pPr algn="l">
              <a:defRPr/>
            </a:pPr>
            <a:r>
              <a:rPr lang="en-US" sz="2800"/>
              <a:t>Sterno</a:t>
            </a:r>
            <a:r>
              <a:rPr lang="en-US" sz="2800"/>
              <a:t>-Clavicular Joints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Bony Thorax</a:t>
            </a:r>
            <a:endParaRPr/>
          </a:p>
        </p:txBody>
      </p:sp>
      <p:pic>
        <p:nvPicPr>
          <p:cNvPr id="9219" name="Picture 8" descr="f11-01-A05410"/>
          <p:cNvPicPr>
            <a:picLocks noChangeAspect="1" noChangeArrowheads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2896751" y="1334125"/>
            <a:ext cx="6398498" cy="4782878"/>
          </a:xfrm>
        </p:spPr>
      </p:pic>
      <p:sp>
        <p:nvSpPr>
          <p:cNvPr id="9220" name="Footer Placeholder 1"/>
          <p:cNvSpPr>
            <a:spLocks noGrp="1"/>
          </p:cNvSpPr>
          <p:nvPr>
            <p:ph type="ftr" sz="quarter" idx="11"/>
          </p:nvPr>
        </p:nvSpPr>
        <p:spPr bwMode="auto">
          <a:prstGeom prst="rect">
            <a:avLst/>
          </a:prstGeom>
          <a:noFill/>
        </p:spPr>
        <p:txBody>
          <a:bodyPr/>
          <a:lstStyle>
            <a:lvl1pPr>
              <a:defRPr sz="1800">
                <a:solidFill>
                  <a:schemeClr val="tx1"/>
                </a:solidFill>
                <a:latin typeface="Times New Roman"/>
              </a:defRPr>
            </a:lvl1pPr>
            <a:lvl2pPr marL="557213" indent="-214313">
              <a:defRPr sz="1800">
                <a:solidFill>
                  <a:schemeClr val="tx1"/>
                </a:solidFill>
                <a:latin typeface="Times New Roman"/>
              </a:defRPr>
            </a:lvl2pPr>
            <a:lvl3pPr marL="857250" indent="-171450">
              <a:defRPr sz="1800">
                <a:solidFill>
                  <a:schemeClr val="tx1"/>
                </a:solidFill>
                <a:latin typeface="Times New Roman"/>
              </a:defRPr>
            </a:lvl3pPr>
            <a:lvl4pPr marL="1200150" indent="-171450">
              <a:defRPr sz="1800">
                <a:solidFill>
                  <a:schemeClr val="tx1"/>
                </a:solidFill>
                <a:latin typeface="Times New Roman"/>
              </a:defRPr>
            </a:lvl4pPr>
            <a:lvl5pPr marL="1543050" indent="-171450">
              <a:defRPr sz="1800">
                <a:solidFill>
                  <a:schemeClr val="tx1"/>
                </a:solidFill>
                <a:latin typeface="Times New Roman"/>
              </a:defRPr>
            </a:lvl5pPr>
            <a:lvl6pPr marL="1885950" indent="-171450">
              <a:spcBef>
                <a:spcPts val="0"/>
              </a:spcBef>
              <a:spcAft>
                <a:spcPts val="0"/>
              </a:spcAft>
              <a:defRPr sz="1800">
                <a:solidFill>
                  <a:schemeClr val="tx1"/>
                </a:solidFill>
                <a:latin typeface="Times New Roman"/>
              </a:defRPr>
            </a:lvl6pPr>
            <a:lvl7pPr marL="2228850" indent="-171450">
              <a:spcBef>
                <a:spcPts val="0"/>
              </a:spcBef>
              <a:spcAft>
                <a:spcPts val="0"/>
              </a:spcAft>
              <a:defRPr sz="1800">
                <a:solidFill>
                  <a:schemeClr val="tx1"/>
                </a:solidFill>
                <a:latin typeface="Times New Roman"/>
              </a:defRPr>
            </a:lvl7pPr>
            <a:lvl8pPr marL="2571750" indent="-171450">
              <a:spcBef>
                <a:spcPts val="0"/>
              </a:spcBef>
              <a:spcAft>
                <a:spcPts val="0"/>
              </a:spcAft>
              <a:defRPr sz="1800">
                <a:solidFill>
                  <a:schemeClr val="tx1"/>
                </a:solidFill>
                <a:latin typeface="Times New Roman"/>
              </a:defRPr>
            </a:lvl8pPr>
            <a:lvl9pPr marL="2914650" indent="-171450">
              <a:spcBef>
                <a:spcPts val="0"/>
              </a:spcBef>
              <a:spcAft>
                <a:spcPts val="0"/>
              </a:spcAft>
              <a:defRPr sz="1800">
                <a:solidFill>
                  <a:schemeClr val="tx1"/>
                </a:solidFill>
                <a:latin typeface="Times New Roman"/>
              </a:defRPr>
            </a:lvl9pPr>
          </a:lstStyle>
          <a:p>
            <a:pPr>
              <a:defRPr/>
            </a:pPr>
            <a:r>
              <a:rPr sz="750">
                <a:solidFill>
                  <a:srgbClr val="000000"/>
                </a:solidFill>
                <a:latin typeface="Arial"/>
              </a:rPr>
              <a:t>Copyright © 2014 by Mosby, an imprint of Elsevier Inc.</a:t>
            </a:r>
            <a:endParaRPr/>
          </a:p>
        </p:txBody>
      </p:sp>
      <p:sp>
        <p:nvSpPr>
          <p:cNvPr id="9221" name="Slide Number Placeholder 2"/>
          <p:cNvSpPr>
            <a:spLocks noGrp="1"/>
          </p:cNvSpPr>
          <p:nvPr>
            <p:ph type="sldNum" sz="quarter" idx="12"/>
          </p:nvPr>
        </p:nvSpPr>
        <p:spPr bwMode="auto">
          <a:prstGeom prst="rect">
            <a:avLst/>
          </a:prstGeom>
          <a:noFill/>
        </p:spPr>
        <p:txBody>
          <a:bodyPr/>
          <a:lstStyle>
            <a:lvl1pPr>
              <a:defRPr sz="1800">
                <a:solidFill>
                  <a:schemeClr val="tx1"/>
                </a:solidFill>
                <a:latin typeface="Times New Roman"/>
              </a:defRPr>
            </a:lvl1pPr>
            <a:lvl2pPr marL="557213" indent="-214313">
              <a:defRPr sz="1800">
                <a:solidFill>
                  <a:schemeClr val="tx1"/>
                </a:solidFill>
                <a:latin typeface="Times New Roman"/>
              </a:defRPr>
            </a:lvl2pPr>
            <a:lvl3pPr marL="857250" indent="-171450">
              <a:defRPr sz="1800">
                <a:solidFill>
                  <a:schemeClr val="tx1"/>
                </a:solidFill>
                <a:latin typeface="Times New Roman"/>
              </a:defRPr>
            </a:lvl3pPr>
            <a:lvl4pPr marL="1200150" indent="-171450">
              <a:defRPr sz="1800">
                <a:solidFill>
                  <a:schemeClr val="tx1"/>
                </a:solidFill>
                <a:latin typeface="Times New Roman"/>
              </a:defRPr>
            </a:lvl4pPr>
            <a:lvl5pPr marL="1543050" indent="-171450">
              <a:defRPr sz="1800">
                <a:solidFill>
                  <a:schemeClr val="tx1"/>
                </a:solidFill>
                <a:latin typeface="Times New Roman"/>
              </a:defRPr>
            </a:lvl5pPr>
            <a:lvl6pPr marL="1885950" indent="-171450">
              <a:spcBef>
                <a:spcPts val="0"/>
              </a:spcBef>
              <a:spcAft>
                <a:spcPts val="0"/>
              </a:spcAft>
              <a:defRPr sz="1800">
                <a:solidFill>
                  <a:schemeClr val="tx1"/>
                </a:solidFill>
                <a:latin typeface="Times New Roman"/>
              </a:defRPr>
            </a:lvl6pPr>
            <a:lvl7pPr marL="2228850" indent="-171450">
              <a:spcBef>
                <a:spcPts val="0"/>
              </a:spcBef>
              <a:spcAft>
                <a:spcPts val="0"/>
              </a:spcAft>
              <a:defRPr sz="1800">
                <a:solidFill>
                  <a:schemeClr val="tx1"/>
                </a:solidFill>
                <a:latin typeface="Times New Roman"/>
              </a:defRPr>
            </a:lvl7pPr>
            <a:lvl8pPr marL="2571750" indent="-171450">
              <a:spcBef>
                <a:spcPts val="0"/>
              </a:spcBef>
              <a:spcAft>
                <a:spcPts val="0"/>
              </a:spcAft>
              <a:defRPr sz="1800">
                <a:solidFill>
                  <a:schemeClr val="tx1"/>
                </a:solidFill>
                <a:latin typeface="Times New Roman"/>
              </a:defRPr>
            </a:lvl8pPr>
            <a:lvl9pPr marL="2914650" indent="-171450">
              <a:spcBef>
                <a:spcPts val="0"/>
              </a:spcBef>
              <a:spcAft>
                <a:spcPts val="0"/>
              </a:spcAft>
              <a:defRPr sz="1800">
                <a:solidFill>
                  <a:schemeClr val="tx1"/>
                </a:solidFill>
                <a:latin typeface="Times New Roman"/>
              </a:defRPr>
            </a:lvl9pPr>
          </a:lstStyle>
          <a:p>
            <a:pPr>
              <a:defRPr/>
            </a:pPr>
            <a:fld id="{AD69F6C8-28C5-4A2D-9422-12647405A128}" type="slidenum">
              <a:rPr lang="en-GB" sz="750">
                <a:solidFill>
                  <a:srgbClr val="000000"/>
                </a:solidFill>
                <a:latin typeface="Arial"/>
              </a:rPr>
              <a:t>2</a:t>
            </a:fld>
            <a:endParaRPr lang="en-GB" sz="750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ChangeAspect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2054818" y="1253330"/>
            <a:ext cx="3161972" cy="4351338"/>
          </a:xfr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6975211" y="1332654"/>
            <a:ext cx="3005763" cy="436672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/>
              <a:t>Bony Thorax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 marL="457200" indent="-457200">
              <a:buFont typeface="Arial"/>
              <a:buChar char="•"/>
              <a:defRPr/>
            </a:pPr>
            <a:r>
              <a:rPr lang="en-US">
                <a:solidFill>
                  <a:schemeClr val="tx1"/>
                </a:solidFill>
              </a:rPr>
              <a:t>Protective cage around vital organs</a:t>
            </a:r>
            <a:endParaRPr/>
          </a:p>
          <a:p>
            <a:pPr marL="457200" indent="-457200">
              <a:buFont typeface="Arial"/>
              <a:buChar char="•"/>
              <a:defRPr/>
            </a:pPr>
            <a:r>
              <a:rPr lang="en-US">
                <a:solidFill>
                  <a:schemeClr val="tx1"/>
                </a:solidFill>
              </a:rPr>
              <a:t>Expandable chamber, wherein the interior capacity expands and contracts during inspiration and expiration</a:t>
            </a:r>
            <a:endParaRPr/>
          </a:p>
          <a:p>
            <a:pPr marL="457200" indent="-457200">
              <a:buFont typeface="Arial"/>
              <a:buChar char="•"/>
              <a:defRPr/>
            </a:pPr>
            <a:r>
              <a:rPr lang="en-US" b="1">
                <a:solidFill>
                  <a:schemeClr val="tx1"/>
                </a:solidFill>
              </a:rPr>
              <a:t>Sternum </a:t>
            </a:r>
            <a:r>
              <a:rPr lang="en-US">
                <a:solidFill>
                  <a:schemeClr val="tx1"/>
                </a:solidFill>
              </a:rPr>
              <a:t>anteriorly</a:t>
            </a:r>
            <a:endParaRPr/>
          </a:p>
          <a:p>
            <a:pPr marL="457200" indent="-457200">
              <a:buFont typeface="Arial"/>
              <a:buChar char="•"/>
              <a:defRPr/>
            </a:pPr>
            <a:r>
              <a:rPr lang="en-US" b="1">
                <a:solidFill>
                  <a:schemeClr val="tx1"/>
                </a:solidFill>
              </a:rPr>
              <a:t>Thoracic vertebrae </a:t>
            </a:r>
            <a:r>
              <a:rPr lang="en-US">
                <a:solidFill>
                  <a:schemeClr val="tx1"/>
                </a:solidFill>
              </a:rPr>
              <a:t>posteriorly</a:t>
            </a:r>
            <a:endParaRPr/>
          </a:p>
          <a:p>
            <a:pPr marL="342900" indent="-342900">
              <a:buFont typeface="Arial"/>
              <a:buChar char="•"/>
              <a:defRPr/>
            </a:pPr>
            <a:r>
              <a:rPr lang="en-US" sz="2600" b="1">
                <a:solidFill>
                  <a:schemeClr val="tx1"/>
                </a:solidFill>
              </a:rPr>
              <a:t>12</a:t>
            </a:r>
            <a:r>
              <a:rPr lang="en-US" b="1">
                <a:solidFill>
                  <a:schemeClr val="tx1"/>
                </a:solidFill>
              </a:rPr>
              <a:t> pairs of ribs </a:t>
            </a:r>
            <a:r>
              <a:rPr lang="en-US">
                <a:solidFill>
                  <a:schemeClr val="tx1"/>
                </a:solidFill>
              </a:rPr>
              <a:t>that connect the sternum to the vertebral column</a:t>
            </a:r>
            <a:endParaRPr/>
          </a:p>
          <a:p>
            <a:pPr marL="457200" indent="-457200">
              <a:buFont typeface="Arial"/>
              <a:buChar char="•"/>
              <a:defRPr/>
            </a:pPr>
            <a:r>
              <a:rPr lang="en-US">
                <a:solidFill>
                  <a:schemeClr val="tx1"/>
                </a:solidFill>
              </a:rPr>
              <a:t>Protects the important organs of the respiratory system and vital structures within the mediastinum, the heart and great vessels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Sternum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>
                <a:solidFill>
                  <a:schemeClr val="tx1"/>
                </a:solidFill>
              </a:rPr>
              <a:t>Thin, narrow, flat bone</a:t>
            </a:r>
            <a:endParaRPr/>
          </a:p>
          <a:p>
            <a:pPr>
              <a:defRPr/>
            </a:pPr>
            <a:r>
              <a:rPr lang="en-US">
                <a:solidFill>
                  <a:schemeClr val="tx1"/>
                </a:solidFill>
              </a:rPr>
              <a:t>Highly vascular, cancellous tissue covered by compact bone</a:t>
            </a:r>
            <a:endParaRPr/>
          </a:p>
          <a:p>
            <a:pPr>
              <a:defRPr/>
            </a:pPr>
            <a:r>
              <a:rPr lang="en-US">
                <a:solidFill>
                  <a:schemeClr val="tx1"/>
                </a:solidFill>
              </a:rPr>
              <a:t>Consists of 3 portions:</a:t>
            </a:r>
            <a:endParaRPr/>
          </a:p>
          <a:p>
            <a:pPr lvl="1">
              <a:defRPr/>
            </a:pPr>
            <a:r>
              <a:rPr lang="en-US">
                <a:solidFill>
                  <a:schemeClr val="tx1"/>
                </a:solidFill>
              </a:rPr>
              <a:t>manubrium</a:t>
            </a:r>
            <a:endParaRPr/>
          </a:p>
          <a:p>
            <a:pPr lvl="1">
              <a:defRPr/>
            </a:pPr>
            <a:r>
              <a:rPr lang="en-US">
                <a:solidFill>
                  <a:schemeClr val="tx1"/>
                </a:solidFill>
              </a:rPr>
              <a:t>body</a:t>
            </a:r>
            <a:endParaRPr/>
          </a:p>
          <a:p>
            <a:pPr lvl="1">
              <a:defRPr/>
            </a:pPr>
            <a:r>
              <a:rPr lang="en-US">
                <a:solidFill>
                  <a:schemeClr val="tx1"/>
                </a:solidFill>
              </a:rPr>
              <a:t>xiphoid process</a:t>
            </a:r>
            <a:endParaRPr/>
          </a:p>
          <a:p>
            <a:pPr>
              <a:defRPr/>
            </a:pPr>
            <a:endParaRPr 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Sternum</a:t>
            </a:r>
            <a:endParaRPr/>
          </a:p>
        </p:txBody>
      </p:sp>
      <p:pic>
        <p:nvPicPr>
          <p:cNvPr id="10243" name="Picture 8" descr="f11-02ab-A05410"/>
          <p:cNvPicPr>
            <a:picLocks noChangeAspect="1" noChangeArrowheads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3145949" y="832955"/>
            <a:ext cx="5900102" cy="5192090"/>
          </a:xfr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Autofit/>
          </a:bodyPr>
          <a:lstStyle/>
          <a:p>
            <a:pPr>
              <a:defRPr/>
            </a:pPr>
            <a:r>
              <a:rPr lang="en-US" b="1">
                <a:solidFill>
                  <a:prstClr val="black"/>
                </a:solidFill>
              </a:rPr>
              <a:t>Manubrium</a:t>
            </a:r>
            <a:endParaRPr/>
          </a:p>
          <a:p>
            <a:pPr marL="457200" indent="-457200">
              <a:buFont typeface="Arial"/>
              <a:buChar char="•"/>
              <a:defRPr/>
            </a:pPr>
            <a:r>
              <a:rPr lang="en-US">
                <a:solidFill>
                  <a:prstClr val="black"/>
                </a:solidFill>
              </a:rPr>
              <a:t>Upper portion, thickest and widest part of the sternum</a:t>
            </a:r>
            <a:endParaRPr/>
          </a:p>
          <a:p>
            <a:pPr marL="457200" indent="-457200">
              <a:buFont typeface="Arial"/>
              <a:buChar char="•"/>
              <a:defRPr/>
            </a:pPr>
            <a:r>
              <a:rPr lang="en-US">
                <a:solidFill>
                  <a:prstClr val="black"/>
                </a:solidFill>
              </a:rPr>
              <a:t>2 inches or 5cm in length</a:t>
            </a:r>
            <a:endParaRPr/>
          </a:p>
          <a:p>
            <a:pPr marL="457200" indent="-457200">
              <a:buFont typeface="Arial"/>
              <a:buChar char="•"/>
              <a:defRPr/>
            </a:pPr>
            <a:r>
              <a:rPr lang="en-US">
                <a:solidFill>
                  <a:prstClr val="black"/>
                </a:solidFill>
              </a:rPr>
              <a:t>Found at T2-3 to T4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 b="1">
                <a:solidFill>
                  <a:prstClr val="black"/>
                </a:solidFill>
              </a:rPr>
              <a:t>Body (corpus gladiolus)</a:t>
            </a:r>
            <a:endParaRPr/>
          </a:p>
          <a:p>
            <a:pPr marL="457200" indent="-457200">
              <a:buFont typeface="Arial"/>
              <a:buChar char="•"/>
              <a:defRPr/>
            </a:pPr>
            <a:r>
              <a:rPr lang="en-US">
                <a:solidFill>
                  <a:prstClr val="black"/>
                </a:solidFill>
              </a:rPr>
              <a:t>long and narrow shape</a:t>
            </a:r>
            <a:endParaRPr/>
          </a:p>
          <a:p>
            <a:pPr marL="457200" indent="-457200">
              <a:buFont typeface="Arial"/>
              <a:buChar char="•"/>
              <a:defRPr/>
            </a:pPr>
            <a:r>
              <a:rPr lang="en-US">
                <a:solidFill>
                  <a:prstClr val="black"/>
                </a:solidFill>
              </a:rPr>
              <a:t>4 inches or 10 cm in length</a:t>
            </a:r>
            <a:endParaRPr/>
          </a:p>
          <a:p>
            <a:pPr marL="457200" indent="-457200">
              <a:buFont typeface="Arial"/>
              <a:buChar char="•"/>
              <a:defRPr/>
            </a:pPr>
            <a:r>
              <a:rPr lang="en-US">
                <a:solidFill>
                  <a:prstClr val="black"/>
                </a:solidFill>
              </a:rPr>
              <a:t>Found at T4-5, ends at T9-10</a:t>
            </a:r>
            <a:endParaRPr/>
          </a:p>
          <a:p>
            <a:pPr marL="457200" indent="-457200">
              <a:buFont typeface="Arial"/>
              <a:buChar char="•"/>
              <a:defRPr/>
            </a:pPr>
            <a:r>
              <a:rPr lang="en-US">
                <a:solidFill>
                  <a:prstClr val="black"/>
                </a:solidFill>
              </a:rPr>
              <a:t>Formed by the union of 4 segments, which begins during puberty and ends around age 25</a:t>
            </a:r>
            <a:endParaRPr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 b="1">
                <a:solidFill>
                  <a:prstClr val="black"/>
                </a:solidFill>
              </a:rPr>
              <a:t>Xiphoid Process</a:t>
            </a:r>
            <a:endParaRPr/>
          </a:p>
          <a:p>
            <a:pPr marL="457200" indent="-457200">
              <a:buFont typeface="Arial"/>
              <a:buChar char="•"/>
              <a:defRPr/>
            </a:pPr>
            <a:r>
              <a:rPr lang="en-US">
                <a:solidFill>
                  <a:prstClr val="black"/>
                </a:solidFill>
              </a:rPr>
              <a:t>Small, inferior portion</a:t>
            </a:r>
            <a:endParaRPr/>
          </a:p>
          <a:p>
            <a:pPr marL="457200" indent="-457200">
              <a:buFont typeface="Arial"/>
              <a:buChar char="•"/>
              <a:defRPr/>
            </a:pPr>
            <a:r>
              <a:rPr lang="en-US">
                <a:solidFill>
                  <a:prstClr val="black"/>
                </a:solidFill>
              </a:rPr>
              <a:t>Level of T9-10</a:t>
            </a:r>
            <a:endParaRPr/>
          </a:p>
          <a:p>
            <a:pPr marL="457200" indent="-457200">
              <a:buFont typeface="Arial"/>
              <a:buChar char="•"/>
              <a:defRPr/>
            </a:pPr>
            <a:r>
              <a:rPr lang="en-US">
                <a:solidFill>
                  <a:prstClr val="black"/>
                </a:solidFill>
              </a:rPr>
              <a:t>Composed of cartilage and does not ossify until age 40</a:t>
            </a:r>
            <a:endParaRPr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Topographic Landmarks</a:t>
            </a:r>
            <a:endParaRPr/>
          </a:p>
        </p:txBody>
      </p:sp>
      <p:sp>
        <p:nvSpPr>
          <p:cNvPr id="11267" name="Footer Placeholder 1"/>
          <p:cNvSpPr>
            <a:spLocks noGrp="1"/>
          </p:cNvSpPr>
          <p:nvPr>
            <p:ph type="ftr" sz="quarter" idx="11"/>
          </p:nvPr>
        </p:nvSpPr>
        <p:spPr bwMode="auto">
          <a:prstGeom prst="rect">
            <a:avLst/>
          </a:prstGeom>
          <a:noFill/>
        </p:spPr>
        <p:txBody>
          <a:bodyPr/>
          <a:lstStyle>
            <a:lvl1pPr>
              <a:defRPr sz="1800">
                <a:solidFill>
                  <a:schemeClr val="tx1"/>
                </a:solidFill>
                <a:latin typeface="Times New Roman"/>
              </a:defRPr>
            </a:lvl1pPr>
            <a:lvl2pPr marL="557213" indent="-214313">
              <a:defRPr sz="1800">
                <a:solidFill>
                  <a:schemeClr val="tx1"/>
                </a:solidFill>
                <a:latin typeface="Times New Roman"/>
              </a:defRPr>
            </a:lvl2pPr>
            <a:lvl3pPr marL="857250" indent="-171450">
              <a:defRPr sz="1800">
                <a:solidFill>
                  <a:schemeClr val="tx1"/>
                </a:solidFill>
                <a:latin typeface="Times New Roman"/>
              </a:defRPr>
            </a:lvl3pPr>
            <a:lvl4pPr marL="1200150" indent="-171450">
              <a:defRPr sz="1800">
                <a:solidFill>
                  <a:schemeClr val="tx1"/>
                </a:solidFill>
                <a:latin typeface="Times New Roman"/>
              </a:defRPr>
            </a:lvl4pPr>
            <a:lvl5pPr marL="1543050" indent="-171450">
              <a:defRPr sz="1800">
                <a:solidFill>
                  <a:schemeClr val="tx1"/>
                </a:solidFill>
                <a:latin typeface="Times New Roman"/>
              </a:defRPr>
            </a:lvl5pPr>
            <a:lvl6pPr marL="1885950" indent="-171450">
              <a:spcBef>
                <a:spcPts val="0"/>
              </a:spcBef>
              <a:spcAft>
                <a:spcPts val="0"/>
              </a:spcAft>
              <a:defRPr sz="1800">
                <a:solidFill>
                  <a:schemeClr val="tx1"/>
                </a:solidFill>
                <a:latin typeface="Times New Roman"/>
              </a:defRPr>
            </a:lvl6pPr>
            <a:lvl7pPr marL="2228850" indent="-171450">
              <a:spcBef>
                <a:spcPts val="0"/>
              </a:spcBef>
              <a:spcAft>
                <a:spcPts val="0"/>
              </a:spcAft>
              <a:defRPr sz="1800">
                <a:solidFill>
                  <a:schemeClr val="tx1"/>
                </a:solidFill>
                <a:latin typeface="Times New Roman"/>
              </a:defRPr>
            </a:lvl7pPr>
            <a:lvl8pPr marL="2571750" indent="-171450">
              <a:spcBef>
                <a:spcPts val="0"/>
              </a:spcBef>
              <a:spcAft>
                <a:spcPts val="0"/>
              </a:spcAft>
              <a:defRPr sz="1800">
                <a:solidFill>
                  <a:schemeClr val="tx1"/>
                </a:solidFill>
                <a:latin typeface="Times New Roman"/>
              </a:defRPr>
            </a:lvl8pPr>
            <a:lvl9pPr marL="2914650" indent="-171450">
              <a:spcBef>
                <a:spcPts val="0"/>
              </a:spcBef>
              <a:spcAft>
                <a:spcPts val="0"/>
              </a:spcAft>
              <a:defRPr sz="1800">
                <a:solidFill>
                  <a:schemeClr val="tx1"/>
                </a:solidFill>
                <a:latin typeface="Times New Roman"/>
              </a:defRPr>
            </a:lvl9pPr>
          </a:lstStyle>
          <a:p>
            <a:pPr>
              <a:defRPr/>
            </a:pPr>
            <a:r>
              <a:rPr sz="750">
                <a:solidFill>
                  <a:srgbClr val="000000"/>
                </a:solidFill>
                <a:latin typeface="Arial"/>
              </a:rPr>
              <a:t>Copyright © 2014 by Mosby, an imprint of Elsevier Inc.</a:t>
            </a:r>
            <a:endParaRPr/>
          </a:p>
        </p:txBody>
      </p:sp>
      <p:pic>
        <p:nvPicPr>
          <p:cNvPr id="11269" name="Picture 6" descr="Z:\Course-N\Graphics\Frames\Bontrager\Images\010003.jpg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3856437" y="2035971"/>
            <a:ext cx="4479131" cy="3621881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ight Arrow 2"/>
          <p:cNvSpPr/>
          <p:nvPr/>
        </p:nvSpPr>
        <p:spPr bwMode="auto">
          <a:xfrm>
            <a:off x="2412740" y="2671252"/>
            <a:ext cx="183756" cy="301631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bg2"/>
          </a:solidFill>
          <a:ln w="1270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none" lIns="68580" tIns="34290" rIns="68580" bIns="34290" numCol="1" rtlCol="0" anchor="t" anchorCtr="0" compatLnSpc="1">
            <a:prstTxWarp prst="textNoShape"/>
          </a:bodyPr>
          <a:lstStyle/>
          <a:p>
            <a:pPr defTabSz="685800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Times New Roman"/>
            </a:endParaRPr>
          </a:p>
        </p:txBody>
      </p:sp>
      <p:sp>
        <p:nvSpPr>
          <p:cNvPr id="4" name="Right Arrow 3"/>
          <p:cNvSpPr/>
          <p:nvPr/>
        </p:nvSpPr>
        <p:spPr bwMode="auto">
          <a:xfrm>
            <a:off x="2846614" y="3243555"/>
            <a:ext cx="183756" cy="280638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bg2"/>
          </a:solidFill>
          <a:ln w="1270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none" lIns="68580" tIns="34290" rIns="68580" bIns="34290" numCol="1" rtlCol="0" anchor="t" anchorCtr="0" compatLnSpc="1">
            <a:prstTxWarp prst="textNoShape"/>
          </a:bodyPr>
          <a:lstStyle/>
          <a:p>
            <a:pPr defTabSz="685800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Times New Roman"/>
            </a:endParaRPr>
          </a:p>
        </p:txBody>
      </p:sp>
      <p:sp>
        <p:nvSpPr>
          <p:cNvPr id="5" name="Right Arrow 4"/>
          <p:cNvSpPr/>
          <p:nvPr/>
        </p:nvSpPr>
        <p:spPr bwMode="auto">
          <a:xfrm>
            <a:off x="2138436" y="3980673"/>
            <a:ext cx="174745" cy="147676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bg2"/>
          </a:solidFill>
          <a:ln w="1270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none" lIns="68580" tIns="34290" rIns="68580" bIns="34290" numCol="1" rtlCol="0" anchor="t" anchorCtr="0" compatLnSpc="1">
            <a:prstTxWarp prst="textNoShape"/>
          </a:bodyPr>
          <a:lstStyle/>
          <a:p>
            <a:pPr defTabSz="685800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bg>
      <p:bgPr shadeToTitle="0">
        <a:solidFill>
          <a:schemeClr val="tx1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2" name="Content Placeholder 11"/>
          <p:cNvPicPr>
            <a:picLocks noChangeAspect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2209800" y="857250"/>
            <a:ext cx="2670242" cy="5143500"/>
          </a:xfr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5803281" y="857250"/>
            <a:ext cx="4335844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bg>
      <p:bgPr shadeToTitle="0">
        <a:solidFill>
          <a:schemeClr val="tx1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9" name="Content Placeholder 8"/>
          <p:cNvPicPr>
            <a:picLocks noChangeAspect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1786375" y="857250"/>
            <a:ext cx="3120873" cy="5055684"/>
          </a:xfr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5440648" y="869095"/>
            <a:ext cx="4639381" cy="504384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Sternoclavicular</a:t>
            </a:r>
            <a:r>
              <a:rPr lang="en-US"/>
              <a:t> Articulation</a:t>
            </a:r>
            <a:endParaRPr/>
          </a:p>
        </p:txBody>
      </p:sp>
      <p:pic>
        <p:nvPicPr>
          <p:cNvPr id="4" name="Content Placeholder 3"/>
          <p:cNvPicPr>
            <a:picLocks noChangeAspect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6263019" y="2059679"/>
            <a:ext cx="4969085" cy="3551275"/>
          </a:xfrm>
        </p:spPr>
      </p:pic>
      <p:sp>
        <p:nvSpPr>
          <p:cNvPr id="5" name="TextBox 4"/>
          <p:cNvSpPr txBox="1"/>
          <p:nvPr/>
        </p:nvSpPr>
        <p:spPr bwMode="auto">
          <a:xfrm>
            <a:off x="959895" y="1640635"/>
            <a:ext cx="4710345" cy="4358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/>
              <a:buChar char="•"/>
              <a:defRPr/>
            </a:pPr>
            <a:r>
              <a:rPr lang="en-US" sz="2800"/>
              <a:t>Each clavicle articulates with the manubrium laterally at the clavicular notch</a:t>
            </a:r>
            <a:endParaRPr/>
          </a:p>
          <a:p>
            <a:pPr marL="457200" indent="-457200">
              <a:buFont typeface="Arial"/>
              <a:buChar char="•"/>
              <a:defRPr/>
            </a:pPr>
            <a:r>
              <a:rPr lang="en-US" sz="2800"/>
              <a:t>Called the sternoclavicular joint, the only bony connection between each shoulder girdle and the bony thorax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bg>
      <p:bgPr shadeToTitle="0">
        <a:solidFill>
          <a:schemeClr val="tx1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ChangeAspect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2439718" y="931112"/>
            <a:ext cx="7599631" cy="4944186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2364448" y="864910"/>
            <a:ext cx="7599631" cy="507659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Sternal Rib Articulations</a:t>
            </a:r>
            <a:endParaRPr/>
          </a:p>
        </p:txBody>
      </p:sp>
      <p:pic>
        <p:nvPicPr>
          <p:cNvPr id="12291" name="Picture 8" descr="f11-04ab-A05410"/>
          <p:cNvPicPr>
            <a:picLocks noChangeAspect="1" noChangeArrowheads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3414128" y="1825625"/>
            <a:ext cx="5363744" cy="4351338"/>
          </a:xfr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 fontScale="92500" lnSpcReduction="20000"/>
          </a:bodyPr>
          <a:lstStyle/>
          <a:p>
            <a:pPr marL="285750" indent="-285750">
              <a:buFont typeface="Arial"/>
              <a:buChar char="•"/>
              <a:defRPr/>
            </a:pPr>
            <a:r>
              <a:rPr lang="en-US" sz="2400">
                <a:solidFill>
                  <a:schemeClr val="tx1"/>
                </a:solidFill>
              </a:rPr>
              <a:t>the clavicles and the cartilages of the first seven pairs of ribs connect directly to the sternum </a:t>
            </a:r>
            <a:endParaRPr/>
          </a:p>
          <a:p>
            <a:pPr marL="285750" indent="-285750">
              <a:buFont typeface="Arial"/>
              <a:buChar char="•"/>
              <a:defRPr/>
            </a:pPr>
            <a:endParaRPr lang="en-US" sz="2400">
              <a:solidFill>
                <a:schemeClr val="tx1"/>
              </a:solidFill>
            </a:endParaRPr>
          </a:p>
          <a:p>
            <a:pPr marL="285750" indent="-285750">
              <a:buFont typeface="Arial"/>
              <a:buChar char="•"/>
              <a:defRPr/>
            </a:pPr>
            <a:r>
              <a:rPr lang="en-US" sz="2400">
                <a:solidFill>
                  <a:schemeClr val="tx1"/>
                </a:solidFill>
              </a:rPr>
              <a:t>the anterior ribs do not connect directly to the sternum, but are attached to it by the </a:t>
            </a:r>
            <a:r>
              <a:rPr lang="en-US" sz="2400" i="1">
                <a:solidFill>
                  <a:schemeClr val="tx1"/>
                </a:solidFill>
              </a:rPr>
              <a:t>costocartilage</a:t>
            </a:r>
            <a:endParaRPr lang="en-US" sz="2400" i="1">
              <a:solidFill>
                <a:schemeClr val="tx1"/>
              </a:solidFill>
            </a:endParaRPr>
          </a:p>
          <a:p>
            <a:pPr marL="285750" indent="-285750">
              <a:buFont typeface="Arial"/>
              <a:buChar char="•"/>
              <a:defRPr/>
            </a:pPr>
            <a:endParaRPr lang="en-US" sz="2400" i="1">
              <a:solidFill>
                <a:schemeClr val="tx1"/>
              </a:solidFill>
            </a:endParaRPr>
          </a:p>
          <a:p>
            <a:pPr marL="285750" indent="-285750">
              <a:buFont typeface="Arial"/>
              <a:buChar char="•"/>
              <a:defRPr/>
            </a:pPr>
            <a:r>
              <a:rPr lang="en-US" sz="2400">
                <a:solidFill>
                  <a:schemeClr val="tx1"/>
                </a:solidFill>
              </a:rPr>
              <a:t>the first rib connects to the manubrium, the second rib connects to the sternal angle</a:t>
            </a:r>
            <a:endParaRPr/>
          </a:p>
          <a:p>
            <a:pPr marL="285750" indent="-285750">
              <a:buFont typeface="Arial"/>
              <a:buChar char="•"/>
              <a:defRPr/>
            </a:pPr>
            <a:endParaRPr lang="en-US" sz="2400" i="1">
              <a:solidFill>
                <a:schemeClr val="tx1"/>
              </a:solidFill>
            </a:endParaRPr>
          </a:p>
          <a:p>
            <a:pPr marL="285750" indent="-285750">
              <a:buFont typeface="Arial"/>
              <a:buChar char="•"/>
              <a:defRPr/>
            </a:pPr>
            <a:r>
              <a:rPr lang="en-US" sz="2400">
                <a:solidFill>
                  <a:schemeClr val="tx1"/>
                </a:solidFill>
              </a:rPr>
              <a:t>the 3rd through 7</a:t>
            </a:r>
            <a:r>
              <a:rPr lang="en-US" sz="2400" baseline="30000">
                <a:solidFill>
                  <a:schemeClr val="tx1"/>
                </a:solidFill>
              </a:rPr>
              <a:t>th</a:t>
            </a:r>
            <a:r>
              <a:rPr lang="en-US" sz="2400">
                <a:solidFill>
                  <a:schemeClr val="tx1"/>
                </a:solidFill>
              </a:rPr>
              <a:t> rib connect to the sternum </a:t>
            </a:r>
            <a:endParaRPr/>
          </a:p>
          <a:p>
            <a:pPr marL="285750" indent="-285750">
              <a:buFont typeface="Arial"/>
              <a:buChar char="•"/>
              <a:defRPr/>
            </a:pPr>
            <a:endParaRPr lang="en-US" sz="2400">
              <a:solidFill>
                <a:schemeClr val="tx1"/>
              </a:solidFill>
            </a:endParaRPr>
          </a:p>
          <a:p>
            <a:pPr marL="285750" indent="-285750">
              <a:buFont typeface="Arial"/>
              <a:buChar char="•"/>
              <a:defRPr/>
            </a:pPr>
            <a:r>
              <a:rPr lang="en-US" sz="2400">
                <a:solidFill>
                  <a:schemeClr val="tx1"/>
                </a:solidFill>
              </a:rPr>
              <a:t>the 8</a:t>
            </a:r>
            <a:r>
              <a:rPr lang="en-US" sz="2400" baseline="30000">
                <a:solidFill>
                  <a:schemeClr val="tx1"/>
                </a:solidFill>
              </a:rPr>
              <a:t>th</a:t>
            </a:r>
            <a:r>
              <a:rPr lang="en-US" sz="2400">
                <a:solidFill>
                  <a:schemeClr val="tx1"/>
                </a:solidFill>
              </a:rPr>
              <a:t> through 10</a:t>
            </a:r>
            <a:r>
              <a:rPr lang="en-US" sz="2400" baseline="30000">
                <a:solidFill>
                  <a:schemeClr val="tx1"/>
                </a:solidFill>
              </a:rPr>
              <a:t>th</a:t>
            </a:r>
            <a:r>
              <a:rPr lang="en-US" sz="2400">
                <a:solidFill>
                  <a:schemeClr val="tx1"/>
                </a:solidFill>
              </a:rPr>
              <a:t> rib </a:t>
            </a:r>
            <a:r>
              <a:rPr lang="en-US" sz="2400">
                <a:solidFill>
                  <a:schemeClr val="tx1"/>
                </a:solidFill>
              </a:rPr>
              <a:t>costocartilage</a:t>
            </a:r>
            <a:r>
              <a:rPr lang="en-US" sz="2400">
                <a:solidFill>
                  <a:schemeClr val="tx1"/>
                </a:solidFill>
              </a:rPr>
              <a:t> connect to the 7</a:t>
            </a:r>
            <a:r>
              <a:rPr lang="en-US" sz="2400" baseline="30000">
                <a:solidFill>
                  <a:schemeClr val="tx1"/>
                </a:solidFill>
              </a:rPr>
              <a:t>th</a:t>
            </a:r>
            <a:r>
              <a:rPr lang="en-US" sz="2400">
                <a:solidFill>
                  <a:schemeClr val="tx1"/>
                </a:solidFill>
              </a:rPr>
              <a:t> rib </a:t>
            </a:r>
            <a:r>
              <a:rPr lang="en-US" sz="2400">
                <a:solidFill>
                  <a:schemeClr val="tx1"/>
                </a:solidFill>
              </a:rPr>
              <a:t>costocartilage</a:t>
            </a:r>
            <a:r>
              <a:rPr lang="en-US" sz="2400">
                <a:solidFill>
                  <a:schemeClr val="tx1"/>
                </a:solidFill>
              </a:rPr>
              <a:t>, which connects to the sternum</a:t>
            </a:r>
            <a:endParaRPr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Ribs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marL="457200" indent="-457200">
              <a:buFont typeface="Arial"/>
              <a:buChar char="•"/>
              <a:defRPr/>
            </a:pPr>
            <a:r>
              <a:rPr lang="en-US" sz="2000">
                <a:solidFill>
                  <a:schemeClr val="tx1"/>
                </a:solidFill>
              </a:rPr>
              <a:t>Each rib is numbered according to the thoracic vertebra that it attaches to, ribs are numbered from the top down</a:t>
            </a:r>
            <a:endParaRPr/>
          </a:p>
          <a:p>
            <a:pPr marL="457200" indent="-457200">
              <a:buFont typeface="Arial"/>
              <a:buChar char="•"/>
              <a:defRPr/>
            </a:pPr>
            <a:endParaRPr lang="en-US" sz="2000">
              <a:solidFill>
                <a:schemeClr val="tx1"/>
              </a:solidFill>
            </a:endParaRPr>
          </a:p>
          <a:p>
            <a:pPr marL="457200" indent="-457200">
              <a:buFont typeface="Arial"/>
              <a:buChar char="•"/>
              <a:defRPr/>
            </a:pPr>
            <a:r>
              <a:rPr lang="en-US" sz="2000">
                <a:solidFill>
                  <a:schemeClr val="tx1"/>
                </a:solidFill>
              </a:rPr>
              <a:t>The first 7 pairs of ribs are called true ribs, attaching to the sternum by its </a:t>
            </a:r>
            <a:r>
              <a:rPr lang="en-US" sz="2000">
                <a:solidFill>
                  <a:schemeClr val="tx1"/>
                </a:solidFill>
              </a:rPr>
              <a:t>costcartilage</a:t>
            </a:r>
            <a:endParaRPr lang="en-US" sz="2000">
              <a:solidFill>
                <a:schemeClr val="tx1"/>
              </a:solidFill>
            </a:endParaRPr>
          </a:p>
          <a:p>
            <a:pPr marL="457200" indent="-457200">
              <a:buFont typeface="Arial"/>
              <a:buChar char="•"/>
              <a:defRPr/>
            </a:pPr>
            <a:endParaRPr lang="en-US" sz="2000">
              <a:solidFill>
                <a:schemeClr val="tx1"/>
              </a:solidFill>
            </a:endParaRPr>
          </a:p>
          <a:p>
            <a:pPr marL="457200" indent="-457200">
              <a:buFont typeface="Arial"/>
              <a:buChar char="•"/>
              <a:defRPr/>
            </a:pPr>
            <a:r>
              <a:rPr lang="en-US" sz="2000">
                <a:solidFill>
                  <a:schemeClr val="tx1"/>
                </a:solidFill>
              </a:rPr>
              <a:t>Rib pairs 8-12 are called false ribs, because they don’t attach directly to the sternum</a:t>
            </a:r>
            <a:endParaRPr/>
          </a:p>
          <a:p>
            <a:pPr marL="457200" indent="-457200">
              <a:buFont typeface="Arial"/>
              <a:buChar char="•"/>
              <a:defRPr/>
            </a:pPr>
            <a:endParaRPr lang="en-US" sz="2000">
              <a:solidFill>
                <a:schemeClr val="tx1"/>
              </a:solidFill>
            </a:endParaRPr>
          </a:p>
          <a:p>
            <a:pPr marL="457200" indent="-457200">
              <a:buFont typeface="Arial"/>
              <a:buChar char="•"/>
              <a:defRPr/>
            </a:pPr>
            <a:r>
              <a:rPr lang="en-US" sz="2000">
                <a:solidFill>
                  <a:schemeClr val="tx1"/>
                </a:solidFill>
              </a:rPr>
              <a:t>The last 2 pairs of false ribs are called floating ribs because they are not connected anteriorly, and have no </a:t>
            </a:r>
            <a:r>
              <a:rPr lang="en-US" sz="2000">
                <a:solidFill>
                  <a:schemeClr val="tx1"/>
                </a:solidFill>
              </a:rPr>
              <a:t>costocartilage</a:t>
            </a:r>
            <a:endParaRPr lang="en-US" sz="2000">
              <a:solidFill>
                <a:schemeClr val="tx1"/>
              </a:solidFill>
            </a:endParaRPr>
          </a:p>
          <a:p>
            <a:pPr marL="457200" indent="-457200">
              <a:buFont typeface="Arial"/>
              <a:buChar char="•"/>
              <a:defRPr/>
            </a:pP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Ribs.jpg"/>
          <p:cNvPicPr>
            <a:picLocks noChangeAspect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3666566" y="920941"/>
            <a:ext cx="5360297" cy="5421288"/>
          </a:xfr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ChangeAspect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2701722" y="343325"/>
            <a:ext cx="6578694" cy="5738860"/>
          </a:xfr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Typical Rib</a:t>
            </a:r>
            <a:endParaRPr/>
          </a:p>
        </p:txBody>
      </p:sp>
      <p:pic>
        <p:nvPicPr>
          <p:cNvPr id="14339" name="Picture 8" descr="f11-06-A05410"/>
          <p:cNvPicPr>
            <a:picLocks noChangeAspect="1" noChangeArrowheads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2279037" y="1825625"/>
            <a:ext cx="7633926" cy="4351338"/>
          </a:xfrm>
        </p:spPr>
      </p:pic>
      <p:sp>
        <p:nvSpPr>
          <p:cNvPr id="14340" name="Footer Placeholder 1"/>
          <p:cNvSpPr>
            <a:spLocks noGrp="1"/>
          </p:cNvSpPr>
          <p:nvPr>
            <p:ph type="ftr" sz="quarter" idx="11"/>
          </p:nvPr>
        </p:nvSpPr>
        <p:spPr bwMode="auto">
          <a:prstGeom prst="rect">
            <a:avLst/>
          </a:prstGeom>
          <a:noFill/>
        </p:spPr>
        <p:txBody>
          <a:bodyPr/>
          <a:lstStyle>
            <a:lvl1pPr>
              <a:defRPr sz="1800">
                <a:solidFill>
                  <a:schemeClr val="tx1"/>
                </a:solidFill>
                <a:latin typeface="Times New Roman"/>
              </a:defRPr>
            </a:lvl1pPr>
            <a:lvl2pPr marL="557213" indent="-214313">
              <a:defRPr sz="1800">
                <a:solidFill>
                  <a:schemeClr val="tx1"/>
                </a:solidFill>
                <a:latin typeface="Times New Roman"/>
              </a:defRPr>
            </a:lvl2pPr>
            <a:lvl3pPr marL="857250" indent="-171450">
              <a:defRPr sz="1800">
                <a:solidFill>
                  <a:schemeClr val="tx1"/>
                </a:solidFill>
                <a:latin typeface="Times New Roman"/>
              </a:defRPr>
            </a:lvl3pPr>
            <a:lvl4pPr marL="1200150" indent="-171450">
              <a:defRPr sz="1800">
                <a:solidFill>
                  <a:schemeClr val="tx1"/>
                </a:solidFill>
                <a:latin typeface="Times New Roman"/>
              </a:defRPr>
            </a:lvl4pPr>
            <a:lvl5pPr marL="1543050" indent="-171450">
              <a:defRPr sz="1800">
                <a:solidFill>
                  <a:schemeClr val="tx1"/>
                </a:solidFill>
                <a:latin typeface="Times New Roman"/>
              </a:defRPr>
            </a:lvl5pPr>
            <a:lvl6pPr marL="1885950" indent="-171450">
              <a:spcBef>
                <a:spcPts val="0"/>
              </a:spcBef>
              <a:spcAft>
                <a:spcPts val="0"/>
              </a:spcAft>
              <a:defRPr sz="1800">
                <a:solidFill>
                  <a:schemeClr val="tx1"/>
                </a:solidFill>
                <a:latin typeface="Times New Roman"/>
              </a:defRPr>
            </a:lvl6pPr>
            <a:lvl7pPr marL="2228850" indent="-171450">
              <a:spcBef>
                <a:spcPts val="0"/>
              </a:spcBef>
              <a:spcAft>
                <a:spcPts val="0"/>
              </a:spcAft>
              <a:defRPr sz="1800">
                <a:solidFill>
                  <a:schemeClr val="tx1"/>
                </a:solidFill>
                <a:latin typeface="Times New Roman"/>
              </a:defRPr>
            </a:lvl7pPr>
            <a:lvl8pPr marL="2571750" indent="-171450">
              <a:spcBef>
                <a:spcPts val="0"/>
              </a:spcBef>
              <a:spcAft>
                <a:spcPts val="0"/>
              </a:spcAft>
              <a:defRPr sz="1800">
                <a:solidFill>
                  <a:schemeClr val="tx1"/>
                </a:solidFill>
                <a:latin typeface="Times New Roman"/>
              </a:defRPr>
            </a:lvl8pPr>
            <a:lvl9pPr marL="2914650" indent="-171450">
              <a:spcBef>
                <a:spcPts val="0"/>
              </a:spcBef>
              <a:spcAft>
                <a:spcPts val="0"/>
              </a:spcAft>
              <a:defRPr sz="1800">
                <a:solidFill>
                  <a:schemeClr val="tx1"/>
                </a:solidFill>
                <a:latin typeface="Times New Roman"/>
              </a:defRPr>
            </a:lvl9pPr>
          </a:lstStyle>
          <a:p>
            <a:pPr>
              <a:defRPr/>
            </a:pPr>
            <a:r>
              <a:rPr sz="750">
                <a:solidFill>
                  <a:srgbClr val="000000"/>
                </a:solidFill>
                <a:latin typeface="Arial"/>
              </a:rPr>
              <a:t>Copyright © 2014 by Mosby, an imprint of Elsevier Inc.</a:t>
            </a:r>
            <a:endParaRPr/>
          </a:p>
        </p:txBody>
      </p:sp>
      <p:sp>
        <p:nvSpPr>
          <p:cNvPr id="14341" name="Slide Number Placeholder 2"/>
          <p:cNvSpPr>
            <a:spLocks noGrp="1"/>
          </p:cNvSpPr>
          <p:nvPr>
            <p:ph type="sldNum" sz="quarter" idx="12"/>
          </p:nvPr>
        </p:nvSpPr>
        <p:spPr bwMode="auto">
          <a:prstGeom prst="rect">
            <a:avLst/>
          </a:prstGeom>
          <a:noFill/>
        </p:spPr>
        <p:txBody>
          <a:bodyPr/>
          <a:lstStyle>
            <a:lvl1pPr>
              <a:defRPr sz="1800">
                <a:solidFill>
                  <a:schemeClr val="tx1"/>
                </a:solidFill>
                <a:latin typeface="Times New Roman"/>
              </a:defRPr>
            </a:lvl1pPr>
            <a:lvl2pPr marL="557213" indent="-214313">
              <a:defRPr sz="1800">
                <a:solidFill>
                  <a:schemeClr val="tx1"/>
                </a:solidFill>
                <a:latin typeface="Times New Roman"/>
              </a:defRPr>
            </a:lvl2pPr>
            <a:lvl3pPr marL="857250" indent="-171450">
              <a:defRPr sz="1800">
                <a:solidFill>
                  <a:schemeClr val="tx1"/>
                </a:solidFill>
                <a:latin typeface="Times New Roman"/>
              </a:defRPr>
            </a:lvl3pPr>
            <a:lvl4pPr marL="1200150" indent="-171450">
              <a:defRPr sz="1800">
                <a:solidFill>
                  <a:schemeClr val="tx1"/>
                </a:solidFill>
                <a:latin typeface="Times New Roman"/>
              </a:defRPr>
            </a:lvl4pPr>
            <a:lvl5pPr marL="1543050" indent="-171450">
              <a:defRPr sz="1800">
                <a:solidFill>
                  <a:schemeClr val="tx1"/>
                </a:solidFill>
                <a:latin typeface="Times New Roman"/>
              </a:defRPr>
            </a:lvl5pPr>
            <a:lvl6pPr marL="1885950" indent="-171450">
              <a:spcBef>
                <a:spcPts val="0"/>
              </a:spcBef>
              <a:spcAft>
                <a:spcPts val="0"/>
              </a:spcAft>
              <a:defRPr sz="1800">
                <a:solidFill>
                  <a:schemeClr val="tx1"/>
                </a:solidFill>
                <a:latin typeface="Times New Roman"/>
              </a:defRPr>
            </a:lvl6pPr>
            <a:lvl7pPr marL="2228850" indent="-171450">
              <a:spcBef>
                <a:spcPts val="0"/>
              </a:spcBef>
              <a:spcAft>
                <a:spcPts val="0"/>
              </a:spcAft>
              <a:defRPr sz="1800">
                <a:solidFill>
                  <a:schemeClr val="tx1"/>
                </a:solidFill>
                <a:latin typeface="Times New Roman"/>
              </a:defRPr>
            </a:lvl7pPr>
            <a:lvl8pPr marL="2571750" indent="-171450">
              <a:spcBef>
                <a:spcPts val="0"/>
              </a:spcBef>
              <a:spcAft>
                <a:spcPts val="0"/>
              </a:spcAft>
              <a:defRPr sz="1800">
                <a:solidFill>
                  <a:schemeClr val="tx1"/>
                </a:solidFill>
                <a:latin typeface="Times New Roman"/>
              </a:defRPr>
            </a:lvl8pPr>
            <a:lvl9pPr marL="2914650" indent="-171450">
              <a:spcBef>
                <a:spcPts val="0"/>
              </a:spcBef>
              <a:spcAft>
                <a:spcPts val="0"/>
              </a:spcAft>
              <a:defRPr sz="1800">
                <a:solidFill>
                  <a:schemeClr val="tx1"/>
                </a:solidFill>
                <a:latin typeface="Times New Roman"/>
              </a:defRPr>
            </a:lvl9pPr>
          </a:lstStyle>
          <a:p>
            <a:pPr>
              <a:defRPr/>
            </a:pPr>
            <a:fld id="{9BF3AA1C-CD77-4F67-B42D-25343CCAB68F}" type="slidenum">
              <a:rPr lang="en-GB" sz="750">
                <a:solidFill>
                  <a:srgbClr val="000000"/>
                </a:solidFill>
                <a:latin typeface="Arial"/>
              </a:rPr>
              <a:t>20</a:t>
            </a:fld>
            <a:endParaRPr lang="en-GB" sz="750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 noGrp="1"/>
          </p:cNvSpPr>
          <p:nvPr>
            <p:ph type="title"/>
          </p:nvPr>
        </p:nvSpPr>
        <p:spPr bwMode="auto">
          <a:xfrm>
            <a:off x="783986" y="349855"/>
            <a:ext cx="7498080" cy="1143000"/>
          </a:xfrm>
        </p:spPr>
        <p:txBody>
          <a:bodyPr/>
          <a:lstStyle/>
          <a:p>
            <a:pPr>
              <a:defRPr/>
            </a:pPr>
            <a:r>
              <a:rPr lang="en-US"/>
              <a:t>Typical Rib Posterior View</a:t>
            </a:r>
            <a:endParaRPr/>
          </a:p>
        </p:txBody>
      </p:sp>
      <p:pic>
        <p:nvPicPr>
          <p:cNvPr id="15363" name="Picture 8" descr="f11-07-A05410"/>
          <p:cNvPicPr>
            <a:picLocks noChangeAspect="1" noChangeArrowheads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2047262" y="1353671"/>
            <a:ext cx="8087337" cy="4175815"/>
          </a:xfrm>
        </p:spPr>
      </p:pic>
      <p:sp>
        <p:nvSpPr>
          <p:cNvPr id="2" name="TextBox 1"/>
          <p:cNvSpPr txBox="1"/>
          <p:nvPr/>
        </p:nvSpPr>
        <p:spPr bwMode="auto">
          <a:xfrm>
            <a:off x="1056146" y="2029875"/>
            <a:ext cx="3340301" cy="4023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1600"/>
              <a:t>-The posterior, vertebral end of a typical rib is 8-13 cm higher than the anterior </a:t>
            </a:r>
            <a:r>
              <a:rPr lang="en-US" sz="1600">
                <a:solidFill>
                  <a:schemeClr val="bg2"/>
                </a:solidFill>
              </a:rPr>
              <a:t>sternal </a:t>
            </a:r>
            <a:r>
              <a:rPr lang="en-US" sz="1350">
                <a:solidFill>
                  <a:schemeClr val="bg2"/>
                </a:solidFill>
              </a:rPr>
              <a:t>end</a:t>
            </a:r>
            <a:endParaRPr/>
          </a:p>
          <a:p>
            <a:pPr>
              <a:defRPr/>
            </a:pPr>
            <a:endParaRPr lang="en-US" sz="1350">
              <a:solidFill>
                <a:schemeClr val="bg2"/>
              </a:solidFill>
            </a:endParaRPr>
          </a:p>
          <a:p>
            <a:pPr>
              <a:defRPr/>
            </a:pPr>
            <a:endParaRPr lang="en-US" sz="1350">
              <a:solidFill>
                <a:schemeClr val="bg2"/>
              </a:solidFill>
            </a:endParaRPr>
          </a:p>
          <a:p>
            <a:pPr>
              <a:defRPr/>
            </a:pPr>
            <a:endParaRPr lang="en-US" sz="1350">
              <a:solidFill>
                <a:schemeClr val="bg2"/>
              </a:solidFill>
            </a:endParaRPr>
          </a:p>
          <a:p>
            <a:pPr>
              <a:defRPr/>
            </a:pPr>
            <a:endParaRPr lang="en-US" sz="1350">
              <a:solidFill>
                <a:schemeClr val="bg2"/>
              </a:solidFill>
            </a:endParaRPr>
          </a:p>
          <a:p>
            <a:pPr>
              <a:defRPr/>
            </a:pPr>
            <a:endParaRPr lang="en-US" sz="1350">
              <a:solidFill>
                <a:schemeClr val="bg2"/>
              </a:solidFill>
            </a:endParaRPr>
          </a:p>
          <a:p>
            <a:pPr>
              <a:defRPr/>
            </a:pPr>
            <a:endParaRPr lang="en-US" sz="1350">
              <a:solidFill>
                <a:schemeClr val="bg2"/>
              </a:solidFill>
            </a:endParaRPr>
          </a:p>
          <a:p>
            <a:pPr>
              <a:defRPr/>
            </a:pPr>
            <a:endParaRPr lang="en-US" sz="1350">
              <a:solidFill>
                <a:schemeClr val="bg2"/>
              </a:solidFill>
            </a:endParaRPr>
          </a:p>
          <a:p>
            <a:pPr>
              <a:defRPr/>
            </a:pPr>
            <a:endParaRPr lang="en-US" sz="1350">
              <a:solidFill>
                <a:schemeClr val="bg2"/>
              </a:solidFill>
            </a:endParaRPr>
          </a:p>
          <a:p>
            <a:pPr>
              <a:defRPr/>
            </a:pPr>
            <a:endParaRPr lang="en-US" sz="1350">
              <a:solidFill>
                <a:schemeClr val="bg2"/>
              </a:solidFill>
            </a:endParaRPr>
          </a:p>
          <a:p>
            <a:pPr>
              <a:defRPr/>
            </a:pPr>
            <a:endParaRPr lang="en-US" sz="1350">
              <a:solidFill>
                <a:schemeClr val="bg2"/>
              </a:solidFill>
            </a:endParaRPr>
          </a:p>
          <a:p>
            <a:pPr>
              <a:defRPr/>
            </a:pPr>
            <a:endParaRPr lang="en-US" sz="1350">
              <a:solidFill>
                <a:schemeClr val="bg2"/>
              </a:solidFill>
            </a:endParaRPr>
          </a:p>
          <a:p>
            <a:pPr>
              <a:defRPr/>
            </a:pPr>
            <a:endParaRPr lang="en-US" sz="1350">
              <a:solidFill>
                <a:schemeClr val="bg2"/>
              </a:solidFill>
            </a:endParaRPr>
          </a:p>
          <a:p>
            <a:pPr>
              <a:defRPr/>
            </a:pPr>
            <a:r>
              <a:rPr lang="en-US" sz="1600"/>
              <a:t>the lower inside margin of each rib is a </a:t>
            </a:r>
            <a:r>
              <a:rPr lang="en-US" sz="1600" b="1"/>
              <a:t>costal groove, </a:t>
            </a:r>
            <a:r>
              <a:rPr lang="en-US" sz="1600"/>
              <a:t>which contains an artery, vein and a nerve.  </a:t>
            </a:r>
            <a:endParaRPr lang="en-US" sz="1600" b="1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 sz="2800"/>
              <a:t>Ribs Without Sternum and </a:t>
            </a:r>
            <a:r>
              <a:rPr lang="en-US" sz="2800"/>
              <a:t>Costocartilage</a:t>
            </a:r>
            <a:endParaRPr lang="en-US" sz="2800"/>
          </a:p>
        </p:txBody>
      </p:sp>
      <p:pic>
        <p:nvPicPr>
          <p:cNvPr id="16387" name="Picture 8" descr="f11-08-A05410"/>
          <p:cNvPicPr>
            <a:picLocks noChangeAspect="1" noChangeArrowheads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3942088" y="1825625"/>
            <a:ext cx="4307824" cy="435133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/>
              <a:t>Posterior Bony Thorax </a:t>
            </a:r>
            <a:r>
              <a:rPr lang="en-US" sz="3200"/>
              <a:t>Articulations: Synovial Type with Plane Movement</a:t>
            </a:r>
            <a:endParaRPr/>
          </a:p>
        </p:txBody>
      </p:sp>
      <p:pic>
        <p:nvPicPr>
          <p:cNvPr id="18435" name="Picture 8" descr="f11-10-A05410"/>
          <p:cNvPicPr>
            <a:picLocks noChangeAspect="1" noChangeArrowheads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1515644" y="1825625"/>
            <a:ext cx="9160711" cy="4351338"/>
          </a:xfrm>
        </p:spPr>
      </p:pic>
      <p:sp>
        <p:nvSpPr>
          <p:cNvPr id="18436" name="Footer Placeholder 1"/>
          <p:cNvSpPr>
            <a:spLocks noGrp="1"/>
          </p:cNvSpPr>
          <p:nvPr>
            <p:ph type="ftr" sz="quarter" idx="11"/>
          </p:nvPr>
        </p:nvSpPr>
        <p:spPr bwMode="auto">
          <a:prstGeom prst="rect">
            <a:avLst/>
          </a:prstGeom>
          <a:noFill/>
        </p:spPr>
        <p:txBody>
          <a:bodyPr/>
          <a:lstStyle>
            <a:lvl1pPr>
              <a:defRPr sz="1800">
                <a:solidFill>
                  <a:schemeClr val="tx1"/>
                </a:solidFill>
                <a:latin typeface="Times New Roman"/>
              </a:defRPr>
            </a:lvl1pPr>
            <a:lvl2pPr marL="557213" indent="-214313">
              <a:defRPr sz="1800">
                <a:solidFill>
                  <a:schemeClr val="tx1"/>
                </a:solidFill>
                <a:latin typeface="Times New Roman"/>
              </a:defRPr>
            </a:lvl2pPr>
            <a:lvl3pPr marL="857250" indent="-171450">
              <a:defRPr sz="1800">
                <a:solidFill>
                  <a:schemeClr val="tx1"/>
                </a:solidFill>
                <a:latin typeface="Times New Roman"/>
              </a:defRPr>
            </a:lvl3pPr>
            <a:lvl4pPr marL="1200150" indent="-171450">
              <a:defRPr sz="1800">
                <a:solidFill>
                  <a:schemeClr val="tx1"/>
                </a:solidFill>
                <a:latin typeface="Times New Roman"/>
              </a:defRPr>
            </a:lvl4pPr>
            <a:lvl5pPr marL="1543050" indent="-171450">
              <a:defRPr sz="1800">
                <a:solidFill>
                  <a:schemeClr val="tx1"/>
                </a:solidFill>
                <a:latin typeface="Times New Roman"/>
              </a:defRPr>
            </a:lvl5pPr>
            <a:lvl6pPr marL="1885950" indent="-171450">
              <a:spcBef>
                <a:spcPts val="0"/>
              </a:spcBef>
              <a:spcAft>
                <a:spcPts val="0"/>
              </a:spcAft>
              <a:defRPr sz="1800">
                <a:solidFill>
                  <a:schemeClr val="tx1"/>
                </a:solidFill>
                <a:latin typeface="Times New Roman"/>
              </a:defRPr>
            </a:lvl6pPr>
            <a:lvl7pPr marL="2228850" indent="-171450">
              <a:spcBef>
                <a:spcPts val="0"/>
              </a:spcBef>
              <a:spcAft>
                <a:spcPts val="0"/>
              </a:spcAft>
              <a:defRPr sz="1800">
                <a:solidFill>
                  <a:schemeClr val="tx1"/>
                </a:solidFill>
                <a:latin typeface="Times New Roman"/>
              </a:defRPr>
            </a:lvl7pPr>
            <a:lvl8pPr marL="2571750" indent="-171450">
              <a:spcBef>
                <a:spcPts val="0"/>
              </a:spcBef>
              <a:spcAft>
                <a:spcPts val="0"/>
              </a:spcAft>
              <a:defRPr sz="1800">
                <a:solidFill>
                  <a:schemeClr val="tx1"/>
                </a:solidFill>
                <a:latin typeface="Times New Roman"/>
              </a:defRPr>
            </a:lvl8pPr>
            <a:lvl9pPr marL="2914650" indent="-171450">
              <a:spcBef>
                <a:spcPts val="0"/>
              </a:spcBef>
              <a:spcAft>
                <a:spcPts val="0"/>
              </a:spcAft>
              <a:defRPr sz="1800">
                <a:solidFill>
                  <a:schemeClr val="tx1"/>
                </a:solidFill>
                <a:latin typeface="Times New Roman"/>
              </a:defRPr>
            </a:lvl9pPr>
          </a:lstStyle>
          <a:p>
            <a:pPr>
              <a:defRPr/>
            </a:pPr>
            <a:r>
              <a:rPr sz="750">
                <a:solidFill>
                  <a:srgbClr val="000000"/>
                </a:solidFill>
                <a:latin typeface="Arial"/>
              </a:rPr>
              <a:t>Copyright © 2014 by Mosby, an imprint of Elsevier Inc.</a:t>
            </a:r>
            <a:endParaRPr/>
          </a:p>
        </p:txBody>
      </p:sp>
      <p:sp>
        <p:nvSpPr>
          <p:cNvPr id="18437" name="Slide Number Placeholder 2"/>
          <p:cNvSpPr>
            <a:spLocks noGrp="1"/>
          </p:cNvSpPr>
          <p:nvPr>
            <p:ph type="sldNum" sz="quarter" idx="12"/>
          </p:nvPr>
        </p:nvSpPr>
        <p:spPr bwMode="auto">
          <a:prstGeom prst="rect">
            <a:avLst/>
          </a:prstGeom>
          <a:noFill/>
        </p:spPr>
        <p:txBody>
          <a:bodyPr/>
          <a:lstStyle>
            <a:lvl1pPr>
              <a:defRPr sz="1800">
                <a:solidFill>
                  <a:schemeClr val="tx1"/>
                </a:solidFill>
                <a:latin typeface="Times New Roman"/>
              </a:defRPr>
            </a:lvl1pPr>
            <a:lvl2pPr marL="557213" indent="-214313">
              <a:defRPr sz="1800">
                <a:solidFill>
                  <a:schemeClr val="tx1"/>
                </a:solidFill>
                <a:latin typeface="Times New Roman"/>
              </a:defRPr>
            </a:lvl2pPr>
            <a:lvl3pPr marL="857250" indent="-171450">
              <a:defRPr sz="1800">
                <a:solidFill>
                  <a:schemeClr val="tx1"/>
                </a:solidFill>
                <a:latin typeface="Times New Roman"/>
              </a:defRPr>
            </a:lvl3pPr>
            <a:lvl4pPr marL="1200150" indent="-171450">
              <a:defRPr sz="1800">
                <a:solidFill>
                  <a:schemeClr val="tx1"/>
                </a:solidFill>
                <a:latin typeface="Times New Roman"/>
              </a:defRPr>
            </a:lvl4pPr>
            <a:lvl5pPr marL="1543050" indent="-171450">
              <a:defRPr sz="1800">
                <a:solidFill>
                  <a:schemeClr val="tx1"/>
                </a:solidFill>
                <a:latin typeface="Times New Roman"/>
              </a:defRPr>
            </a:lvl5pPr>
            <a:lvl6pPr marL="1885950" indent="-171450">
              <a:spcBef>
                <a:spcPts val="0"/>
              </a:spcBef>
              <a:spcAft>
                <a:spcPts val="0"/>
              </a:spcAft>
              <a:defRPr sz="1800">
                <a:solidFill>
                  <a:schemeClr val="tx1"/>
                </a:solidFill>
                <a:latin typeface="Times New Roman"/>
              </a:defRPr>
            </a:lvl6pPr>
            <a:lvl7pPr marL="2228850" indent="-171450">
              <a:spcBef>
                <a:spcPts val="0"/>
              </a:spcBef>
              <a:spcAft>
                <a:spcPts val="0"/>
              </a:spcAft>
              <a:defRPr sz="1800">
                <a:solidFill>
                  <a:schemeClr val="tx1"/>
                </a:solidFill>
                <a:latin typeface="Times New Roman"/>
              </a:defRPr>
            </a:lvl7pPr>
            <a:lvl8pPr marL="2571750" indent="-171450">
              <a:spcBef>
                <a:spcPts val="0"/>
              </a:spcBef>
              <a:spcAft>
                <a:spcPts val="0"/>
              </a:spcAft>
              <a:defRPr sz="1800">
                <a:solidFill>
                  <a:schemeClr val="tx1"/>
                </a:solidFill>
                <a:latin typeface="Times New Roman"/>
              </a:defRPr>
            </a:lvl8pPr>
            <a:lvl9pPr marL="2914650" indent="-171450">
              <a:spcBef>
                <a:spcPts val="0"/>
              </a:spcBef>
              <a:spcAft>
                <a:spcPts val="0"/>
              </a:spcAft>
              <a:defRPr sz="1800">
                <a:solidFill>
                  <a:schemeClr val="tx1"/>
                </a:solidFill>
                <a:latin typeface="Times New Roman"/>
              </a:defRPr>
            </a:lvl9pPr>
          </a:lstStyle>
          <a:p>
            <a:pPr>
              <a:defRPr/>
            </a:pPr>
            <a:fld id="{ADA89C29-A0BB-4361-9FBE-BE946E9A7286}" type="slidenum">
              <a:rPr lang="en-GB" sz="750">
                <a:solidFill>
                  <a:srgbClr val="000000"/>
                </a:solidFill>
                <a:latin typeface="Arial"/>
              </a:rPr>
              <a:t>23</a:t>
            </a:fld>
            <a:endParaRPr lang="en-GB" sz="750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theme/_rels/theme1.xml.rels><?xml version="1.0" encoding="UTF-8" standalone="yes"?><Relationships xmlns="http://schemas.openxmlformats.org/package/2006/relationships"></Relationships>
</file>

<file path=ppt/theme/_rels/theme2.xml.rels><?xml version="1.0" encoding="UTF-8" standalone="yes"?><Relationships xmlns="http://schemas.openxmlformats.org/package/2006/relationships"></Relationships>
</file>

<file path=ppt/theme/_rels/theme3.xml.rels><?xml version="1.0" encoding="UTF-8" standalone="yes"?><Relationships xmlns="http://schemas.openxmlformats.org/package/2006/relationships"></Relationships>
</file>

<file path=ppt/theme/_rels/theme4.xml.rels><?xml version="1.0" encoding="UTF-8" standalone="yes"?><Relationships xmlns="http://schemas.openxmlformats.org/package/2006/relationships"></Relationships>
</file>

<file path=ppt/theme/theme1.xml><?xml version="1.0" encoding="utf-8"?>
<a:theme xmlns:a="http://schemas.openxmlformats.org/drawingml/2006/main" xmlns:r="http://schemas.openxmlformats.org/officeDocument/2006/relationships" xmlns:p="http://schemas.openxmlformats.org/presentation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Arial"/>
        <a:cs typeface="Arial"/>
      </a:majorFont>
      <a:minorFont>
        <a:latin typeface="Futura PT Book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</a:theme>
</file>

<file path=ppt/theme/theme2.xml><?xml version="1.0" encoding="utf-8"?>
<a:theme xmlns:a="http://schemas.openxmlformats.org/drawingml/2006/main" xmlns:r="http://schemas.openxmlformats.org/officeDocument/2006/relationships" xmlns:p="http://schemas.openxmlformats.org/presentation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</a:majorFont>
      <a:minorFont>
        <a:latin typeface="Calibri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</a:theme>
</file>

<file path=ppt/theme/theme3.xml><?xml version="1.0" encoding="utf-8"?>
<a:theme xmlns:a="http://schemas.openxmlformats.org/drawingml/2006/main" xmlns:r="http://schemas.openxmlformats.org/officeDocument/2006/relationships" xmlns:p="http://schemas.openxmlformats.org/presentationml/2006/main" name="Blank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 Them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</a:theme>
</file>

<file path=ppt/theme/theme4.xml><?xml version="1.0" encoding="utf-8"?>
<a:theme xmlns:a="http://schemas.openxmlformats.org/drawingml/2006/main" xmlns:r="http://schemas.openxmlformats.org/officeDocument/2006/relationships" xmlns:p="http://schemas.openxmlformats.org/presentation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</a:majorFont>
      <a:minorFont>
        <a:latin typeface="Calibri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objectDefaults/>
</a:theme>
</file>

<file path=customXml/_rels/item1.xml.rels><?xml version="1.0" encoding="UTF-8" standalone="yes"?><Relationships xmlns="http://schemas.openxmlformats.org/package/2006/relationships"><Relationship  Id="rId1" Type="http://schemas.openxmlformats.org/officeDocument/2006/relationships/customXmlProps" Target="itemProps1.xml"/></Relationships>
</file>

<file path=customXml/_rels/item2.xml.rels><?xml version="1.0" encoding="UTF-8" standalone="yes"?><Relationships xmlns="http://schemas.openxmlformats.org/package/2006/relationships"><Relationship  Id="rId1" Type="http://schemas.openxmlformats.org/officeDocument/2006/relationships/customXmlProps" Target="itemProps2.xml"/></Relationships>
</file>

<file path=customXml/_rels/item3.xml.rels><?xml version="1.0" encoding="UTF-8" standalone="yes"?><Relationships xmlns="http://schemas.openxmlformats.org/package/2006/relationships"><Relationship 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C51E8C51-7621-4482-A734-7F5C4398F8A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59EDED2-5B7F-4987-86CD-8230E9F7BE5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5A09914-78B3-441D-B260-29D8882CB87F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0</TotalTime>
  <Words>0</Words>
  <Application>onlyoffice/8.3.2.19</Application>
  <PresentationFormat>On-screen Show (4:3)</PresentationFormat>
  <Paragraphs>0</Paragraphs>
  <Slides>23</Slides>
  <Notes>23</Notes>
  <HiddenSlides>0</HiddenSlides>
  <MMClips>2</MMClips>
  <ScaleCrop>0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23</vt:i4>
      </vt:variant>
    </vt:vector>
  </HeadingPairs>
  <TitlesOfParts>
    <vt:vector size="26" baseType="lpstr">
      <vt:lpstr>Theme 1</vt:lpstr>
      <vt:lpstr>Theme 2</vt:lpstr>
      <vt:lpstr>Theme 3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</vt:vector>
  </TitlesOfParts>
  <Company>SAIT Polytechnic</Company>
  <LinksUpToDate>0</LinksUpToDate>
  <SharedDoc>0</SharedDoc>
  <HyperlinksChanged>0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Qaiser Rehman</cp:lastModifiedBy>
  <cp:revision>316</cp:revision>
  <dcterms:created xsi:type="dcterms:W3CDTF">2009-04-06T17:04:40Z</dcterms:created>
  <dcterms:modified xsi:type="dcterms:W3CDTF">2025-07-01T18:29:45Z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</Properties>
</file>