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20"/>
  </p:notesMasterIdLst>
  <p:sldIdLst>
    <p:sldId id="256" r:id="rId6"/>
    <p:sldId id="266" r:id="rId7"/>
    <p:sldId id="437" r:id="rId8"/>
    <p:sldId id="454" r:id="rId9"/>
    <p:sldId id="290" r:id="rId10"/>
    <p:sldId id="446" r:id="rId11"/>
    <p:sldId id="447" r:id="rId12"/>
    <p:sldId id="448" r:id="rId13"/>
    <p:sldId id="449" r:id="rId14"/>
    <p:sldId id="450" r:id="rId15"/>
    <p:sldId id="451" r:id="rId16"/>
    <p:sldId id="452" r:id="rId17"/>
    <p:sldId id="453" r:id="rId18"/>
    <p:sldId id="43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Wax Equipment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0A7E0C-2F4E-8006-E339-5110EED8AD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229442"/>
            <a:ext cx="10905066" cy="239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AF682A-591F-2963-A4D7-54FD66855C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3477" y="643466"/>
            <a:ext cx="480504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D38104-649E-FCB7-D616-8AFAFBF2F9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196" y="1459587"/>
            <a:ext cx="6835596" cy="239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581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A8A3077C-1337-CEA9-1D53-8B98D7396A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629664"/>
            <a:ext cx="10905066" cy="35986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EE56DC-B64C-2554-01C9-EAB42AF73F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320" y="1366684"/>
            <a:ext cx="9818609" cy="402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610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EC1A4B-A56F-86A1-22FF-35598D2F89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315" y="2239464"/>
            <a:ext cx="11460085" cy="158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73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4DC692-86E8-42B5-860E-6D51840908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078" y="1605279"/>
            <a:ext cx="11213843" cy="4396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671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722799-24AB-F906-7E33-5C767132E5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960" y="2318147"/>
            <a:ext cx="11216640" cy="3056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637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F2DB76-307D-1511-DB99-CAD848BE0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2641" y="730180"/>
            <a:ext cx="5996622" cy="5076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516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002E8D-A5DE-34C1-52B9-86FEFD7DE0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461" y="965859"/>
            <a:ext cx="8334375" cy="25336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85A19CB-4F67-3C9D-F4E1-5272DE6E22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80" y="4323028"/>
            <a:ext cx="11470640" cy="143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839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0D0963C-44DD-C356-307D-FBABE24C3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01" y="1516899"/>
            <a:ext cx="10905066" cy="4907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74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66E6A4D-620B-E3A9-426D-9D2471F12D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2109479"/>
            <a:ext cx="7067550" cy="2110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8882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6769</TotalTime>
  <Words>4</Words>
  <Application>Microsoft Office PowerPoint</Application>
  <PresentationFormat>Widescreen</PresentationFormat>
  <Paragraphs>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241</cp:revision>
  <dcterms:created xsi:type="dcterms:W3CDTF">2020-02-19T20:43:13Z</dcterms:created>
  <dcterms:modified xsi:type="dcterms:W3CDTF">2023-03-28T18:48:14Z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