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16"/>
  </p:notesMasterIdLst>
  <p:sldIdLst>
    <p:sldId id="256" r:id="rId5"/>
    <p:sldId id="443" r:id="rId6"/>
    <p:sldId id="438" r:id="rId7"/>
    <p:sldId id="440" r:id="rId8"/>
    <p:sldId id="439" r:id="rId9"/>
    <p:sldId id="441" r:id="rId10"/>
    <p:sldId id="442" r:id="rId11"/>
    <p:sldId id="446" r:id="rId12"/>
    <p:sldId id="445" r:id="rId13"/>
    <p:sldId id="444" r:id="rId14"/>
    <p:sldId id="43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35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036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261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80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55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6916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435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484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5178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322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843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1848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344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7110E5-F831-3747-0472-E37E449E5B01}"/>
              </a:ext>
            </a:extLst>
          </p:cNvPr>
          <p:cNvSpPr txBox="1"/>
          <p:nvPr/>
        </p:nvSpPr>
        <p:spPr>
          <a:xfrm>
            <a:off x="4593265" y="2690037"/>
            <a:ext cx="6953693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INFC 215 Infection Prevention and Control</a:t>
            </a:r>
          </a:p>
          <a:p>
            <a:r>
              <a:rPr lang="en-US" sz="3200" dirty="0">
                <a:latin typeface="+mj-lt"/>
              </a:rPr>
              <a:t>Donning/Doffing Face Protection – Face Shield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1481E-D467-2CA9-F965-737CC3815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2ED3B-37EF-2182-7B80-3F4610B51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44857"/>
            <a:ext cx="9495408" cy="3132105"/>
          </a:xfrm>
        </p:spPr>
        <p:txBody>
          <a:bodyPr/>
          <a:lstStyle/>
          <a:p>
            <a:pPr algn="ctr"/>
            <a:r>
              <a:rPr lang="en-US" sz="3600" dirty="0"/>
              <a:t>Putting ON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240992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7">
            <a:extLst>
              <a:ext uri="{FF2B5EF4-FFF2-40B4-BE49-F238E27FC236}">
                <a16:creationId xmlns:a16="http://schemas.microsoft.com/office/drawing/2014/main" id="{81BB7BEF-5875-375B-A9F8-B585206BA1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Select Face Shield</a:t>
            </a:r>
            <a:r>
              <a:rPr lang="en-US" altLang="en-US" dirty="0"/>
              <a:t> </a:t>
            </a:r>
          </a:p>
        </p:txBody>
      </p:sp>
      <p:pic>
        <p:nvPicPr>
          <p:cNvPr id="4100" name="Picture 13" descr="melissa ppe dos don'ts 030">
            <a:extLst>
              <a:ext uri="{FF2B5EF4-FFF2-40B4-BE49-F238E27FC236}">
                <a16:creationId xmlns:a16="http://schemas.microsoft.com/office/drawing/2014/main" id="{0640A7C7-DAC2-70C4-87E5-1F6531A9E6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44187" y="2200003"/>
            <a:ext cx="4756614" cy="3567460"/>
          </a:xfrm>
          <a:noFill/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6B4D0F5-A9C0-297D-3ECF-38829944F22C}"/>
              </a:ext>
            </a:extLst>
          </p:cNvPr>
          <p:cNvSpPr txBox="1">
            <a:spLocks noChangeArrowheads="1"/>
          </p:cNvSpPr>
          <p:nvPr/>
        </p:nvSpPr>
        <p:spPr>
          <a:xfrm>
            <a:off x="6806873" y="2323707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sz="2400" b="1" i="1"/>
              <a:t>When?</a:t>
            </a:r>
            <a:endParaRPr lang="en-US" sz="2600" b="1" i="1"/>
          </a:p>
          <a:p>
            <a:pPr marL="914400" indent="-450850">
              <a:defRPr/>
            </a:pPr>
            <a:r>
              <a:rPr lang="en-US" sz="2000"/>
              <a:t>Anticipating aerosols or splashes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34513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8">
            <a:extLst>
              <a:ext uri="{FF2B5EF4-FFF2-40B4-BE49-F238E27FC236}">
                <a16:creationId xmlns:a16="http://schemas.microsoft.com/office/drawing/2014/main" id="{4BB1F82F-5DA2-D842-301F-CCB78D65F8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Put on</a:t>
            </a:r>
            <a:r>
              <a:rPr lang="en-US" altLang="en-US" dirty="0"/>
              <a:t> </a:t>
            </a:r>
          </a:p>
        </p:txBody>
      </p:sp>
      <p:pic>
        <p:nvPicPr>
          <p:cNvPr id="5124" name="Picture 17" descr="melissa ppe dos don'ts 031">
            <a:extLst>
              <a:ext uri="{FF2B5EF4-FFF2-40B4-BE49-F238E27FC236}">
                <a16:creationId xmlns:a16="http://schemas.microsoft.com/office/drawing/2014/main" id="{19DF2275-2F25-8D1C-678E-55CAF8DA6DE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0871" y="2124588"/>
            <a:ext cx="4570400" cy="3427800"/>
          </a:xfrm>
          <a:noFill/>
        </p:spPr>
      </p:pic>
      <p:sp>
        <p:nvSpPr>
          <p:cNvPr id="5123" name="Rectangle 10">
            <a:extLst>
              <a:ext uri="{FF2B5EF4-FFF2-40B4-BE49-F238E27FC236}">
                <a16:creationId xmlns:a16="http://schemas.microsoft.com/office/drawing/2014/main" id="{F858A565-BB78-9D52-D063-2980DC6FFD2E}"/>
              </a:ext>
            </a:extLst>
          </p:cNvPr>
          <p:cNvSpPr txBox="1">
            <a:spLocks noChangeArrowheads="1"/>
          </p:cNvSpPr>
          <p:nvPr/>
        </p:nvSpPr>
        <p:spPr>
          <a:xfrm>
            <a:off x="5845339" y="2974156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GB" altLang="en-US" sz="2000"/>
              <a:t>Hold shield in front of your face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GB" altLang="en-US" sz="2000"/>
              <a:t>Slide the elastic over your head </a:t>
            </a:r>
            <a:endParaRPr lang="en-GB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536350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D3DC476D-41ED-C868-8054-D9D6780842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 dirty="0"/>
              <a:t>3.	Adjust to fit</a:t>
            </a:r>
            <a:r>
              <a:rPr lang="en-GB" altLang="en-US" sz="3400" dirty="0"/>
              <a:t>  </a:t>
            </a:r>
            <a:endParaRPr lang="en-US" altLang="en-US" sz="3400" dirty="0"/>
          </a:p>
        </p:txBody>
      </p:sp>
      <p:pic>
        <p:nvPicPr>
          <p:cNvPr id="4" name="Picture 11" descr="melissa ppe dos don'ts 032">
            <a:extLst>
              <a:ext uri="{FF2B5EF4-FFF2-40B4-BE49-F238E27FC236}">
                <a16:creationId xmlns:a16="http://schemas.microsoft.com/office/drawing/2014/main" id="{6E392788-4D99-3876-4F20-EAC89E00D8C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686500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027553B-99C2-9BDA-D547-186767D88C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4.	Check appearance</a:t>
            </a:r>
            <a:r>
              <a:rPr lang="en-US" altLang="en-US" dirty="0"/>
              <a:t>   </a:t>
            </a:r>
          </a:p>
        </p:txBody>
      </p:sp>
      <p:pic>
        <p:nvPicPr>
          <p:cNvPr id="7172" name="Picture 10" descr="melissa ppe dos don'ts 159">
            <a:extLst>
              <a:ext uri="{FF2B5EF4-FFF2-40B4-BE49-F238E27FC236}">
                <a16:creationId xmlns:a16="http://schemas.microsoft.com/office/drawing/2014/main" id="{001D8835-8110-EE8A-F64C-1A8AF68737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88005" y="2190576"/>
            <a:ext cx="4758935" cy="3569201"/>
          </a:xfrm>
          <a:noFill/>
        </p:spPr>
      </p:pic>
      <p:sp>
        <p:nvSpPr>
          <p:cNvPr id="7171" name="Rectangle 5">
            <a:extLst>
              <a:ext uri="{FF2B5EF4-FFF2-40B4-BE49-F238E27FC236}">
                <a16:creationId xmlns:a16="http://schemas.microsoft.com/office/drawing/2014/main" id="{8A6BFB57-8927-96BB-8A16-22DCED7F7D5F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3429000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US" altLang="en-US" sz="2000"/>
              <a:t>Use one hand to place over your nose, mouth and chin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487143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17380-F6E0-A198-059A-80A25FA01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538BD-B4CA-A80B-5EAF-EC4AC0366F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73137"/>
            <a:ext cx="9495408" cy="3103825"/>
          </a:xfrm>
        </p:spPr>
        <p:txBody>
          <a:bodyPr/>
          <a:lstStyle/>
          <a:p>
            <a:pPr algn="ctr"/>
            <a:r>
              <a:rPr lang="en-US" sz="3600" dirty="0"/>
              <a:t>Taking OFF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1776479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F9C2F3F4-12EC-4C6F-6236-D6B2714890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/>
              <a:t>1.	Loosen tie</a:t>
            </a:r>
            <a:r>
              <a:rPr lang="en-US" altLang="en-US"/>
              <a:t>  </a:t>
            </a:r>
          </a:p>
        </p:txBody>
      </p:sp>
      <p:pic>
        <p:nvPicPr>
          <p:cNvPr id="9220" name="Picture 11" descr="melissa ppe dos don'ts 043">
            <a:extLst>
              <a:ext uri="{FF2B5EF4-FFF2-40B4-BE49-F238E27FC236}">
                <a16:creationId xmlns:a16="http://schemas.microsoft.com/office/drawing/2014/main" id="{78E71138-B5A7-DD1B-628E-3D294217C8D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1231685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71555A60-8C97-9D52-C1FE-6A17D093F4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/>
              <a:t>2.	Grasp by elastic cord</a:t>
            </a:r>
            <a:r>
              <a:rPr lang="en-US" altLang="en-US"/>
              <a:t> </a:t>
            </a:r>
          </a:p>
        </p:txBody>
      </p:sp>
      <p:pic>
        <p:nvPicPr>
          <p:cNvPr id="10244" name="Picture 12" descr="melissa ppe dos don'ts 044">
            <a:extLst>
              <a:ext uri="{FF2B5EF4-FFF2-40B4-BE49-F238E27FC236}">
                <a16:creationId xmlns:a16="http://schemas.microsoft.com/office/drawing/2014/main" id="{29A5E784-4069-A18F-89D1-C2FDF68AED1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2591" y="2247137"/>
            <a:ext cx="5001710" cy="3751282"/>
          </a:xfrm>
          <a:noFill/>
        </p:spPr>
      </p:pic>
      <p:sp>
        <p:nvSpPr>
          <p:cNvPr id="10243" name="Rectangle 11">
            <a:extLst>
              <a:ext uri="{FF2B5EF4-FFF2-40B4-BE49-F238E27FC236}">
                <a16:creationId xmlns:a16="http://schemas.microsoft.com/office/drawing/2014/main" id="{80EF2AB5-6A29-F1CD-3117-C46FCFCA9EE6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3387951"/>
            <a:ext cx="3924300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0" indent="-393700"/>
            <a:r>
              <a:rPr lang="en-US" altLang="en-US" sz="2000"/>
              <a:t>Carefully pull over your head and away from your face</a:t>
            </a:r>
          </a:p>
        </p:txBody>
      </p:sp>
    </p:spTree>
    <p:extLst>
      <p:ext uri="{BB962C8B-B14F-4D97-AF65-F5344CB8AC3E}">
        <p14:creationId xmlns:p14="http://schemas.microsoft.com/office/powerpoint/2010/main" val="4035882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183E4CAA-FD49-79A8-F472-7E6E84FC2E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3.	Discard in to disposal container</a:t>
            </a:r>
            <a:r>
              <a:rPr lang="en-US" altLang="en-US" sz="3400" b="1" dirty="0"/>
              <a:t> </a:t>
            </a:r>
          </a:p>
        </p:txBody>
      </p:sp>
      <p:pic>
        <p:nvPicPr>
          <p:cNvPr id="11268" name="Picture 10" descr="melissa ppe dos don'ts 045">
            <a:extLst>
              <a:ext uri="{FF2B5EF4-FFF2-40B4-BE49-F238E27FC236}">
                <a16:creationId xmlns:a16="http://schemas.microsoft.com/office/drawing/2014/main" id="{BDB11930-1D6F-F5E0-B678-10108F47FF2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0871" y="2265991"/>
            <a:ext cx="4681199" cy="3510899"/>
          </a:xfrm>
          <a:noFill/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7EA56100-43C9-D1F2-4E10-7A96828E54B0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3219254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Do not touch outer surface of shield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Use elastic to handle shield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5588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3963D65-8F2B-71AC-2686-1E0115E9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D14585-CACF-C2E9-4A68-A6B77554498B}"/>
              </a:ext>
            </a:extLst>
          </p:cNvPr>
          <p:cNvSpPr/>
          <p:nvPr/>
        </p:nvSpPr>
        <p:spPr>
          <a:xfrm>
            <a:off x="1998785" y="268458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AAA281-56B9-4BBE-BA65-D43DFF780D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</TotalTime>
  <Words>117</Words>
  <Application>Microsoft Macintosh PowerPoint</Application>
  <PresentationFormat>Widescreen</PresentationFormat>
  <Paragraphs>22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Futura PT Demi</vt:lpstr>
      <vt:lpstr>Office 2013 - 2022 Theme</vt:lpstr>
      <vt:lpstr>PowerPoint Presentation</vt:lpstr>
      <vt:lpstr>Donning</vt:lpstr>
      <vt:lpstr>1. Select Face Shield </vt:lpstr>
      <vt:lpstr>2. Put on </vt:lpstr>
      <vt:lpstr>3. Adjust to fit  </vt:lpstr>
      <vt:lpstr>4. Check appearance   </vt:lpstr>
      <vt:lpstr>Doffing</vt:lpstr>
      <vt:lpstr>1. Loosen tie  </vt:lpstr>
      <vt:lpstr>2. Grasp by elastic cord </vt:lpstr>
      <vt:lpstr>3. Discard in to disposal container 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10</cp:revision>
  <dcterms:created xsi:type="dcterms:W3CDTF">2020-02-19T20:43:13Z</dcterms:created>
  <dcterms:modified xsi:type="dcterms:W3CDTF">2025-02-04T21:49:20Z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