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15"/>
  </p:notesMasterIdLst>
  <p:sldIdLst>
    <p:sldId id="256" r:id="rId6"/>
    <p:sldId id="288" r:id="rId7"/>
    <p:sldId id="293" r:id="rId8"/>
    <p:sldId id="294" r:id="rId9"/>
    <p:sldId id="295" r:id="rId10"/>
    <p:sldId id="296" r:id="rId11"/>
    <p:sldId id="320" r:id="rId12"/>
    <p:sldId id="439" r:id="rId13"/>
    <p:sldId id="43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672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High Frequency 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u="sng" dirty="0"/>
              <a:t>Tesla High-Frequency Current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This is characterized by high rate of oscillation or vibration and commonly called the violet ray </a:t>
            </a:r>
          </a:p>
          <a:p>
            <a:r>
              <a:rPr lang="en-CA" dirty="0"/>
              <a:t>This is used for scalp and facial treatments </a:t>
            </a:r>
          </a:p>
          <a:p>
            <a:r>
              <a:rPr lang="en-CA" dirty="0"/>
              <a:t>Used to treat thinning hair, itchy scalp, excessively oily or dry skin and scalp </a:t>
            </a:r>
          </a:p>
          <a:p>
            <a:r>
              <a:rPr lang="en-CA" dirty="0"/>
              <a:t>Effects are stimulating or soothing  </a:t>
            </a:r>
          </a:p>
        </p:txBody>
      </p:sp>
    </p:spTree>
    <p:extLst>
      <p:ext uri="{BB962C8B-B14F-4D97-AF65-F5344CB8AC3E}">
        <p14:creationId xmlns:p14="http://schemas.microsoft.com/office/powerpoint/2010/main" val="7260207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s.slideplayer.com/24/7346517/slides/slide_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404" y="178931"/>
            <a:ext cx="7985192" cy="60855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2566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age.slidesharecdn.com/electricalstimreviewclinicalapplication-110723125611-phpapp01/95/electrical-stimulation-clinical-application-review-29-638.jpg?cb=1432501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569" y="404664"/>
            <a:ext cx="7960567" cy="59766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7015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260649"/>
            <a:ext cx="8229600" cy="4525963"/>
          </a:xfrm>
        </p:spPr>
        <p:txBody>
          <a:bodyPr/>
          <a:lstStyle/>
          <a:p>
            <a:r>
              <a:rPr lang="en-CA" dirty="0"/>
              <a:t>Diabetes </a:t>
            </a:r>
          </a:p>
          <a:p>
            <a:r>
              <a:rPr lang="en-CA" dirty="0"/>
              <a:t>metal dental or facial implants </a:t>
            </a:r>
          </a:p>
          <a:p>
            <a:r>
              <a:rPr lang="en-CA" dirty="0"/>
              <a:t>Recent laser resurfacing/chemical peels </a:t>
            </a:r>
          </a:p>
          <a:p>
            <a:r>
              <a:rPr lang="en-CA" dirty="0"/>
              <a:t>Opens cuts, sores, pustular acne, abrasions </a:t>
            </a:r>
          </a:p>
          <a:p>
            <a:r>
              <a:rPr lang="en-CA" dirty="0"/>
              <a:t>Client uses Accutane or retinoids  </a:t>
            </a:r>
          </a:p>
        </p:txBody>
      </p:sp>
    </p:spTree>
    <p:extLst>
      <p:ext uri="{BB962C8B-B14F-4D97-AF65-F5344CB8AC3E}">
        <p14:creationId xmlns:p14="http://schemas.microsoft.com/office/powerpoint/2010/main" val="2486126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u="sng" dirty="0"/>
              <a:t>High-Frequency Application Methods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u="sng" dirty="0"/>
              <a:t>Direct surface application </a:t>
            </a:r>
            <a:r>
              <a:rPr lang="en-CA" u="sng" dirty="0">
                <a:sym typeface="Wingdings" panose="05000000000000000000" pitchFamily="2" charset="2"/>
              </a:rPr>
              <a:t> </a:t>
            </a:r>
            <a:r>
              <a:rPr lang="en-CA" dirty="0">
                <a:sym typeface="Wingdings" panose="05000000000000000000" pitchFamily="2" charset="2"/>
              </a:rPr>
              <a:t>the esthetician holds the hand piece where the glass electrode is inserted and applied it to the client’s skin, moving it slowly over the entire face</a:t>
            </a:r>
          </a:p>
          <a:p>
            <a:r>
              <a:rPr lang="en-CA" dirty="0">
                <a:sym typeface="Wingdings" panose="05000000000000000000" pitchFamily="2" charset="2"/>
              </a:rPr>
              <a:t>Treatment is good for acne and disinfecting </a:t>
            </a:r>
          </a:p>
        </p:txBody>
      </p:sp>
    </p:spTree>
    <p:extLst>
      <p:ext uri="{BB962C8B-B14F-4D97-AF65-F5344CB8AC3E}">
        <p14:creationId xmlns:p14="http://schemas.microsoft.com/office/powerpoint/2010/main" val="3137648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u="sng" dirty="0"/>
              <a:t>Benefits of High Frequency used in a facial Treatment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Stimulates circulation of blood </a:t>
            </a:r>
          </a:p>
          <a:p>
            <a:r>
              <a:rPr lang="en-CA" dirty="0"/>
              <a:t>Generates heat inside tissues </a:t>
            </a:r>
          </a:p>
          <a:p>
            <a:r>
              <a:rPr lang="en-CA" dirty="0"/>
              <a:t>Aids in deeper penetration of products into the skin </a:t>
            </a:r>
          </a:p>
          <a:p>
            <a:r>
              <a:rPr lang="en-CA" dirty="0"/>
              <a:t>Antiseptic and healing effect</a:t>
            </a:r>
          </a:p>
          <a:p>
            <a:r>
              <a:rPr lang="en-CA" dirty="0"/>
              <a:t>Has a relaxing effect </a:t>
            </a:r>
            <a:r>
              <a:rPr lang="en-CA"/>
              <a:t>on skin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67449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548681"/>
            <a:ext cx="8229600" cy="4525963"/>
          </a:xfrm>
        </p:spPr>
        <p:txBody>
          <a:bodyPr/>
          <a:lstStyle/>
          <a:p>
            <a:r>
              <a:rPr lang="en-CA" u="sng" dirty="0"/>
              <a:t>Indirect Application</a:t>
            </a:r>
            <a:r>
              <a:rPr lang="en-CA" u="sng" dirty="0">
                <a:sym typeface="Wingdings" panose="05000000000000000000" pitchFamily="2" charset="2"/>
              </a:rPr>
              <a:t> </a:t>
            </a:r>
            <a:r>
              <a:rPr lang="en-CA" dirty="0">
                <a:sym typeface="Wingdings" panose="05000000000000000000" pitchFamily="2" charset="2"/>
              </a:rPr>
              <a:t>the client holds the tube electrode while esthetician massages face with her hands </a:t>
            </a:r>
          </a:p>
          <a:p>
            <a:r>
              <a:rPr lang="en-CA" dirty="0">
                <a:sym typeface="Wingdings" panose="05000000000000000000" pitchFamily="2" charset="2"/>
              </a:rPr>
              <a:t>Esthetician </a:t>
            </a:r>
            <a:r>
              <a:rPr lang="en-CA" b="1" u="sng" dirty="0">
                <a:solidFill>
                  <a:srgbClr val="FF0000"/>
                </a:solidFill>
                <a:sym typeface="Wingdings" panose="05000000000000000000" pitchFamily="2" charset="2"/>
              </a:rPr>
              <a:t>does not </a:t>
            </a:r>
            <a:r>
              <a:rPr lang="en-CA" dirty="0">
                <a:sym typeface="Wingdings" panose="05000000000000000000" pitchFamily="2" charset="2"/>
              </a:rPr>
              <a:t>hold electrode</a:t>
            </a:r>
          </a:p>
          <a:p>
            <a:r>
              <a:rPr lang="en-CA" dirty="0">
                <a:sym typeface="Wingdings" panose="05000000000000000000" pitchFamily="2" charset="2"/>
              </a:rPr>
              <a:t>Current is turned on only after client has firmly grasped the electrode</a:t>
            </a:r>
          </a:p>
          <a:p>
            <a:r>
              <a:rPr lang="en-CA" dirty="0">
                <a:sym typeface="Wingdings" panose="05000000000000000000" pitchFamily="2" charset="2"/>
              </a:rPr>
              <a:t>Treatment is good for sensitive, dehydrated skin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04645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3d945b6-3f08-4700-b899-afa79fd95b21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6C27CCBE1B244AA5E846FE6F95D24D" ma:contentTypeVersion="12" ma:contentTypeDescription="Create a new document." ma:contentTypeScope="" ma:versionID="29cd02682e186c52768e0dd60db823b2">
  <xsd:schema xmlns:xsd="http://www.w3.org/2001/XMLSchema" xmlns:xs="http://www.w3.org/2001/XMLSchema" xmlns:p="http://schemas.microsoft.com/office/2006/metadata/properties" xmlns:ns3="23d945b6-3f08-4700-b899-afa79fd95b21" xmlns:ns4="8b1b5d6e-8ce8-415c-8b4e-50bf39ecb659" targetNamespace="http://schemas.microsoft.com/office/2006/metadata/properties" ma:root="true" ma:fieldsID="95fbcd58678d27f61f2f099ad4b4cfec" ns3:_="" ns4:_="">
    <xsd:import namespace="23d945b6-3f08-4700-b899-afa79fd95b21"/>
    <xsd:import namespace="8b1b5d6e-8ce8-415c-8b4e-50bf39ecb65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d945b6-3f08-4700-b899-afa79fd95b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1b5d6e-8ce8-415c-8b4e-50bf39ecb659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8b1b5d6e-8ce8-415c-8b4e-50bf39ecb659"/>
    <ds:schemaRef ds:uri="http://schemas.microsoft.com/office/2006/documentManagement/types"/>
    <ds:schemaRef ds:uri="http://purl.org/dc/terms/"/>
    <ds:schemaRef ds:uri="23d945b6-3f08-4700-b899-afa79fd95b21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33799B2-4E26-4B49-869D-42A2F517E9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3d945b6-3f08-4700-b899-afa79fd95b21"/>
    <ds:schemaRef ds:uri="8b1b5d6e-8ce8-415c-8b4e-50bf39ecb65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6755</TotalTime>
  <Words>196</Words>
  <Application>Microsoft Office PowerPoint</Application>
  <PresentationFormat>Widescreen</PresentationFormat>
  <Paragraphs>25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Futura PT Book</vt:lpstr>
      <vt:lpstr>Futura PT Demi</vt:lpstr>
      <vt:lpstr>Custom Design</vt:lpstr>
      <vt:lpstr>Office Theme</vt:lpstr>
      <vt:lpstr>PowerPoint Presentation</vt:lpstr>
      <vt:lpstr>Tesla High-Frequency Current</vt:lpstr>
      <vt:lpstr>PowerPoint Presentation</vt:lpstr>
      <vt:lpstr>PowerPoint Presentation</vt:lpstr>
      <vt:lpstr>PowerPoint Presentation</vt:lpstr>
      <vt:lpstr>High-Frequency Application Methods</vt:lpstr>
      <vt:lpstr>Benefits of High Frequency used in a facial Treatment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239</cp:revision>
  <dcterms:created xsi:type="dcterms:W3CDTF">2020-02-19T20:43:13Z</dcterms:created>
  <dcterms:modified xsi:type="dcterms:W3CDTF">2023-03-28T17:36:01Z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0x010100376C27CCBE1B244AA5E846FE6F95D24D</vt:lpwstr>
  </property>
</Properties>
</file>