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</p:sldMasterIdLst>
  <p:notesMasterIdLst>
    <p:notesMasterId r:id="rId14"/>
  </p:notesMasterIdLst>
  <p:sldIdLst>
    <p:sldId id="256" r:id="rId6"/>
    <p:sldId id="266" r:id="rId7"/>
    <p:sldId id="437" r:id="rId8"/>
    <p:sldId id="438" r:id="rId9"/>
    <p:sldId id="439" r:id="rId10"/>
    <p:sldId id="442" r:id="rId11"/>
    <p:sldId id="443" r:id="rId12"/>
    <p:sldId id="43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561" autoAdjust="0"/>
    <p:restoredTop sz="94660"/>
  </p:normalViewPr>
  <p:slideViewPr>
    <p:cSldViewPr snapToGrid="0">
      <p:cViewPr varScale="1">
        <p:scale>
          <a:sx n="78" d="100"/>
          <a:sy n="78" d="100"/>
        </p:scale>
        <p:origin x="672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commentAuthors" Target="commentAuthors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8378228-270D-4F00-95DE-27CF254548C9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7B8912E-FD5B-42BF-8B85-F57ADF2252F5}">
      <dgm:prSet/>
      <dgm:spPr/>
      <dgm:t>
        <a:bodyPr/>
        <a:lstStyle/>
        <a:p>
          <a:r>
            <a:rPr lang="en-US" dirty="0"/>
            <a:t>· Eating, or ingestion taking food into the body </a:t>
          </a:r>
        </a:p>
      </dgm:t>
    </dgm:pt>
    <dgm:pt modelId="{90645564-7547-4C73-BB54-A2AD96996930}" type="parTrans" cxnId="{A21E1836-183F-4882-B1D4-1CE77E0B8B3D}">
      <dgm:prSet/>
      <dgm:spPr/>
      <dgm:t>
        <a:bodyPr/>
        <a:lstStyle/>
        <a:p>
          <a:endParaRPr lang="en-US"/>
        </a:p>
      </dgm:t>
    </dgm:pt>
    <dgm:pt modelId="{F9AF8F74-B33D-403A-B628-07FD6B0997CC}" type="sibTrans" cxnId="{A21E1836-183F-4882-B1D4-1CE77E0B8B3D}">
      <dgm:prSet/>
      <dgm:spPr/>
      <dgm:t>
        <a:bodyPr/>
        <a:lstStyle/>
        <a:p>
          <a:endParaRPr lang="en-US"/>
        </a:p>
      </dgm:t>
    </dgm:pt>
    <dgm:pt modelId="{C908F434-F52E-497B-A645-56649C3299F4}">
      <dgm:prSet/>
      <dgm:spPr/>
      <dgm:t>
        <a:bodyPr/>
        <a:lstStyle/>
        <a:p>
          <a:r>
            <a:rPr lang="en-US" dirty="0"/>
            <a:t>· Moving food along the digestive tract known as peristalsis</a:t>
          </a:r>
        </a:p>
      </dgm:t>
    </dgm:pt>
    <dgm:pt modelId="{BBD3F3D7-1516-49A1-B493-34D254AD075F}" type="parTrans" cxnId="{269547FB-967D-4C3E-8EDD-CAB6D10BC1FF}">
      <dgm:prSet/>
      <dgm:spPr/>
      <dgm:t>
        <a:bodyPr/>
        <a:lstStyle/>
        <a:p>
          <a:endParaRPr lang="en-US"/>
        </a:p>
      </dgm:t>
    </dgm:pt>
    <dgm:pt modelId="{ED07272F-D4DD-4E60-AC99-F04DD5053CAF}" type="sibTrans" cxnId="{269547FB-967D-4C3E-8EDD-CAB6D10BC1FF}">
      <dgm:prSet/>
      <dgm:spPr/>
      <dgm:t>
        <a:bodyPr/>
        <a:lstStyle/>
        <a:p>
          <a:endParaRPr lang="en-US"/>
        </a:p>
      </dgm:t>
    </dgm:pt>
    <dgm:pt modelId="{85653777-ADBC-4104-9505-4FFC5CE8E0A0}">
      <dgm:prSet/>
      <dgm:spPr/>
      <dgm:t>
        <a:bodyPr/>
        <a:lstStyle/>
        <a:p>
          <a:r>
            <a:rPr lang="en-US"/>
            <a:t>· Breakdown of food by mechanical and chemical means, with the use of enzymes known as digestion </a:t>
          </a:r>
        </a:p>
      </dgm:t>
    </dgm:pt>
    <dgm:pt modelId="{65E457C5-7A40-4FEB-BC2E-16F121A16A66}" type="parTrans" cxnId="{D8A99959-5CA9-471E-8009-93EE02421BCB}">
      <dgm:prSet/>
      <dgm:spPr/>
      <dgm:t>
        <a:bodyPr/>
        <a:lstStyle/>
        <a:p>
          <a:endParaRPr lang="en-US"/>
        </a:p>
      </dgm:t>
    </dgm:pt>
    <dgm:pt modelId="{266E545C-8120-4A77-BD44-441CCD70FD86}" type="sibTrans" cxnId="{D8A99959-5CA9-471E-8009-93EE02421BCB}">
      <dgm:prSet/>
      <dgm:spPr/>
      <dgm:t>
        <a:bodyPr/>
        <a:lstStyle/>
        <a:p>
          <a:endParaRPr lang="en-US"/>
        </a:p>
      </dgm:t>
    </dgm:pt>
    <dgm:pt modelId="{9BE86457-22F3-445F-B1CF-01301C38B2A0}">
      <dgm:prSet/>
      <dgm:spPr/>
      <dgm:t>
        <a:bodyPr/>
        <a:lstStyle/>
        <a:p>
          <a:r>
            <a:rPr lang="en-US"/>
            <a:t>· Absorption of the digested food into the circulatory systems for transportation to the tissues and cells</a:t>
          </a:r>
        </a:p>
      </dgm:t>
    </dgm:pt>
    <dgm:pt modelId="{59A037D1-576E-4C75-89E0-7B7A43D6924B}" type="parTrans" cxnId="{B8948035-8986-4C21-B3E7-4EA7059B1327}">
      <dgm:prSet/>
      <dgm:spPr/>
      <dgm:t>
        <a:bodyPr/>
        <a:lstStyle/>
        <a:p>
          <a:endParaRPr lang="en-US"/>
        </a:p>
      </dgm:t>
    </dgm:pt>
    <dgm:pt modelId="{A94DA447-23AA-41FD-994E-200E59D116A2}" type="sibTrans" cxnId="{B8948035-8986-4C21-B3E7-4EA7059B1327}">
      <dgm:prSet/>
      <dgm:spPr/>
      <dgm:t>
        <a:bodyPr/>
        <a:lstStyle/>
        <a:p>
          <a:endParaRPr lang="en-US"/>
        </a:p>
      </dgm:t>
    </dgm:pt>
    <dgm:pt modelId="{39612094-A802-4A6A-BEB0-DBB60503AC14}">
      <dgm:prSet/>
      <dgm:spPr/>
      <dgm:t>
        <a:bodyPr/>
        <a:lstStyle/>
        <a:p>
          <a:r>
            <a:rPr lang="en-US"/>
            <a:t>· Elimination of solid waste from the body known as defecation </a:t>
          </a:r>
        </a:p>
      </dgm:t>
    </dgm:pt>
    <dgm:pt modelId="{3E361B1E-4AFA-42AE-8B8B-F41611B94A32}" type="parTrans" cxnId="{162C9B82-F008-4997-9380-89E33416BCBC}">
      <dgm:prSet/>
      <dgm:spPr/>
      <dgm:t>
        <a:bodyPr/>
        <a:lstStyle/>
        <a:p>
          <a:endParaRPr lang="en-US"/>
        </a:p>
      </dgm:t>
    </dgm:pt>
    <dgm:pt modelId="{9DD2B190-789C-42E8-A9F9-AA74543AF3BA}" type="sibTrans" cxnId="{162C9B82-F008-4997-9380-89E33416BCBC}">
      <dgm:prSet/>
      <dgm:spPr/>
      <dgm:t>
        <a:bodyPr/>
        <a:lstStyle/>
        <a:p>
          <a:endParaRPr lang="en-US"/>
        </a:p>
      </dgm:t>
    </dgm:pt>
    <dgm:pt modelId="{AACF4D74-894F-497B-AFF8-629AFC326672}" type="pres">
      <dgm:prSet presAssocID="{78378228-270D-4F00-95DE-27CF254548C9}" presName="vert0" presStyleCnt="0">
        <dgm:presLayoutVars>
          <dgm:dir/>
          <dgm:animOne val="branch"/>
          <dgm:animLvl val="lvl"/>
        </dgm:presLayoutVars>
      </dgm:prSet>
      <dgm:spPr/>
    </dgm:pt>
    <dgm:pt modelId="{F7145DBE-7205-4973-971F-391BA56B76CF}" type="pres">
      <dgm:prSet presAssocID="{E7B8912E-FD5B-42BF-8B85-F57ADF2252F5}" presName="thickLine" presStyleLbl="alignNode1" presStyleIdx="0" presStyleCnt="5"/>
      <dgm:spPr/>
    </dgm:pt>
    <dgm:pt modelId="{1A9FD9D2-44E5-4E86-99A7-09D54828E239}" type="pres">
      <dgm:prSet presAssocID="{E7B8912E-FD5B-42BF-8B85-F57ADF2252F5}" presName="horz1" presStyleCnt="0"/>
      <dgm:spPr/>
    </dgm:pt>
    <dgm:pt modelId="{429CFDC9-F07A-49EA-A2C8-0876A55E8C1F}" type="pres">
      <dgm:prSet presAssocID="{E7B8912E-FD5B-42BF-8B85-F57ADF2252F5}" presName="tx1" presStyleLbl="revTx" presStyleIdx="0" presStyleCnt="5"/>
      <dgm:spPr/>
    </dgm:pt>
    <dgm:pt modelId="{A041A307-7BA3-457D-91BE-1370AA5C1E83}" type="pres">
      <dgm:prSet presAssocID="{E7B8912E-FD5B-42BF-8B85-F57ADF2252F5}" presName="vert1" presStyleCnt="0"/>
      <dgm:spPr/>
    </dgm:pt>
    <dgm:pt modelId="{14783C96-4CC8-4983-8058-ECA9A99220E0}" type="pres">
      <dgm:prSet presAssocID="{C908F434-F52E-497B-A645-56649C3299F4}" presName="thickLine" presStyleLbl="alignNode1" presStyleIdx="1" presStyleCnt="5"/>
      <dgm:spPr/>
    </dgm:pt>
    <dgm:pt modelId="{B74DECAA-0125-479F-9871-EDFE8C8F4DBC}" type="pres">
      <dgm:prSet presAssocID="{C908F434-F52E-497B-A645-56649C3299F4}" presName="horz1" presStyleCnt="0"/>
      <dgm:spPr/>
    </dgm:pt>
    <dgm:pt modelId="{2B466FD7-F9F2-4B6A-8424-244618A9C315}" type="pres">
      <dgm:prSet presAssocID="{C908F434-F52E-497B-A645-56649C3299F4}" presName="tx1" presStyleLbl="revTx" presStyleIdx="1" presStyleCnt="5"/>
      <dgm:spPr/>
    </dgm:pt>
    <dgm:pt modelId="{D5E5F7EC-9226-4299-870B-ECB6E5A37FE7}" type="pres">
      <dgm:prSet presAssocID="{C908F434-F52E-497B-A645-56649C3299F4}" presName="vert1" presStyleCnt="0"/>
      <dgm:spPr/>
    </dgm:pt>
    <dgm:pt modelId="{05EDA589-5C5C-4B07-9921-23382E7184A4}" type="pres">
      <dgm:prSet presAssocID="{85653777-ADBC-4104-9505-4FFC5CE8E0A0}" presName="thickLine" presStyleLbl="alignNode1" presStyleIdx="2" presStyleCnt="5"/>
      <dgm:spPr/>
    </dgm:pt>
    <dgm:pt modelId="{CC600919-1E93-49C2-A074-9886B46DEB6A}" type="pres">
      <dgm:prSet presAssocID="{85653777-ADBC-4104-9505-4FFC5CE8E0A0}" presName="horz1" presStyleCnt="0"/>
      <dgm:spPr/>
    </dgm:pt>
    <dgm:pt modelId="{8D31DFDE-6E88-412E-A92D-57FCD951EDF0}" type="pres">
      <dgm:prSet presAssocID="{85653777-ADBC-4104-9505-4FFC5CE8E0A0}" presName="tx1" presStyleLbl="revTx" presStyleIdx="2" presStyleCnt="5"/>
      <dgm:spPr/>
    </dgm:pt>
    <dgm:pt modelId="{BC037609-A462-46DC-A254-BCEFE8AC6BD0}" type="pres">
      <dgm:prSet presAssocID="{85653777-ADBC-4104-9505-4FFC5CE8E0A0}" presName="vert1" presStyleCnt="0"/>
      <dgm:spPr/>
    </dgm:pt>
    <dgm:pt modelId="{E5EEC798-C231-44AE-9CE6-27D6D3376A04}" type="pres">
      <dgm:prSet presAssocID="{9BE86457-22F3-445F-B1CF-01301C38B2A0}" presName="thickLine" presStyleLbl="alignNode1" presStyleIdx="3" presStyleCnt="5"/>
      <dgm:spPr/>
    </dgm:pt>
    <dgm:pt modelId="{8DD9155C-6C78-4370-B69A-50C80CE904EB}" type="pres">
      <dgm:prSet presAssocID="{9BE86457-22F3-445F-B1CF-01301C38B2A0}" presName="horz1" presStyleCnt="0"/>
      <dgm:spPr/>
    </dgm:pt>
    <dgm:pt modelId="{4A788E69-BB21-4944-8564-4DB95A4F36E0}" type="pres">
      <dgm:prSet presAssocID="{9BE86457-22F3-445F-B1CF-01301C38B2A0}" presName="tx1" presStyleLbl="revTx" presStyleIdx="3" presStyleCnt="5"/>
      <dgm:spPr/>
    </dgm:pt>
    <dgm:pt modelId="{F0A4BC70-74ED-4BEC-98B5-41C8E38EA5E2}" type="pres">
      <dgm:prSet presAssocID="{9BE86457-22F3-445F-B1CF-01301C38B2A0}" presName="vert1" presStyleCnt="0"/>
      <dgm:spPr/>
    </dgm:pt>
    <dgm:pt modelId="{16252FB0-33B8-491C-AD9F-06BDFC54437F}" type="pres">
      <dgm:prSet presAssocID="{39612094-A802-4A6A-BEB0-DBB60503AC14}" presName="thickLine" presStyleLbl="alignNode1" presStyleIdx="4" presStyleCnt="5"/>
      <dgm:spPr/>
    </dgm:pt>
    <dgm:pt modelId="{F29F6EC6-8568-41EB-93F0-820DA0C1F75A}" type="pres">
      <dgm:prSet presAssocID="{39612094-A802-4A6A-BEB0-DBB60503AC14}" presName="horz1" presStyleCnt="0"/>
      <dgm:spPr/>
    </dgm:pt>
    <dgm:pt modelId="{E7D5F664-CC10-495D-9B38-85A6C4F85E99}" type="pres">
      <dgm:prSet presAssocID="{39612094-A802-4A6A-BEB0-DBB60503AC14}" presName="tx1" presStyleLbl="revTx" presStyleIdx="4" presStyleCnt="5"/>
      <dgm:spPr/>
    </dgm:pt>
    <dgm:pt modelId="{2A601CB9-463E-4B5F-913F-E67145C4ED6F}" type="pres">
      <dgm:prSet presAssocID="{39612094-A802-4A6A-BEB0-DBB60503AC14}" presName="vert1" presStyleCnt="0"/>
      <dgm:spPr/>
    </dgm:pt>
  </dgm:ptLst>
  <dgm:cxnLst>
    <dgm:cxn modelId="{80B2D905-0B47-44A0-8CAE-C32D1DD3569A}" type="presOf" srcId="{E7B8912E-FD5B-42BF-8B85-F57ADF2252F5}" destId="{429CFDC9-F07A-49EA-A2C8-0876A55E8C1F}" srcOrd="0" destOrd="0" presId="urn:microsoft.com/office/officeart/2008/layout/LinedList"/>
    <dgm:cxn modelId="{6CC2E717-F11D-4035-8C0B-1500A94FB49F}" type="presOf" srcId="{9BE86457-22F3-445F-B1CF-01301C38B2A0}" destId="{4A788E69-BB21-4944-8564-4DB95A4F36E0}" srcOrd="0" destOrd="0" presId="urn:microsoft.com/office/officeart/2008/layout/LinedList"/>
    <dgm:cxn modelId="{B8948035-8986-4C21-B3E7-4EA7059B1327}" srcId="{78378228-270D-4F00-95DE-27CF254548C9}" destId="{9BE86457-22F3-445F-B1CF-01301C38B2A0}" srcOrd="3" destOrd="0" parTransId="{59A037D1-576E-4C75-89E0-7B7A43D6924B}" sibTransId="{A94DA447-23AA-41FD-994E-200E59D116A2}"/>
    <dgm:cxn modelId="{A21E1836-183F-4882-B1D4-1CE77E0B8B3D}" srcId="{78378228-270D-4F00-95DE-27CF254548C9}" destId="{E7B8912E-FD5B-42BF-8B85-F57ADF2252F5}" srcOrd="0" destOrd="0" parTransId="{90645564-7547-4C73-BB54-A2AD96996930}" sibTransId="{F9AF8F74-B33D-403A-B628-07FD6B0997CC}"/>
    <dgm:cxn modelId="{D8A99959-5CA9-471E-8009-93EE02421BCB}" srcId="{78378228-270D-4F00-95DE-27CF254548C9}" destId="{85653777-ADBC-4104-9505-4FFC5CE8E0A0}" srcOrd="2" destOrd="0" parTransId="{65E457C5-7A40-4FEB-BC2E-16F121A16A66}" sibTransId="{266E545C-8120-4A77-BD44-441CCD70FD86}"/>
    <dgm:cxn modelId="{162C9B82-F008-4997-9380-89E33416BCBC}" srcId="{78378228-270D-4F00-95DE-27CF254548C9}" destId="{39612094-A802-4A6A-BEB0-DBB60503AC14}" srcOrd="4" destOrd="0" parTransId="{3E361B1E-4AFA-42AE-8B8B-F41611B94A32}" sibTransId="{9DD2B190-789C-42E8-A9F9-AA74543AF3BA}"/>
    <dgm:cxn modelId="{309595BC-2742-4615-97CD-6AAE707E0CD4}" type="presOf" srcId="{C908F434-F52E-497B-A645-56649C3299F4}" destId="{2B466FD7-F9F2-4B6A-8424-244618A9C315}" srcOrd="0" destOrd="0" presId="urn:microsoft.com/office/officeart/2008/layout/LinedList"/>
    <dgm:cxn modelId="{CCE1D8BD-5F0B-4F16-9425-23D32F4D1713}" type="presOf" srcId="{39612094-A802-4A6A-BEB0-DBB60503AC14}" destId="{E7D5F664-CC10-495D-9B38-85A6C4F85E99}" srcOrd="0" destOrd="0" presId="urn:microsoft.com/office/officeart/2008/layout/LinedList"/>
    <dgm:cxn modelId="{AEE40FD9-65E2-4EB8-AED1-36ADE493B2A0}" type="presOf" srcId="{85653777-ADBC-4104-9505-4FFC5CE8E0A0}" destId="{8D31DFDE-6E88-412E-A92D-57FCD951EDF0}" srcOrd="0" destOrd="0" presId="urn:microsoft.com/office/officeart/2008/layout/LinedList"/>
    <dgm:cxn modelId="{D08BCDDE-1667-4B66-BD81-451516D86E3F}" type="presOf" srcId="{78378228-270D-4F00-95DE-27CF254548C9}" destId="{AACF4D74-894F-497B-AFF8-629AFC326672}" srcOrd="0" destOrd="0" presId="urn:microsoft.com/office/officeart/2008/layout/LinedList"/>
    <dgm:cxn modelId="{269547FB-967D-4C3E-8EDD-CAB6D10BC1FF}" srcId="{78378228-270D-4F00-95DE-27CF254548C9}" destId="{C908F434-F52E-497B-A645-56649C3299F4}" srcOrd="1" destOrd="0" parTransId="{BBD3F3D7-1516-49A1-B493-34D254AD075F}" sibTransId="{ED07272F-D4DD-4E60-AC99-F04DD5053CAF}"/>
    <dgm:cxn modelId="{214E2399-7C34-45E0-A7B8-8DA12C52F27E}" type="presParOf" srcId="{AACF4D74-894F-497B-AFF8-629AFC326672}" destId="{F7145DBE-7205-4973-971F-391BA56B76CF}" srcOrd="0" destOrd="0" presId="urn:microsoft.com/office/officeart/2008/layout/LinedList"/>
    <dgm:cxn modelId="{540E3605-995F-40E0-9790-3468E0B1DF5A}" type="presParOf" srcId="{AACF4D74-894F-497B-AFF8-629AFC326672}" destId="{1A9FD9D2-44E5-4E86-99A7-09D54828E239}" srcOrd="1" destOrd="0" presId="urn:microsoft.com/office/officeart/2008/layout/LinedList"/>
    <dgm:cxn modelId="{AEF7D7D2-B6DC-4BC3-AF0A-F046DEB7F968}" type="presParOf" srcId="{1A9FD9D2-44E5-4E86-99A7-09D54828E239}" destId="{429CFDC9-F07A-49EA-A2C8-0876A55E8C1F}" srcOrd="0" destOrd="0" presId="urn:microsoft.com/office/officeart/2008/layout/LinedList"/>
    <dgm:cxn modelId="{056E8E86-5190-4F25-994B-B688AB3A53BE}" type="presParOf" srcId="{1A9FD9D2-44E5-4E86-99A7-09D54828E239}" destId="{A041A307-7BA3-457D-91BE-1370AA5C1E83}" srcOrd="1" destOrd="0" presId="urn:microsoft.com/office/officeart/2008/layout/LinedList"/>
    <dgm:cxn modelId="{EED5FB75-8D08-4F45-AE22-F6273EAC607B}" type="presParOf" srcId="{AACF4D74-894F-497B-AFF8-629AFC326672}" destId="{14783C96-4CC8-4983-8058-ECA9A99220E0}" srcOrd="2" destOrd="0" presId="urn:microsoft.com/office/officeart/2008/layout/LinedList"/>
    <dgm:cxn modelId="{2C820698-CD57-4089-8F7F-518024C031DE}" type="presParOf" srcId="{AACF4D74-894F-497B-AFF8-629AFC326672}" destId="{B74DECAA-0125-479F-9871-EDFE8C8F4DBC}" srcOrd="3" destOrd="0" presId="urn:microsoft.com/office/officeart/2008/layout/LinedList"/>
    <dgm:cxn modelId="{0A5A92C2-BDB6-4F9B-A7D5-882DB2BC5D88}" type="presParOf" srcId="{B74DECAA-0125-479F-9871-EDFE8C8F4DBC}" destId="{2B466FD7-F9F2-4B6A-8424-244618A9C315}" srcOrd="0" destOrd="0" presId="urn:microsoft.com/office/officeart/2008/layout/LinedList"/>
    <dgm:cxn modelId="{7EB0C55E-36AC-41F3-A298-8F6CC7FC9F5C}" type="presParOf" srcId="{B74DECAA-0125-479F-9871-EDFE8C8F4DBC}" destId="{D5E5F7EC-9226-4299-870B-ECB6E5A37FE7}" srcOrd="1" destOrd="0" presId="urn:microsoft.com/office/officeart/2008/layout/LinedList"/>
    <dgm:cxn modelId="{3E1D5EB7-092A-4F8B-B000-8B6F8CA691B3}" type="presParOf" srcId="{AACF4D74-894F-497B-AFF8-629AFC326672}" destId="{05EDA589-5C5C-4B07-9921-23382E7184A4}" srcOrd="4" destOrd="0" presId="urn:microsoft.com/office/officeart/2008/layout/LinedList"/>
    <dgm:cxn modelId="{3F1D9F2C-5BA2-4682-B442-92A494275755}" type="presParOf" srcId="{AACF4D74-894F-497B-AFF8-629AFC326672}" destId="{CC600919-1E93-49C2-A074-9886B46DEB6A}" srcOrd="5" destOrd="0" presId="urn:microsoft.com/office/officeart/2008/layout/LinedList"/>
    <dgm:cxn modelId="{64ECC02D-793D-409C-A424-B24DFD996361}" type="presParOf" srcId="{CC600919-1E93-49C2-A074-9886B46DEB6A}" destId="{8D31DFDE-6E88-412E-A92D-57FCD951EDF0}" srcOrd="0" destOrd="0" presId="urn:microsoft.com/office/officeart/2008/layout/LinedList"/>
    <dgm:cxn modelId="{84A20E21-0FA2-43A3-A9DF-19EA6DBBF850}" type="presParOf" srcId="{CC600919-1E93-49C2-A074-9886B46DEB6A}" destId="{BC037609-A462-46DC-A254-BCEFE8AC6BD0}" srcOrd="1" destOrd="0" presId="urn:microsoft.com/office/officeart/2008/layout/LinedList"/>
    <dgm:cxn modelId="{F5D185D1-8CA4-4C03-9781-5644B68AA5C0}" type="presParOf" srcId="{AACF4D74-894F-497B-AFF8-629AFC326672}" destId="{E5EEC798-C231-44AE-9CE6-27D6D3376A04}" srcOrd="6" destOrd="0" presId="urn:microsoft.com/office/officeart/2008/layout/LinedList"/>
    <dgm:cxn modelId="{F494FBA0-EDD4-4C1D-A20A-3790B4066F60}" type="presParOf" srcId="{AACF4D74-894F-497B-AFF8-629AFC326672}" destId="{8DD9155C-6C78-4370-B69A-50C80CE904EB}" srcOrd="7" destOrd="0" presId="urn:microsoft.com/office/officeart/2008/layout/LinedList"/>
    <dgm:cxn modelId="{887F2323-E2B5-454A-A389-964A76C9D9D4}" type="presParOf" srcId="{8DD9155C-6C78-4370-B69A-50C80CE904EB}" destId="{4A788E69-BB21-4944-8564-4DB95A4F36E0}" srcOrd="0" destOrd="0" presId="urn:microsoft.com/office/officeart/2008/layout/LinedList"/>
    <dgm:cxn modelId="{08C3DAF9-7D7A-4340-B123-54FBC63DF47B}" type="presParOf" srcId="{8DD9155C-6C78-4370-B69A-50C80CE904EB}" destId="{F0A4BC70-74ED-4BEC-98B5-41C8E38EA5E2}" srcOrd="1" destOrd="0" presId="urn:microsoft.com/office/officeart/2008/layout/LinedList"/>
    <dgm:cxn modelId="{7E6FB2A4-B566-4E85-B084-FF15C5810F6A}" type="presParOf" srcId="{AACF4D74-894F-497B-AFF8-629AFC326672}" destId="{16252FB0-33B8-491C-AD9F-06BDFC54437F}" srcOrd="8" destOrd="0" presId="urn:microsoft.com/office/officeart/2008/layout/LinedList"/>
    <dgm:cxn modelId="{30457496-2811-47BB-BF2D-7B8B71DEA8FC}" type="presParOf" srcId="{AACF4D74-894F-497B-AFF8-629AFC326672}" destId="{F29F6EC6-8568-41EB-93F0-820DA0C1F75A}" srcOrd="9" destOrd="0" presId="urn:microsoft.com/office/officeart/2008/layout/LinedList"/>
    <dgm:cxn modelId="{9A659445-81BC-4E8C-BE06-49B9C9DE6753}" type="presParOf" srcId="{F29F6EC6-8568-41EB-93F0-820DA0C1F75A}" destId="{E7D5F664-CC10-495D-9B38-85A6C4F85E99}" srcOrd="0" destOrd="0" presId="urn:microsoft.com/office/officeart/2008/layout/LinedList"/>
    <dgm:cxn modelId="{75347CDC-6B7E-4D69-8FD0-325BB8DC8D72}" type="presParOf" srcId="{F29F6EC6-8568-41EB-93F0-820DA0C1F75A}" destId="{2A601CB9-463E-4B5F-913F-E67145C4ED6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888E5E4-5B02-4869-AFB0-2D7FAC10DDF1}" type="doc">
      <dgm:prSet loTypeId="urn:microsoft.com/office/officeart/2008/layout/LinedList" loCatId="list" qsTypeId="urn:microsoft.com/office/officeart/2005/8/quickstyle/simple5" qsCatId="simple" csTypeId="urn:microsoft.com/office/officeart/2005/8/colors/accent3_2" csCatId="accent3"/>
      <dgm:spPr/>
      <dgm:t>
        <a:bodyPr/>
        <a:lstStyle/>
        <a:p>
          <a:endParaRPr lang="en-US"/>
        </a:p>
      </dgm:t>
    </dgm:pt>
    <dgm:pt modelId="{24F6E42A-C8FA-4063-B796-01DCB4CAA6EC}">
      <dgm:prSet/>
      <dgm:spPr/>
      <dgm:t>
        <a:bodyPr/>
        <a:lstStyle/>
        <a:p>
          <a:r>
            <a:rPr lang="en-US"/>
            <a:t>The organs work in other body systems, but each of the following organs plays a crucial role in the excretory system. </a:t>
          </a:r>
        </a:p>
      </dgm:t>
    </dgm:pt>
    <dgm:pt modelId="{D211F721-81F1-45A5-A3AF-3129B3CD021D}" type="parTrans" cxnId="{FA01FA5A-B69C-4A65-A685-FA2CD07709CF}">
      <dgm:prSet/>
      <dgm:spPr/>
      <dgm:t>
        <a:bodyPr/>
        <a:lstStyle/>
        <a:p>
          <a:endParaRPr lang="en-US"/>
        </a:p>
      </dgm:t>
    </dgm:pt>
    <dgm:pt modelId="{950088DF-7EE9-4A7D-B2DD-AC207FFE7552}" type="sibTrans" cxnId="{FA01FA5A-B69C-4A65-A685-FA2CD07709CF}">
      <dgm:prSet/>
      <dgm:spPr/>
      <dgm:t>
        <a:bodyPr/>
        <a:lstStyle/>
        <a:p>
          <a:endParaRPr lang="en-US"/>
        </a:p>
      </dgm:t>
    </dgm:pt>
    <dgm:pt modelId="{9E77E53E-C230-4FCF-8783-009B22629FB7}">
      <dgm:prSet/>
      <dgm:spPr/>
      <dgm:t>
        <a:bodyPr/>
        <a:lstStyle/>
        <a:p>
          <a:r>
            <a:rPr lang="en-US"/>
            <a:t>· The kidneys excrete urine; eliminating water and waste products.</a:t>
          </a:r>
        </a:p>
      </dgm:t>
    </dgm:pt>
    <dgm:pt modelId="{66091420-5306-4D1D-9384-B8980A49C94B}" type="parTrans" cxnId="{4252B2A0-F77D-4512-BFF5-FA2BD551954A}">
      <dgm:prSet/>
      <dgm:spPr/>
      <dgm:t>
        <a:bodyPr/>
        <a:lstStyle/>
        <a:p>
          <a:endParaRPr lang="en-US"/>
        </a:p>
      </dgm:t>
    </dgm:pt>
    <dgm:pt modelId="{9AA5B17A-CA6D-4530-B71E-68B39337AA9E}" type="sibTrans" cxnId="{4252B2A0-F77D-4512-BFF5-FA2BD551954A}">
      <dgm:prSet/>
      <dgm:spPr/>
      <dgm:t>
        <a:bodyPr/>
        <a:lstStyle/>
        <a:p>
          <a:endParaRPr lang="en-US"/>
        </a:p>
      </dgm:t>
    </dgm:pt>
    <dgm:pt modelId="{A24D8D98-7DCF-4A20-B86C-7A384C1BF31A}">
      <dgm:prSet/>
      <dgm:spPr/>
      <dgm:t>
        <a:bodyPr/>
        <a:lstStyle/>
        <a:p>
          <a:r>
            <a:rPr lang="en-US"/>
            <a:t>· The liver discharges bile, which breaks down digestive fat. </a:t>
          </a:r>
        </a:p>
      </dgm:t>
    </dgm:pt>
    <dgm:pt modelId="{92903BAE-7100-43F3-8B66-90BDCC227320}" type="parTrans" cxnId="{6B36E852-97DA-40AA-8D47-B802151C95F9}">
      <dgm:prSet/>
      <dgm:spPr/>
      <dgm:t>
        <a:bodyPr/>
        <a:lstStyle/>
        <a:p>
          <a:endParaRPr lang="en-US"/>
        </a:p>
      </dgm:t>
    </dgm:pt>
    <dgm:pt modelId="{23476A0A-9495-42C6-ADD0-EAB4FE252F71}" type="sibTrans" cxnId="{6B36E852-97DA-40AA-8D47-B802151C95F9}">
      <dgm:prSet/>
      <dgm:spPr/>
      <dgm:t>
        <a:bodyPr/>
        <a:lstStyle/>
        <a:p>
          <a:endParaRPr lang="en-US"/>
        </a:p>
      </dgm:t>
    </dgm:pt>
    <dgm:pt modelId="{ECC96363-3D38-4FD3-86CC-46E398B53C55}">
      <dgm:prSet/>
      <dgm:spPr/>
      <dgm:t>
        <a:bodyPr/>
        <a:lstStyle/>
        <a:p>
          <a:r>
            <a:rPr lang="en-US"/>
            <a:t>· The skin eliminates salts and minerals through perspiration. </a:t>
          </a:r>
        </a:p>
      </dgm:t>
    </dgm:pt>
    <dgm:pt modelId="{EB7C5441-6AF2-479F-AF3A-5520CE85094E}" type="parTrans" cxnId="{64C917AD-5CB1-4820-AD7A-1ED875F324C0}">
      <dgm:prSet/>
      <dgm:spPr/>
      <dgm:t>
        <a:bodyPr/>
        <a:lstStyle/>
        <a:p>
          <a:endParaRPr lang="en-US"/>
        </a:p>
      </dgm:t>
    </dgm:pt>
    <dgm:pt modelId="{FD160646-6534-42D6-9D36-0EFF4EF6A5EC}" type="sibTrans" cxnId="{64C917AD-5CB1-4820-AD7A-1ED875F324C0}">
      <dgm:prSet/>
      <dgm:spPr/>
      <dgm:t>
        <a:bodyPr/>
        <a:lstStyle/>
        <a:p>
          <a:endParaRPr lang="en-US"/>
        </a:p>
      </dgm:t>
    </dgm:pt>
    <dgm:pt modelId="{139F50EF-0A33-434F-8F06-799C7DDC6C21}">
      <dgm:prSet/>
      <dgm:spPr/>
      <dgm:t>
        <a:bodyPr/>
        <a:lstStyle/>
        <a:p>
          <a:r>
            <a:rPr lang="en-US"/>
            <a:t>· The large intestine eliminates decomposed and undigested food. </a:t>
          </a:r>
        </a:p>
      </dgm:t>
    </dgm:pt>
    <dgm:pt modelId="{FA6C96D4-AE52-413C-8E1C-7A63A169B896}" type="parTrans" cxnId="{9583657D-C906-42B6-8B5D-DEBFFEB46464}">
      <dgm:prSet/>
      <dgm:spPr/>
      <dgm:t>
        <a:bodyPr/>
        <a:lstStyle/>
        <a:p>
          <a:endParaRPr lang="en-US"/>
        </a:p>
      </dgm:t>
    </dgm:pt>
    <dgm:pt modelId="{93F1D8C0-A7C7-4068-ACD3-E0BCC7AAE223}" type="sibTrans" cxnId="{9583657D-C906-42B6-8B5D-DEBFFEB46464}">
      <dgm:prSet/>
      <dgm:spPr/>
      <dgm:t>
        <a:bodyPr/>
        <a:lstStyle/>
        <a:p>
          <a:endParaRPr lang="en-US"/>
        </a:p>
      </dgm:t>
    </dgm:pt>
    <dgm:pt modelId="{D8F4F7F7-DBF3-458A-844E-D60ED99B72D7}">
      <dgm:prSet/>
      <dgm:spPr/>
      <dgm:t>
        <a:bodyPr/>
        <a:lstStyle/>
        <a:p>
          <a:r>
            <a:rPr lang="en-US"/>
            <a:t>· The lungs exhale carbon dioxide</a:t>
          </a:r>
        </a:p>
      </dgm:t>
    </dgm:pt>
    <dgm:pt modelId="{2EF49E6F-7B3E-4002-9755-0124BDD0E75B}" type="parTrans" cxnId="{51DE2BF2-3926-4D26-BD3B-9B3C4949FAD6}">
      <dgm:prSet/>
      <dgm:spPr/>
      <dgm:t>
        <a:bodyPr/>
        <a:lstStyle/>
        <a:p>
          <a:endParaRPr lang="en-US"/>
        </a:p>
      </dgm:t>
    </dgm:pt>
    <dgm:pt modelId="{E6B7163C-C3FD-4043-BDFB-44D037AAB8CE}" type="sibTrans" cxnId="{51DE2BF2-3926-4D26-BD3B-9B3C4949FAD6}">
      <dgm:prSet/>
      <dgm:spPr/>
      <dgm:t>
        <a:bodyPr/>
        <a:lstStyle/>
        <a:p>
          <a:endParaRPr lang="en-US"/>
        </a:p>
      </dgm:t>
    </dgm:pt>
    <dgm:pt modelId="{93E96869-1DCB-4920-BBA2-918EE6762CE8}" type="pres">
      <dgm:prSet presAssocID="{A888E5E4-5B02-4869-AFB0-2D7FAC10DDF1}" presName="vert0" presStyleCnt="0">
        <dgm:presLayoutVars>
          <dgm:dir/>
          <dgm:animOne val="branch"/>
          <dgm:animLvl val="lvl"/>
        </dgm:presLayoutVars>
      </dgm:prSet>
      <dgm:spPr/>
    </dgm:pt>
    <dgm:pt modelId="{C0150FB9-400F-47C6-9BAB-BC8937BEF102}" type="pres">
      <dgm:prSet presAssocID="{24F6E42A-C8FA-4063-B796-01DCB4CAA6EC}" presName="thickLine" presStyleLbl="alignNode1" presStyleIdx="0" presStyleCnt="6"/>
      <dgm:spPr/>
    </dgm:pt>
    <dgm:pt modelId="{E2F44A04-8D1E-4940-A816-E7122416454D}" type="pres">
      <dgm:prSet presAssocID="{24F6E42A-C8FA-4063-B796-01DCB4CAA6EC}" presName="horz1" presStyleCnt="0"/>
      <dgm:spPr/>
    </dgm:pt>
    <dgm:pt modelId="{15A9D035-53B1-4270-99B3-988F2ABA84A8}" type="pres">
      <dgm:prSet presAssocID="{24F6E42A-C8FA-4063-B796-01DCB4CAA6EC}" presName="tx1" presStyleLbl="revTx" presStyleIdx="0" presStyleCnt="6"/>
      <dgm:spPr/>
    </dgm:pt>
    <dgm:pt modelId="{5531E048-E2BD-44C1-AB16-44F4EF852A9F}" type="pres">
      <dgm:prSet presAssocID="{24F6E42A-C8FA-4063-B796-01DCB4CAA6EC}" presName="vert1" presStyleCnt="0"/>
      <dgm:spPr/>
    </dgm:pt>
    <dgm:pt modelId="{C19D5CB0-7AA3-4F7F-BC91-EDADA76A7D59}" type="pres">
      <dgm:prSet presAssocID="{9E77E53E-C230-4FCF-8783-009B22629FB7}" presName="thickLine" presStyleLbl="alignNode1" presStyleIdx="1" presStyleCnt="6"/>
      <dgm:spPr/>
    </dgm:pt>
    <dgm:pt modelId="{E6F2D334-2A10-4B2F-B9C2-EBCB93CB3057}" type="pres">
      <dgm:prSet presAssocID="{9E77E53E-C230-4FCF-8783-009B22629FB7}" presName="horz1" presStyleCnt="0"/>
      <dgm:spPr/>
    </dgm:pt>
    <dgm:pt modelId="{E91C6169-5874-4B10-992F-FFA70FFA67B1}" type="pres">
      <dgm:prSet presAssocID="{9E77E53E-C230-4FCF-8783-009B22629FB7}" presName="tx1" presStyleLbl="revTx" presStyleIdx="1" presStyleCnt="6"/>
      <dgm:spPr/>
    </dgm:pt>
    <dgm:pt modelId="{87B95501-AE84-4D46-B6DE-C37B90D64969}" type="pres">
      <dgm:prSet presAssocID="{9E77E53E-C230-4FCF-8783-009B22629FB7}" presName="vert1" presStyleCnt="0"/>
      <dgm:spPr/>
    </dgm:pt>
    <dgm:pt modelId="{E05B70FC-94F8-42DE-8809-59AB4AD3D8DE}" type="pres">
      <dgm:prSet presAssocID="{A24D8D98-7DCF-4A20-B86C-7A384C1BF31A}" presName="thickLine" presStyleLbl="alignNode1" presStyleIdx="2" presStyleCnt="6"/>
      <dgm:spPr/>
    </dgm:pt>
    <dgm:pt modelId="{05860EB4-A4AE-40DA-9535-0E9B829B381F}" type="pres">
      <dgm:prSet presAssocID="{A24D8D98-7DCF-4A20-B86C-7A384C1BF31A}" presName="horz1" presStyleCnt="0"/>
      <dgm:spPr/>
    </dgm:pt>
    <dgm:pt modelId="{23CD7D70-807E-4B70-9EDC-2B668281F161}" type="pres">
      <dgm:prSet presAssocID="{A24D8D98-7DCF-4A20-B86C-7A384C1BF31A}" presName="tx1" presStyleLbl="revTx" presStyleIdx="2" presStyleCnt="6"/>
      <dgm:spPr/>
    </dgm:pt>
    <dgm:pt modelId="{9CCB12FF-D6BD-4D48-9A18-6B2C1992F364}" type="pres">
      <dgm:prSet presAssocID="{A24D8D98-7DCF-4A20-B86C-7A384C1BF31A}" presName="vert1" presStyleCnt="0"/>
      <dgm:spPr/>
    </dgm:pt>
    <dgm:pt modelId="{D5E15773-8F51-40CF-A486-ED084FF958C6}" type="pres">
      <dgm:prSet presAssocID="{ECC96363-3D38-4FD3-86CC-46E398B53C55}" presName="thickLine" presStyleLbl="alignNode1" presStyleIdx="3" presStyleCnt="6"/>
      <dgm:spPr/>
    </dgm:pt>
    <dgm:pt modelId="{547C175F-F705-431F-ACEA-3E48A5D42F9A}" type="pres">
      <dgm:prSet presAssocID="{ECC96363-3D38-4FD3-86CC-46E398B53C55}" presName="horz1" presStyleCnt="0"/>
      <dgm:spPr/>
    </dgm:pt>
    <dgm:pt modelId="{A7FCE76C-C00C-4826-AB52-89F068DC6E97}" type="pres">
      <dgm:prSet presAssocID="{ECC96363-3D38-4FD3-86CC-46E398B53C55}" presName="tx1" presStyleLbl="revTx" presStyleIdx="3" presStyleCnt="6"/>
      <dgm:spPr/>
    </dgm:pt>
    <dgm:pt modelId="{7BA495C7-FC18-4D38-9271-345C7FCA6E7F}" type="pres">
      <dgm:prSet presAssocID="{ECC96363-3D38-4FD3-86CC-46E398B53C55}" presName="vert1" presStyleCnt="0"/>
      <dgm:spPr/>
    </dgm:pt>
    <dgm:pt modelId="{53280546-95E1-4760-962B-18D6DA5F81DB}" type="pres">
      <dgm:prSet presAssocID="{139F50EF-0A33-434F-8F06-799C7DDC6C21}" presName="thickLine" presStyleLbl="alignNode1" presStyleIdx="4" presStyleCnt="6"/>
      <dgm:spPr/>
    </dgm:pt>
    <dgm:pt modelId="{891CCBCA-7BE7-4B69-8084-5E2D2057151E}" type="pres">
      <dgm:prSet presAssocID="{139F50EF-0A33-434F-8F06-799C7DDC6C21}" presName="horz1" presStyleCnt="0"/>
      <dgm:spPr/>
    </dgm:pt>
    <dgm:pt modelId="{021F21AB-753A-4690-BEFA-F08F5F6C7BFE}" type="pres">
      <dgm:prSet presAssocID="{139F50EF-0A33-434F-8F06-799C7DDC6C21}" presName="tx1" presStyleLbl="revTx" presStyleIdx="4" presStyleCnt="6"/>
      <dgm:spPr/>
    </dgm:pt>
    <dgm:pt modelId="{C2A490B7-CA9A-4C18-80F6-0F5A4CA5ABE2}" type="pres">
      <dgm:prSet presAssocID="{139F50EF-0A33-434F-8F06-799C7DDC6C21}" presName="vert1" presStyleCnt="0"/>
      <dgm:spPr/>
    </dgm:pt>
    <dgm:pt modelId="{9590DE90-3DB1-48B4-8F2E-3AB5B65F4FF2}" type="pres">
      <dgm:prSet presAssocID="{D8F4F7F7-DBF3-458A-844E-D60ED99B72D7}" presName="thickLine" presStyleLbl="alignNode1" presStyleIdx="5" presStyleCnt="6"/>
      <dgm:spPr/>
    </dgm:pt>
    <dgm:pt modelId="{C42F1358-0A38-4EBA-B2F4-E14C0B038AF2}" type="pres">
      <dgm:prSet presAssocID="{D8F4F7F7-DBF3-458A-844E-D60ED99B72D7}" presName="horz1" presStyleCnt="0"/>
      <dgm:spPr/>
    </dgm:pt>
    <dgm:pt modelId="{FFA8762A-43D8-4670-AAB8-91407A977000}" type="pres">
      <dgm:prSet presAssocID="{D8F4F7F7-DBF3-458A-844E-D60ED99B72D7}" presName="tx1" presStyleLbl="revTx" presStyleIdx="5" presStyleCnt="6"/>
      <dgm:spPr/>
    </dgm:pt>
    <dgm:pt modelId="{DC37D0B1-C6F6-474B-BC2E-F9383C49FA3E}" type="pres">
      <dgm:prSet presAssocID="{D8F4F7F7-DBF3-458A-844E-D60ED99B72D7}" presName="vert1" presStyleCnt="0"/>
      <dgm:spPr/>
    </dgm:pt>
  </dgm:ptLst>
  <dgm:cxnLst>
    <dgm:cxn modelId="{E353B85F-3316-439E-B798-540886902E6D}" type="presOf" srcId="{D8F4F7F7-DBF3-458A-844E-D60ED99B72D7}" destId="{FFA8762A-43D8-4670-AAB8-91407A977000}" srcOrd="0" destOrd="0" presId="urn:microsoft.com/office/officeart/2008/layout/LinedList"/>
    <dgm:cxn modelId="{338F8C6A-0BD0-4F6E-A1AE-949E37A32BAB}" type="presOf" srcId="{A888E5E4-5B02-4869-AFB0-2D7FAC10DDF1}" destId="{93E96869-1DCB-4920-BBA2-918EE6762CE8}" srcOrd="0" destOrd="0" presId="urn:microsoft.com/office/officeart/2008/layout/LinedList"/>
    <dgm:cxn modelId="{6B36E852-97DA-40AA-8D47-B802151C95F9}" srcId="{A888E5E4-5B02-4869-AFB0-2D7FAC10DDF1}" destId="{A24D8D98-7DCF-4A20-B86C-7A384C1BF31A}" srcOrd="2" destOrd="0" parTransId="{92903BAE-7100-43F3-8B66-90BDCC227320}" sibTransId="{23476A0A-9495-42C6-ADD0-EAB4FE252F71}"/>
    <dgm:cxn modelId="{FA01FA5A-B69C-4A65-A685-FA2CD07709CF}" srcId="{A888E5E4-5B02-4869-AFB0-2D7FAC10DDF1}" destId="{24F6E42A-C8FA-4063-B796-01DCB4CAA6EC}" srcOrd="0" destOrd="0" parTransId="{D211F721-81F1-45A5-A3AF-3129B3CD021D}" sibTransId="{950088DF-7EE9-4A7D-B2DD-AC207FFE7552}"/>
    <dgm:cxn modelId="{9583657D-C906-42B6-8B5D-DEBFFEB46464}" srcId="{A888E5E4-5B02-4869-AFB0-2D7FAC10DDF1}" destId="{139F50EF-0A33-434F-8F06-799C7DDC6C21}" srcOrd="4" destOrd="0" parTransId="{FA6C96D4-AE52-413C-8E1C-7A63A169B896}" sibTransId="{93F1D8C0-A7C7-4068-ACD3-E0BCC7AAE223}"/>
    <dgm:cxn modelId="{4252B2A0-F77D-4512-BFF5-FA2BD551954A}" srcId="{A888E5E4-5B02-4869-AFB0-2D7FAC10DDF1}" destId="{9E77E53E-C230-4FCF-8783-009B22629FB7}" srcOrd="1" destOrd="0" parTransId="{66091420-5306-4D1D-9384-B8980A49C94B}" sibTransId="{9AA5B17A-CA6D-4530-B71E-68B39337AA9E}"/>
    <dgm:cxn modelId="{225045A2-2935-413B-94FD-CF1467C1A3D1}" type="presOf" srcId="{24F6E42A-C8FA-4063-B796-01DCB4CAA6EC}" destId="{15A9D035-53B1-4270-99B3-988F2ABA84A8}" srcOrd="0" destOrd="0" presId="urn:microsoft.com/office/officeart/2008/layout/LinedList"/>
    <dgm:cxn modelId="{ECFE9DA7-65F8-4D79-8C09-7764259E85CA}" type="presOf" srcId="{139F50EF-0A33-434F-8F06-799C7DDC6C21}" destId="{021F21AB-753A-4690-BEFA-F08F5F6C7BFE}" srcOrd="0" destOrd="0" presId="urn:microsoft.com/office/officeart/2008/layout/LinedList"/>
    <dgm:cxn modelId="{64C917AD-5CB1-4820-AD7A-1ED875F324C0}" srcId="{A888E5E4-5B02-4869-AFB0-2D7FAC10DDF1}" destId="{ECC96363-3D38-4FD3-86CC-46E398B53C55}" srcOrd="3" destOrd="0" parTransId="{EB7C5441-6AF2-479F-AF3A-5520CE85094E}" sibTransId="{FD160646-6534-42D6-9D36-0EFF4EF6A5EC}"/>
    <dgm:cxn modelId="{61EF8AC2-9680-417C-9351-70257F80961C}" type="presOf" srcId="{A24D8D98-7DCF-4A20-B86C-7A384C1BF31A}" destId="{23CD7D70-807E-4B70-9EDC-2B668281F161}" srcOrd="0" destOrd="0" presId="urn:microsoft.com/office/officeart/2008/layout/LinedList"/>
    <dgm:cxn modelId="{D461E4CD-B8C4-430A-874D-6BE3E9FDAAF4}" type="presOf" srcId="{ECC96363-3D38-4FD3-86CC-46E398B53C55}" destId="{A7FCE76C-C00C-4826-AB52-89F068DC6E97}" srcOrd="0" destOrd="0" presId="urn:microsoft.com/office/officeart/2008/layout/LinedList"/>
    <dgm:cxn modelId="{51DE2BF2-3926-4D26-BD3B-9B3C4949FAD6}" srcId="{A888E5E4-5B02-4869-AFB0-2D7FAC10DDF1}" destId="{D8F4F7F7-DBF3-458A-844E-D60ED99B72D7}" srcOrd="5" destOrd="0" parTransId="{2EF49E6F-7B3E-4002-9755-0124BDD0E75B}" sibTransId="{E6B7163C-C3FD-4043-BDFB-44D037AAB8CE}"/>
    <dgm:cxn modelId="{87FC6BFD-0DB1-4B65-9673-86B7BDB09D6D}" type="presOf" srcId="{9E77E53E-C230-4FCF-8783-009B22629FB7}" destId="{E91C6169-5874-4B10-992F-FFA70FFA67B1}" srcOrd="0" destOrd="0" presId="urn:microsoft.com/office/officeart/2008/layout/LinedList"/>
    <dgm:cxn modelId="{A3CAA470-FBAD-4CC8-A3E2-1A1B481E2668}" type="presParOf" srcId="{93E96869-1DCB-4920-BBA2-918EE6762CE8}" destId="{C0150FB9-400F-47C6-9BAB-BC8937BEF102}" srcOrd="0" destOrd="0" presId="urn:microsoft.com/office/officeart/2008/layout/LinedList"/>
    <dgm:cxn modelId="{4B73DB39-CAE5-40FA-850A-870E7D246E56}" type="presParOf" srcId="{93E96869-1DCB-4920-BBA2-918EE6762CE8}" destId="{E2F44A04-8D1E-4940-A816-E7122416454D}" srcOrd="1" destOrd="0" presId="urn:microsoft.com/office/officeart/2008/layout/LinedList"/>
    <dgm:cxn modelId="{22D08688-C0F4-4485-9F23-EC2E5E11786C}" type="presParOf" srcId="{E2F44A04-8D1E-4940-A816-E7122416454D}" destId="{15A9D035-53B1-4270-99B3-988F2ABA84A8}" srcOrd="0" destOrd="0" presId="urn:microsoft.com/office/officeart/2008/layout/LinedList"/>
    <dgm:cxn modelId="{26AEBD15-4FE4-43DF-B003-F3BF6CE42C2B}" type="presParOf" srcId="{E2F44A04-8D1E-4940-A816-E7122416454D}" destId="{5531E048-E2BD-44C1-AB16-44F4EF852A9F}" srcOrd="1" destOrd="0" presId="urn:microsoft.com/office/officeart/2008/layout/LinedList"/>
    <dgm:cxn modelId="{2D6D6730-7381-4B3A-8B96-67FC57B561AE}" type="presParOf" srcId="{93E96869-1DCB-4920-BBA2-918EE6762CE8}" destId="{C19D5CB0-7AA3-4F7F-BC91-EDADA76A7D59}" srcOrd="2" destOrd="0" presId="urn:microsoft.com/office/officeart/2008/layout/LinedList"/>
    <dgm:cxn modelId="{AAA54CA4-E366-4C5D-A584-016274A6EA5F}" type="presParOf" srcId="{93E96869-1DCB-4920-BBA2-918EE6762CE8}" destId="{E6F2D334-2A10-4B2F-B9C2-EBCB93CB3057}" srcOrd="3" destOrd="0" presId="urn:microsoft.com/office/officeart/2008/layout/LinedList"/>
    <dgm:cxn modelId="{F4EF553C-DF0B-4EA4-8022-268ADF50384D}" type="presParOf" srcId="{E6F2D334-2A10-4B2F-B9C2-EBCB93CB3057}" destId="{E91C6169-5874-4B10-992F-FFA70FFA67B1}" srcOrd="0" destOrd="0" presId="urn:microsoft.com/office/officeart/2008/layout/LinedList"/>
    <dgm:cxn modelId="{156B95E5-53BF-4E15-9E56-3DA520C8C762}" type="presParOf" srcId="{E6F2D334-2A10-4B2F-B9C2-EBCB93CB3057}" destId="{87B95501-AE84-4D46-B6DE-C37B90D64969}" srcOrd="1" destOrd="0" presId="urn:microsoft.com/office/officeart/2008/layout/LinedList"/>
    <dgm:cxn modelId="{F530176B-4C71-4B8A-964A-23FFE0C58E60}" type="presParOf" srcId="{93E96869-1DCB-4920-BBA2-918EE6762CE8}" destId="{E05B70FC-94F8-42DE-8809-59AB4AD3D8DE}" srcOrd="4" destOrd="0" presId="urn:microsoft.com/office/officeart/2008/layout/LinedList"/>
    <dgm:cxn modelId="{710A907B-8381-483C-A7E8-07EF57093856}" type="presParOf" srcId="{93E96869-1DCB-4920-BBA2-918EE6762CE8}" destId="{05860EB4-A4AE-40DA-9535-0E9B829B381F}" srcOrd="5" destOrd="0" presId="urn:microsoft.com/office/officeart/2008/layout/LinedList"/>
    <dgm:cxn modelId="{9E1CBF91-5B31-4983-BD7F-CBA5D6E14C53}" type="presParOf" srcId="{05860EB4-A4AE-40DA-9535-0E9B829B381F}" destId="{23CD7D70-807E-4B70-9EDC-2B668281F161}" srcOrd="0" destOrd="0" presId="urn:microsoft.com/office/officeart/2008/layout/LinedList"/>
    <dgm:cxn modelId="{6C9CEE85-40D6-4290-BE86-73F94FDB5C61}" type="presParOf" srcId="{05860EB4-A4AE-40DA-9535-0E9B829B381F}" destId="{9CCB12FF-D6BD-4D48-9A18-6B2C1992F364}" srcOrd="1" destOrd="0" presId="urn:microsoft.com/office/officeart/2008/layout/LinedList"/>
    <dgm:cxn modelId="{86CEE87A-7CF0-4C55-93B8-6F0A714BFB48}" type="presParOf" srcId="{93E96869-1DCB-4920-BBA2-918EE6762CE8}" destId="{D5E15773-8F51-40CF-A486-ED084FF958C6}" srcOrd="6" destOrd="0" presId="urn:microsoft.com/office/officeart/2008/layout/LinedList"/>
    <dgm:cxn modelId="{E8F3594D-3AAE-41DD-B868-B5A3F4715185}" type="presParOf" srcId="{93E96869-1DCB-4920-BBA2-918EE6762CE8}" destId="{547C175F-F705-431F-ACEA-3E48A5D42F9A}" srcOrd="7" destOrd="0" presId="urn:microsoft.com/office/officeart/2008/layout/LinedList"/>
    <dgm:cxn modelId="{1C4A5BA2-9390-4580-AC39-82F4114C5CDB}" type="presParOf" srcId="{547C175F-F705-431F-ACEA-3E48A5D42F9A}" destId="{A7FCE76C-C00C-4826-AB52-89F068DC6E97}" srcOrd="0" destOrd="0" presId="urn:microsoft.com/office/officeart/2008/layout/LinedList"/>
    <dgm:cxn modelId="{23B37289-5E28-4E5B-BC38-D6B3E8F049CB}" type="presParOf" srcId="{547C175F-F705-431F-ACEA-3E48A5D42F9A}" destId="{7BA495C7-FC18-4D38-9271-345C7FCA6E7F}" srcOrd="1" destOrd="0" presId="urn:microsoft.com/office/officeart/2008/layout/LinedList"/>
    <dgm:cxn modelId="{19A415FE-CDC6-4586-A7AB-26A73F738595}" type="presParOf" srcId="{93E96869-1DCB-4920-BBA2-918EE6762CE8}" destId="{53280546-95E1-4760-962B-18D6DA5F81DB}" srcOrd="8" destOrd="0" presId="urn:microsoft.com/office/officeart/2008/layout/LinedList"/>
    <dgm:cxn modelId="{9DD259C5-AEA5-4135-84EE-7DE5C4E39942}" type="presParOf" srcId="{93E96869-1DCB-4920-BBA2-918EE6762CE8}" destId="{891CCBCA-7BE7-4B69-8084-5E2D2057151E}" srcOrd="9" destOrd="0" presId="urn:microsoft.com/office/officeart/2008/layout/LinedList"/>
    <dgm:cxn modelId="{8245BCD7-C407-4EE6-85D8-8674E8867ECC}" type="presParOf" srcId="{891CCBCA-7BE7-4B69-8084-5E2D2057151E}" destId="{021F21AB-753A-4690-BEFA-F08F5F6C7BFE}" srcOrd="0" destOrd="0" presId="urn:microsoft.com/office/officeart/2008/layout/LinedList"/>
    <dgm:cxn modelId="{A88C5A06-2AB4-4956-A431-C1F76C08BB46}" type="presParOf" srcId="{891CCBCA-7BE7-4B69-8084-5E2D2057151E}" destId="{C2A490B7-CA9A-4C18-80F6-0F5A4CA5ABE2}" srcOrd="1" destOrd="0" presId="urn:microsoft.com/office/officeart/2008/layout/LinedList"/>
    <dgm:cxn modelId="{E9659DB2-9616-4A41-97D6-0F6336EF8D35}" type="presParOf" srcId="{93E96869-1DCB-4920-BBA2-918EE6762CE8}" destId="{9590DE90-3DB1-48B4-8F2E-3AB5B65F4FF2}" srcOrd="10" destOrd="0" presId="urn:microsoft.com/office/officeart/2008/layout/LinedList"/>
    <dgm:cxn modelId="{CCED4B33-B52B-446E-87DC-380B8C404F71}" type="presParOf" srcId="{93E96869-1DCB-4920-BBA2-918EE6762CE8}" destId="{C42F1358-0A38-4EBA-B2F4-E14C0B038AF2}" srcOrd="11" destOrd="0" presId="urn:microsoft.com/office/officeart/2008/layout/LinedList"/>
    <dgm:cxn modelId="{4FC24D59-4C2A-40AD-BE18-967C81C094B2}" type="presParOf" srcId="{C42F1358-0A38-4EBA-B2F4-E14C0B038AF2}" destId="{FFA8762A-43D8-4670-AAB8-91407A977000}" srcOrd="0" destOrd="0" presId="urn:microsoft.com/office/officeart/2008/layout/LinedList"/>
    <dgm:cxn modelId="{7125A2C6-931E-4F7F-A07A-2C522AA1ECB4}" type="presParOf" srcId="{C42F1358-0A38-4EBA-B2F4-E14C0B038AF2}" destId="{DC37D0B1-C6F6-474B-BC2E-F9383C49FA3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145DBE-7205-4973-971F-391BA56B76CF}">
      <dsp:nvSpPr>
        <dsp:cNvPr id="0" name=""/>
        <dsp:cNvSpPr/>
      </dsp:nvSpPr>
      <dsp:spPr>
        <a:xfrm>
          <a:off x="0" y="623"/>
          <a:ext cx="6492875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9CFDC9-F07A-49EA-A2C8-0876A55E8C1F}">
      <dsp:nvSpPr>
        <dsp:cNvPr id="0" name=""/>
        <dsp:cNvSpPr/>
      </dsp:nvSpPr>
      <dsp:spPr>
        <a:xfrm>
          <a:off x="0" y="623"/>
          <a:ext cx="6492875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· Eating, or ingestion taking food into the body </a:t>
          </a:r>
        </a:p>
      </dsp:txBody>
      <dsp:txXfrm>
        <a:off x="0" y="623"/>
        <a:ext cx="6492875" cy="1020830"/>
      </dsp:txXfrm>
    </dsp:sp>
    <dsp:sp modelId="{14783C96-4CC8-4983-8058-ECA9A99220E0}">
      <dsp:nvSpPr>
        <dsp:cNvPr id="0" name=""/>
        <dsp:cNvSpPr/>
      </dsp:nvSpPr>
      <dsp:spPr>
        <a:xfrm>
          <a:off x="0" y="1021453"/>
          <a:ext cx="6492875" cy="0"/>
        </a:xfrm>
        <a:prstGeom prst="line">
          <a:avLst/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accent2">
              <a:hueOff val="-363841"/>
              <a:satOff val="-20982"/>
              <a:lumOff val="215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466FD7-F9F2-4B6A-8424-244618A9C315}">
      <dsp:nvSpPr>
        <dsp:cNvPr id="0" name=""/>
        <dsp:cNvSpPr/>
      </dsp:nvSpPr>
      <dsp:spPr>
        <a:xfrm>
          <a:off x="0" y="1021453"/>
          <a:ext cx="6492875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· Moving food along the digestive tract known as peristalsis</a:t>
          </a:r>
        </a:p>
      </dsp:txBody>
      <dsp:txXfrm>
        <a:off x="0" y="1021453"/>
        <a:ext cx="6492875" cy="1020830"/>
      </dsp:txXfrm>
    </dsp:sp>
    <dsp:sp modelId="{05EDA589-5C5C-4B07-9921-23382E7184A4}">
      <dsp:nvSpPr>
        <dsp:cNvPr id="0" name=""/>
        <dsp:cNvSpPr/>
      </dsp:nvSpPr>
      <dsp:spPr>
        <a:xfrm>
          <a:off x="0" y="2042284"/>
          <a:ext cx="6492875" cy="0"/>
        </a:xfrm>
        <a:prstGeom prst="line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31DFDE-6E88-412E-A92D-57FCD951EDF0}">
      <dsp:nvSpPr>
        <dsp:cNvPr id="0" name=""/>
        <dsp:cNvSpPr/>
      </dsp:nvSpPr>
      <dsp:spPr>
        <a:xfrm>
          <a:off x="0" y="2042284"/>
          <a:ext cx="6492875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· Breakdown of food by mechanical and chemical means, with the use of enzymes known as digestion </a:t>
          </a:r>
        </a:p>
      </dsp:txBody>
      <dsp:txXfrm>
        <a:off x="0" y="2042284"/>
        <a:ext cx="6492875" cy="1020830"/>
      </dsp:txXfrm>
    </dsp:sp>
    <dsp:sp modelId="{E5EEC798-C231-44AE-9CE6-27D6D3376A04}">
      <dsp:nvSpPr>
        <dsp:cNvPr id="0" name=""/>
        <dsp:cNvSpPr/>
      </dsp:nvSpPr>
      <dsp:spPr>
        <a:xfrm>
          <a:off x="0" y="3063115"/>
          <a:ext cx="6492875" cy="0"/>
        </a:xfrm>
        <a:prstGeom prst="line">
          <a:avLst/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accent2">
              <a:hueOff val="-1091522"/>
              <a:satOff val="-62946"/>
              <a:lumOff val="647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788E69-BB21-4944-8564-4DB95A4F36E0}">
      <dsp:nvSpPr>
        <dsp:cNvPr id="0" name=""/>
        <dsp:cNvSpPr/>
      </dsp:nvSpPr>
      <dsp:spPr>
        <a:xfrm>
          <a:off x="0" y="3063115"/>
          <a:ext cx="6492875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· Absorption of the digested food into the circulatory systems for transportation to the tissues and cells</a:t>
          </a:r>
        </a:p>
      </dsp:txBody>
      <dsp:txXfrm>
        <a:off x="0" y="3063115"/>
        <a:ext cx="6492875" cy="1020830"/>
      </dsp:txXfrm>
    </dsp:sp>
    <dsp:sp modelId="{16252FB0-33B8-491C-AD9F-06BDFC54437F}">
      <dsp:nvSpPr>
        <dsp:cNvPr id="0" name=""/>
        <dsp:cNvSpPr/>
      </dsp:nvSpPr>
      <dsp:spPr>
        <a:xfrm>
          <a:off x="0" y="4083946"/>
          <a:ext cx="6492875" cy="0"/>
        </a:xfrm>
        <a:prstGeom prst="line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D5F664-CC10-495D-9B38-85A6C4F85E99}">
      <dsp:nvSpPr>
        <dsp:cNvPr id="0" name=""/>
        <dsp:cNvSpPr/>
      </dsp:nvSpPr>
      <dsp:spPr>
        <a:xfrm>
          <a:off x="0" y="4083946"/>
          <a:ext cx="6492875" cy="10208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· Elimination of solid waste from the body known as defecation </a:t>
          </a:r>
        </a:p>
      </dsp:txBody>
      <dsp:txXfrm>
        <a:off x="0" y="4083946"/>
        <a:ext cx="6492875" cy="102083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150FB9-400F-47C6-9BAB-BC8937BEF102}">
      <dsp:nvSpPr>
        <dsp:cNvPr id="0" name=""/>
        <dsp:cNvSpPr/>
      </dsp:nvSpPr>
      <dsp:spPr>
        <a:xfrm>
          <a:off x="0" y="1848"/>
          <a:ext cx="6586489" cy="0"/>
        </a:xfrm>
        <a:prstGeom prst="lin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15A9D035-53B1-4270-99B3-988F2ABA84A8}">
      <dsp:nvSpPr>
        <dsp:cNvPr id="0" name=""/>
        <dsp:cNvSpPr/>
      </dsp:nvSpPr>
      <dsp:spPr>
        <a:xfrm>
          <a:off x="0" y="1848"/>
          <a:ext cx="6586489" cy="6302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The organs work in other body systems, but each of the following organs plays a crucial role in the excretory system. </a:t>
          </a:r>
        </a:p>
      </dsp:txBody>
      <dsp:txXfrm>
        <a:off x="0" y="1848"/>
        <a:ext cx="6586489" cy="630287"/>
      </dsp:txXfrm>
    </dsp:sp>
    <dsp:sp modelId="{C19D5CB0-7AA3-4F7F-BC91-EDADA76A7D59}">
      <dsp:nvSpPr>
        <dsp:cNvPr id="0" name=""/>
        <dsp:cNvSpPr/>
      </dsp:nvSpPr>
      <dsp:spPr>
        <a:xfrm>
          <a:off x="0" y="632135"/>
          <a:ext cx="6586489" cy="0"/>
        </a:xfrm>
        <a:prstGeom prst="lin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91C6169-5874-4B10-992F-FFA70FFA67B1}">
      <dsp:nvSpPr>
        <dsp:cNvPr id="0" name=""/>
        <dsp:cNvSpPr/>
      </dsp:nvSpPr>
      <dsp:spPr>
        <a:xfrm>
          <a:off x="0" y="632135"/>
          <a:ext cx="6586489" cy="6302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· The kidneys excrete urine; eliminating water and waste products.</a:t>
          </a:r>
        </a:p>
      </dsp:txBody>
      <dsp:txXfrm>
        <a:off x="0" y="632135"/>
        <a:ext cx="6586489" cy="630287"/>
      </dsp:txXfrm>
    </dsp:sp>
    <dsp:sp modelId="{E05B70FC-94F8-42DE-8809-59AB4AD3D8DE}">
      <dsp:nvSpPr>
        <dsp:cNvPr id="0" name=""/>
        <dsp:cNvSpPr/>
      </dsp:nvSpPr>
      <dsp:spPr>
        <a:xfrm>
          <a:off x="0" y="1262422"/>
          <a:ext cx="6586489" cy="0"/>
        </a:xfrm>
        <a:prstGeom prst="lin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3CD7D70-807E-4B70-9EDC-2B668281F161}">
      <dsp:nvSpPr>
        <dsp:cNvPr id="0" name=""/>
        <dsp:cNvSpPr/>
      </dsp:nvSpPr>
      <dsp:spPr>
        <a:xfrm>
          <a:off x="0" y="1262422"/>
          <a:ext cx="6586489" cy="6302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· The liver discharges bile, which breaks down digestive fat. </a:t>
          </a:r>
        </a:p>
      </dsp:txBody>
      <dsp:txXfrm>
        <a:off x="0" y="1262422"/>
        <a:ext cx="6586489" cy="630287"/>
      </dsp:txXfrm>
    </dsp:sp>
    <dsp:sp modelId="{D5E15773-8F51-40CF-A486-ED084FF958C6}">
      <dsp:nvSpPr>
        <dsp:cNvPr id="0" name=""/>
        <dsp:cNvSpPr/>
      </dsp:nvSpPr>
      <dsp:spPr>
        <a:xfrm>
          <a:off x="0" y="1892709"/>
          <a:ext cx="6586489" cy="0"/>
        </a:xfrm>
        <a:prstGeom prst="lin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7FCE76C-C00C-4826-AB52-89F068DC6E97}">
      <dsp:nvSpPr>
        <dsp:cNvPr id="0" name=""/>
        <dsp:cNvSpPr/>
      </dsp:nvSpPr>
      <dsp:spPr>
        <a:xfrm>
          <a:off x="0" y="1892709"/>
          <a:ext cx="6586489" cy="6302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· The skin eliminates salts and minerals through perspiration. </a:t>
          </a:r>
        </a:p>
      </dsp:txBody>
      <dsp:txXfrm>
        <a:off x="0" y="1892709"/>
        <a:ext cx="6586489" cy="630287"/>
      </dsp:txXfrm>
    </dsp:sp>
    <dsp:sp modelId="{53280546-95E1-4760-962B-18D6DA5F81DB}">
      <dsp:nvSpPr>
        <dsp:cNvPr id="0" name=""/>
        <dsp:cNvSpPr/>
      </dsp:nvSpPr>
      <dsp:spPr>
        <a:xfrm>
          <a:off x="0" y="2522996"/>
          <a:ext cx="6586489" cy="0"/>
        </a:xfrm>
        <a:prstGeom prst="lin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21F21AB-753A-4690-BEFA-F08F5F6C7BFE}">
      <dsp:nvSpPr>
        <dsp:cNvPr id="0" name=""/>
        <dsp:cNvSpPr/>
      </dsp:nvSpPr>
      <dsp:spPr>
        <a:xfrm>
          <a:off x="0" y="2522996"/>
          <a:ext cx="6586489" cy="6302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· The large intestine eliminates decomposed and undigested food. </a:t>
          </a:r>
        </a:p>
      </dsp:txBody>
      <dsp:txXfrm>
        <a:off x="0" y="2522996"/>
        <a:ext cx="6586489" cy="630287"/>
      </dsp:txXfrm>
    </dsp:sp>
    <dsp:sp modelId="{9590DE90-3DB1-48B4-8F2E-3AB5B65F4FF2}">
      <dsp:nvSpPr>
        <dsp:cNvPr id="0" name=""/>
        <dsp:cNvSpPr/>
      </dsp:nvSpPr>
      <dsp:spPr>
        <a:xfrm>
          <a:off x="0" y="3153283"/>
          <a:ext cx="6586489" cy="0"/>
        </a:xfrm>
        <a:prstGeom prst="lin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FA8762A-43D8-4670-AAB8-91407A977000}">
      <dsp:nvSpPr>
        <dsp:cNvPr id="0" name=""/>
        <dsp:cNvSpPr/>
      </dsp:nvSpPr>
      <dsp:spPr>
        <a:xfrm>
          <a:off x="0" y="3153283"/>
          <a:ext cx="6586489" cy="6302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· The lungs exhale carbon dioxide</a:t>
          </a:r>
        </a:p>
      </dsp:txBody>
      <dsp:txXfrm>
        <a:off x="0" y="3153283"/>
        <a:ext cx="6586489" cy="6302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4587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016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6077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3787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0808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3567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641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175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646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448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1144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2023-01-25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3053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2023-01-25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youtube.com/watch?v=q5qaGHfdmYM&amp;ab_channel=AmoebaSisters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4079488" y="3756449"/>
            <a:ext cx="79566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latin typeface="Futura PT Demi" panose="020B0702020204020303" pitchFamily="34" charset="0"/>
              </a:rPr>
              <a:t>Medical Esthetics</a:t>
            </a:r>
          </a:p>
          <a:p>
            <a:r>
              <a:rPr lang="en-CA" b="0" dirty="0">
                <a:solidFill>
                  <a:schemeClr val="bg1"/>
                </a:solidFill>
                <a:latin typeface="Futura PT Demi" panose="020B0702020204020303" pitchFamily="34" charset="0"/>
              </a:rPr>
              <a:t>Excretory System 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38199" y="291090"/>
            <a:ext cx="10515599" cy="9326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b="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OUR JOURNEY TODAY </a:t>
            </a:r>
          </a:p>
        </p:txBody>
      </p:sp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EF75C53D-CFE1-FE57-6038-5DBDAC156C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296522"/>
            <a:ext cx="10515599" cy="3575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5020" y="685800"/>
            <a:ext cx="2780271" cy="5105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b="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Functions</a:t>
            </a:r>
          </a:p>
        </p:txBody>
      </p:sp>
      <p:graphicFrame>
        <p:nvGraphicFramePr>
          <p:cNvPr id="7" name="TextBox 4">
            <a:extLst>
              <a:ext uri="{FF2B5EF4-FFF2-40B4-BE49-F238E27FC236}">
                <a16:creationId xmlns:a16="http://schemas.microsoft.com/office/drawing/2014/main" id="{E04DDEE8-93A4-42B9-A5C6-DD0FBED7426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78468803"/>
              </p:ext>
            </p:extLst>
          </p:nvPr>
        </p:nvGraphicFramePr>
        <p:xfrm>
          <a:off x="3008630" y="685800"/>
          <a:ext cx="6492875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29743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0F3B0-582F-292F-BBD7-57C16D064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1" y="629266"/>
            <a:ext cx="6364722" cy="1676603"/>
          </a:xfrm>
        </p:spPr>
        <p:txBody>
          <a:bodyPr>
            <a:normAutofit/>
          </a:bodyPr>
          <a:lstStyle/>
          <a:p>
            <a:r>
              <a:rPr lang="en-US" sz="3600" dirty="0">
                <a:latin typeface="+mn-lt"/>
              </a:rPr>
              <a:t> </a:t>
            </a:r>
            <a:br>
              <a:rPr lang="en-US" sz="3600" dirty="0">
                <a:latin typeface="+mn-lt"/>
              </a:rPr>
            </a:br>
            <a:r>
              <a:rPr lang="en-US" sz="3600" dirty="0">
                <a:latin typeface="+mn-lt"/>
              </a:rPr>
              <a:t>Five Organs That Comprise the Excretory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01F493-17A7-99AC-B92D-AB45F53045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/>
              <a:t>The excretory system is responsible for purifying the body by eliminating waste matter </a:t>
            </a:r>
          </a:p>
          <a:p>
            <a:pPr marL="0" indent="0">
              <a:buNone/>
            </a:pPr>
            <a:r>
              <a:rPr lang="en-US" sz="2000" dirty="0"/>
              <a:t>The metabolism of body cells creates various toxic substances that, if retained, could poison the body.</a:t>
            </a:r>
          </a:p>
          <a:p>
            <a:pPr marL="0" indent="0">
              <a:buNone/>
            </a:pPr>
            <a:endParaRPr lang="en-US" sz="2000" dirty="0"/>
          </a:p>
        </p:txBody>
      </p:sp>
      <p:pic>
        <p:nvPicPr>
          <p:cNvPr id="13" name="Picture 4" descr="Close up of cells">
            <a:extLst>
              <a:ext uri="{FF2B5EF4-FFF2-40B4-BE49-F238E27FC236}">
                <a16:creationId xmlns:a16="http://schemas.microsoft.com/office/drawing/2014/main" id="{6BB7D97D-1DDE-B6DF-EDD6-7E09DE0A4B0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186" r="29793"/>
          <a:stretch/>
        </p:blipFill>
        <p:spPr>
          <a:xfrm>
            <a:off x="640079" y="137653"/>
            <a:ext cx="4210233" cy="6228734"/>
          </a:xfrm>
          <a:prstGeom prst="rect">
            <a:avLst/>
          </a:prstGeom>
          <a:effectLst/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3DA798A-0A4C-8041-292B-53A452F186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5431" y="4115854"/>
            <a:ext cx="6829425" cy="176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7725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E2803-85A1-2622-AA06-B4B441E06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US" sz="4100" dirty="0">
                <a:latin typeface="+mn-lt"/>
              </a:rPr>
              <a:t>Functions</a:t>
            </a:r>
            <a:br>
              <a:rPr lang="en-US" sz="4100" dirty="0">
                <a:latin typeface="+mn-lt"/>
              </a:rPr>
            </a:br>
            <a:endParaRPr lang="en-US" sz="4100" dirty="0">
              <a:latin typeface="+mn-lt"/>
            </a:endParaRPr>
          </a:p>
        </p:txBody>
      </p:sp>
      <p:pic>
        <p:nvPicPr>
          <p:cNvPr id="8" name="Picture 5">
            <a:extLst>
              <a:ext uri="{FF2B5EF4-FFF2-40B4-BE49-F238E27FC236}">
                <a16:creationId xmlns:a16="http://schemas.microsoft.com/office/drawing/2014/main" id="{8D7C0CFE-CA81-1FFA-29F9-D23B5823F55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961" r="16739" b="-1"/>
          <a:stretch/>
        </p:blipFill>
        <p:spPr>
          <a:xfrm>
            <a:off x="640079" y="226146"/>
            <a:ext cx="4210232" cy="6228732"/>
          </a:xfrm>
          <a:prstGeom prst="rect">
            <a:avLst/>
          </a:prstGeom>
          <a:effectLst/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8BC2F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E4B67A6D-2842-F842-BCFF-F56D9058DEE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2980441"/>
              </p:ext>
            </p:extLst>
          </p:nvPr>
        </p:nvGraphicFramePr>
        <p:xfrm>
          <a:off x="4965431" y="2438400"/>
          <a:ext cx="6586489" cy="37854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494662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8EF3FE-1D27-D16B-3FAD-3F4981B48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641" y="467208"/>
            <a:ext cx="2880828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 dirty="0">
                <a:latin typeface="+mj-lt"/>
                <a:ea typeface="+mj-ea"/>
                <a:cs typeface="+mj-cs"/>
              </a:rPr>
              <a:t>Lets Watch </a:t>
            </a: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!</a:t>
            </a:r>
          </a:p>
        </p:txBody>
      </p:sp>
      <p:pic>
        <p:nvPicPr>
          <p:cNvPr id="3" name="Content Placeholder 4" descr="3d Glasses with solid fill">
            <a:hlinkClick r:id="rId2"/>
            <a:extLst>
              <a:ext uri="{FF2B5EF4-FFF2-40B4-BE49-F238E27FC236}">
                <a16:creationId xmlns:a16="http://schemas.microsoft.com/office/drawing/2014/main" id="{CCC7A9BB-568E-2226-0023-DCCDA0D5D6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65910" y="577322"/>
            <a:ext cx="5923584" cy="592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5496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E219D4C-BACD-02A6-1C72-CB07CBFDCE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4606" y="602558"/>
            <a:ext cx="9114962" cy="5377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5161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659B84DDB5A38478B70829D36E55428" ma:contentTypeVersion="13" ma:contentTypeDescription="Create a new document." ma:contentTypeScope="" ma:versionID="1bbffaa8642a7aa62ae8b095a261220e">
  <xsd:schema xmlns:xsd="http://www.w3.org/2001/XMLSchema" xmlns:xs="http://www.w3.org/2001/XMLSchema" xmlns:p="http://schemas.microsoft.com/office/2006/metadata/properties" xmlns:ns3="e39b2e7b-4903-47ff-bd4b-8d2fa0c4d256" xmlns:ns4="b859bac5-f8e7-4332-87d7-6acb10f197c4" targetNamespace="http://schemas.microsoft.com/office/2006/metadata/properties" ma:root="true" ma:fieldsID="5d6079a793c404a879ec1ab0fc7b0df3" ns3:_="" ns4:_="">
    <xsd:import namespace="e39b2e7b-4903-47ff-bd4b-8d2fa0c4d256"/>
    <xsd:import namespace="b859bac5-f8e7-4332-87d7-6acb10f197c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9b2e7b-4903-47ff-bd4b-8d2fa0c4d25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59bac5-f8e7-4332-87d7-6acb10f197c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7F8F98D-FBAA-4105-85D8-282E14068585}">
  <ds:schemaRefs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http://schemas.microsoft.com/office/2006/documentManagement/types"/>
    <ds:schemaRef ds:uri="http://purl.org/dc/elements/1.1/"/>
    <ds:schemaRef ds:uri="http://purl.org/dc/dcmitype/"/>
    <ds:schemaRef ds:uri="b859bac5-f8e7-4332-87d7-6acb10f197c4"/>
    <ds:schemaRef ds:uri="http://schemas.microsoft.com/office/infopath/2007/PartnerControls"/>
    <ds:schemaRef ds:uri="e39b2e7b-4903-47ff-bd4b-8d2fa0c4d256"/>
  </ds:schemaRefs>
</ds:datastoreItem>
</file>

<file path=customXml/itemProps2.xml><?xml version="1.0" encoding="utf-8"?>
<ds:datastoreItem xmlns:ds="http://schemas.openxmlformats.org/officeDocument/2006/customXml" ds:itemID="{141410CF-7035-460A-ACF8-12A714084E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39b2e7b-4903-47ff-bd4b-8d2fa0c4d256"/>
    <ds:schemaRef ds:uri="b859bac5-f8e7-4332-87d7-6acb10f197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6777</TotalTime>
  <Words>195</Words>
  <Application>Microsoft Office PowerPoint</Application>
  <PresentationFormat>Widescreen</PresentationFormat>
  <Paragraphs>21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Futura PT Book</vt:lpstr>
      <vt:lpstr>Futura PT Demi</vt:lpstr>
      <vt:lpstr>Custom Design</vt:lpstr>
      <vt:lpstr>Office Theme</vt:lpstr>
      <vt:lpstr>PowerPoint Presentation</vt:lpstr>
      <vt:lpstr>PowerPoint Presentation</vt:lpstr>
      <vt:lpstr>PowerPoint Presentation</vt:lpstr>
      <vt:lpstr>  Five Organs That Comprise the Excretory System</vt:lpstr>
      <vt:lpstr>Functions </vt:lpstr>
      <vt:lpstr>Lets Watch !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240</cp:revision>
  <dcterms:created xsi:type="dcterms:W3CDTF">2020-02-19T20:43:13Z</dcterms:created>
  <dcterms:modified xsi:type="dcterms:W3CDTF">2023-01-25T15:50:14Z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0x010100C659B84DDB5A38478B70829D36E55428</vt:lpwstr>
  </property>
</Properties>
</file>