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66" r:id="rId4"/>
    <p:sldId id="257" r:id="rId5"/>
    <p:sldId id="260" r:id="rId6"/>
    <p:sldId id="261" r:id="rId7"/>
    <p:sldId id="263" r:id="rId8"/>
    <p:sldId id="262" r:id="rId9"/>
    <p:sldId id="264" r:id="rId10"/>
    <p:sldId id="43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2AD221-825A-48FC-819E-9A8B1C368B9C}" v="168" dt="2022-12-21T19:39:49.3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8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2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9924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0889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8411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1447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1445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347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7740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7550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4626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1284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9833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495495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02394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99760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58555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43840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0774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891614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56979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17119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424402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3386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708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693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incidecoder.com/ingredients/lactic-acid" TargetMode="External"/><Relationship Id="rId13" Type="http://schemas.openxmlformats.org/officeDocument/2006/relationships/hyperlink" Target="https://incidecoder.com/ingredients/urea" TargetMode="External"/><Relationship Id="rId3" Type="http://schemas.openxmlformats.org/officeDocument/2006/relationships/hyperlink" Target="https://incidecoder.com/ingredients/peg-8" TargetMode="External"/><Relationship Id="rId7" Type="http://schemas.openxmlformats.org/officeDocument/2006/relationships/hyperlink" Target="https://incidecoder.com/ingredients/sodium-lactate" TargetMode="External"/><Relationship Id="rId12" Type="http://schemas.openxmlformats.org/officeDocument/2006/relationships/hyperlink" Target="https://incidecoder.com/ingredients/tea-lactate" TargetMode="External"/><Relationship Id="rId17" Type="http://schemas.openxmlformats.org/officeDocument/2006/relationships/hyperlink" Target="https://incidecoder.com/ingredients/ethylhexylglycerin" TargetMode="External"/><Relationship Id="rId2" Type="http://schemas.openxmlformats.org/officeDocument/2006/relationships/hyperlink" Target="https://incidecoder.com/ingredients/water" TargetMode="External"/><Relationship Id="rId16" Type="http://schemas.openxmlformats.org/officeDocument/2006/relationships/hyperlink" Target="https://incidecoder.com/ingredients/phenoxyethanol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incidecoder.com/ingredients/soluble-collagen" TargetMode="External"/><Relationship Id="rId11" Type="http://schemas.openxmlformats.org/officeDocument/2006/relationships/hyperlink" Target="https://incidecoder.com/ingredients/sorbitol" TargetMode="External"/><Relationship Id="rId5" Type="http://schemas.openxmlformats.org/officeDocument/2006/relationships/hyperlink" Target="https://incidecoder.com/ingredients/triethanolamine" TargetMode="External"/><Relationship Id="rId15" Type="http://schemas.openxmlformats.org/officeDocument/2006/relationships/hyperlink" Target="https://incidecoder.com/ingredients/allantoin" TargetMode="External"/><Relationship Id="rId10" Type="http://schemas.openxmlformats.org/officeDocument/2006/relationships/hyperlink" Target="https://incidecoder.com/ingredients/serine" TargetMode="External"/><Relationship Id="rId4" Type="http://schemas.openxmlformats.org/officeDocument/2006/relationships/hyperlink" Target="https://incidecoder.com/ingredients/carbomer" TargetMode="External"/><Relationship Id="rId9" Type="http://schemas.openxmlformats.org/officeDocument/2006/relationships/hyperlink" Target="https://incidecoder.com/ingredients/glycerin" TargetMode="External"/><Relationship Id="rId14" Type="http://schemas.openxmlformats.org/officeDocument/2006/relationships/hyperlink" Target="https://incidecoder.com/ingredients/sodium-chlorid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79488" y="3638661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rgbClr val="C00000"/>
                </a:solidFill>
                <a:latin typeface="Futura PT Demi" panose="020B0702020204020303" pitchFamily="34" charset="0"/>
              </a:rPr>
              <a:t>Medical Esthetics</a:t>
            </a:r>
          </a:p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LDR Basic Moisturizers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7F3C931-EFB5-7AD6-A98F-599DB9070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Futura PT Demi" panose="020B0702020204020303" pitchFamily="34" charset="0"/>
              </a:rPr>
              <a:t>Natigène</a:t>
            </a:r>
            <a:r>
              <a:rPr lang="en-US" dirty="0">
                <a:latin typeface="Futura PT Demi" panose="020B0702020204020303" pitchFamily="34" charset="0"/>
              </a:rPr>
              <a:t> Gel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42D0E-5865-AB43-10DB-BD81E84934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771968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latin typeface="Futura PT Book" panose="020B0502020204020303" pitchFamily="34" charset="0"/>
              </a:rPr>
              <a:t>Texture:</a:t>
            </a:r>
          </a:p>
          <a:p>
            <a:r>
              <a:rPr lang="en-US" dirty="0">
                <a:latin typeface="Futura PT Book" panose="020B0502020204020303" pitchFamily="34" charset="0"/>
              </a:rPr>
              <a:t>Gel</a:t>
            </a:r>
          </a:p>
          <a:p>
            <a:r>
              <a:rPr lang="en-US" dirty="0">
                <a:latin typeface="Futura PT Book" panose="020B0502020204020303" pitchFamily="34" charset="0"/>
              </a:rPr>
              <a:t>Skin Types:</a:t>
            </a:r>
          </a:p>
          <a:p>
            <a:r>
              <a:rPr lang="en-US" dirty="0">
                <a:latin typeface="Futura PT Book" panose="020B0502020204020303" pitchFamily="34" charset="0"/>
              </a:rPr>
              <a:t>All</a:t>
            </a:r>
          </a:p>
          <a:p>
            <a:r>
              <a:rPr lang="en-US" dirty="0">
                <a:latin typeface="Futura PT Book" panose="020B0502020204020303" pitchFamily="34" charset="0"/>
              </a:rPr>
              <a:t>Benefits:</a:t>
            </a:r>
          </a:p>
          <a:p>
            <a:r>
              <a:rPr lang="en-US" dirty="0">
                <a:latin typeface="Futura PT Book" panose="020B0502020204020303" pitchFamily="34" charset="0"/>
              </a:rPr>
              <a:t>Delays cutaneous ageing signs</a:t>
            </a:r>
          </a:p>
          <a:p>
            <a:r>
              <a:rPr lang="en-US" dirty="0" err="1">
                <a:latin typeface="Futura PT Book" panose="020B0502020204020303" pitchFamily="34" charset="0"/>
              </a:rPr>
              <a:t>Smoothes</a:t>
            </a:r>
            <a:r>
              <a:rPr lang="en-US" dirty="0">
                <a:latin typeface="Futura PT Book" panose="020B0502020204020303" pitchFamily="34" charset="0"/>
              </a:rPr>
              <a:t> and brightens the complexion</a:t>
            </a:r>
          </a:p>
          <a:p>
            <a:r>
              <a:rPr lang="en-US" dirty="0">
                <a:latin typeface="Futura PT Book" panose="020B0502020204020303" pitchFamily="34" charset="0"/>
              </a:rPr>
              <a:t>Attenuates skin flaws owing to its healing properties</a:t>
            </a:r>
          </a:p>
          <a:p>
            <a:r>
              <a:rPr lang="en-US" dirty="0">
                <a:latin typeface="Futura PT Book" panose="020B0502020204020303" pitchFamily="34" charset="0"/>
              </a:rPr>
              <a:t>Gives the skin new suppleness and softness</a:t>
            </a:r>
          </a:p>
          <a:p>
            <a:endParaRPr lang="en-US" dirty="0"/>
          </a:p>
        </p:txBody>
      </p:sp>
      <p:pic>
        <p:nvPicPr>
          <p:cNvPr id="4" name="Picture 4" descr="A picture containing toiletry, lotion, skin cream&#10;&#10;Description automatically generated">
            <a:extLst>
              <a:ext uri="{FF2B5EF4-FFF2-40B4-BE49-F238E27FC236}">
                <a16:creationId xmlns:a16="http://schemas.microsoft.com/office/drawing/2014/main" id="{0A8CD5E2-EEB4-DF02-D59C-9192121DF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5146" y="1592364"/>
            <a:ext cx="4356473" cy="435647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860580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473586" y="-831228"/>
            <a:ext cx="10263239" cy="3714496"/>
          </a:xfrm>
        </p:spPr>
        <p:txBody>
          <a:bodyPr anchor="ctr">
            <a:normAutofit/>
          </a:bodyPr>
          <a:lstStyle/>
          <a:p>
            <a:r>
              <a:rPr lang="en-US" sz="4000" dirty="0" err="1">
                <a:latin typeface="Futura PT Demi" panose="020B0702020204020303" pitchFamily="34" charset="0"/>
              </a:rPr>
              <a:t>Natigène</a:t>
            </a:r>
            <a:r>
              <a:rPr lang="en-US" sz="4000" dirty="0">
                <a:latin typeface="Futura PT Demi" panose="020B0702020204020303" pitchFamily="34" charset="0"/>
              </a:rPr>
              <a:t> Collagen Gel Ingredients  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89935" y="2223981"/>
            <a:ext cx="9179311" cy="26578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2"/>
              </a:rPr>
              <a:t>Water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3"/>
              </a:rPr>
              <a:t>PEG-8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4"/>
              </a:rPr>
              <a:t>Carbomer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5"/>
              </a:rPr>
              <a:t>Triethanolamine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6"/>
              </a:rPr>
              <a:t>Soluble Collagen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7"/>
              </a:rPr>
              <a:t>Sodium Lactate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8"/>
              </a:rPr>
              <a:t>Lactic Acid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9"/>
              </a:rPr>
              <a:t>Glycerin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10"/>
              </a:rPr>
              <a:t>Serine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11"/>
              </a:rPr>
              <a:t>Sorbitol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12"/>
              </a:rPr>
              <a:t>Tea-Lactate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13"/>
              </a:rPr>
              <a:t>Urea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14"/>
              </a:rPr>
              <a:t>Sodium Chloride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15"/>
              </a:rPr>
              <a:t>Allantoin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16"/>
              </a:rPr>
              <a:t>Phenoxyethanol</a:t>
            </a:r>
            <a: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</a:rPr>
              <a:t>, </a:t>
            </a:r>
            <a:r>
              <a:rPr lang="en-US" sz="1900" dirty="0" err="1">
                <a:solidFill>
                  <a:schemeClr val="bg1"/>
                </a:solidFill>
                <a:latin typeface="Futura PT Book" panose="020B0502020204020303" pitchFamily="34" charset="0"/>
                <a:ea typeface="+mn-lt"/>
                <a:cs typeface="+mn-lt"/>
                <a:hlinkClick r:id="rId17"/>
              </a:rPr>
              <a:t>Ethylhexylglycerin</a:t>
            </a:r>
            <a:endParaRPr lang="en-US" sz="1900" dirty="0">
              <a:solidFill>
                <a:schemeClr val="bg1"/>
              </a:solidFill>
              <a:latin typeface="Futura PT Book" panose="020B0502020204020303" pitchFamily="34" charset="0"/>
              <a:cs typeface="Calibri" panose="020F0502020204030204"/>
            </a:endParaRPr>
          </a:p>
          <a:p>
            <a:pPr marL="0" indent="0">
              <a:buNone/>
            </a:pPr>
            <a:br>
              <a:rPr lang="en-US" sz="1900" dirty="0">
                <a:solidFill>
                  <a:schemeClr val="bg1"/>
                </a:solidFill>
                <a:latin typeface="Futura PT Book" panose="020B0502020204020303" pitchFamily="34" charset="0"/>
              </a:rPr>
            </a:br>
            <a:endParaRPr lang="en-US" sz="1900" dirty="0">
              <a:solidFill>
                <a:schemeClr val="bg1"/>
              </a:solidFill>
              <a:latin typeface="Futura PT Book" panose="020B0502020204020303" pitchFamily="34" charset="0"/>
              <a:cs typeface="Calibri" panose="020F0502020204030204"/>
            </a:endParaRPr>
          </a:p>
          <a:p>
            <a:endParaRPr lang="en-US" sz="1900" dirty="0">
              <a:solidFill>
                <a:schemeClr val="bg1"/>
              </a:solidFill>
              <a:latin typeface="Futura PT Book" panose="020B0502020204020303" pitchFamily="34" charset="0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57062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toiletry, lotion, skin cream&#10;&#10;Description automatically generated">
            <a:extLst>
              <a:ext uri="{FF2B5EF4-FFF2-40B4-BE49-F238E27FC236}">
                <a16:creationId xmlns:a16="http://schemas.microsoft.com/office/drawing/2014/main" id="{4CE72F3B-07C7-6D8E-707A-DDF1F6580A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0174" y="2083963"/>
            <a:ext cx="4051213" cy="4051213"/>
          </a:xfrm>
          <a:prstGeom prst="rect">
            <a:avLst/>
          </a:prstGeom>
          <a:effectLst/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B38C17C-FCCA-4775-F6D8-F92034D283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711" y="370260"/>
            <a:ext cx="10515600" cy="1325563"/>
          </a:xfrm>
        </p:spPr>
        <p:txBody>
          <a:bodyPr/>
          <a:lstStyle/>
          <a:p>
            <a:r>
              <a:rPr lang="en-US" sz="4000" dirty="0">
                <a:latin typeface="Futura PT Demi" panose="020B0702020204020303" pitchFamily="34" charset="0"/>
              </a:rPr>
              <a:t>Triple Lipid Regenerating Youth Care </a:t>
            </a:r>
            <a:br>
              <a:rPr lang="en-US" dirty="0"/>
            </a:b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721457-E075-B3AE-139F-6E9496CC7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9878" y="1631672"/>
            <a:ext cx="6427839" cy="4351338"/>
          </a:xfrm>
        </p:spPr>
        <p:txBody>
          <a:bodyPr>
            <a:normAutofit/>
          </a:bodyPr>
          <a:lstStyle/>
          <a:p>
            <a:endParaRPr lang="en-US" dirty="0">
              <a:latin typeface="Futura PT Book" panose="020B0502020204020303" pitchFamily="34" charset="0"/>
            </a:endParaRPr>
          </a:p>
          <a:p>
            <a:r>
              <a:rPr lang="en-US" sz="2200" dirty="0">
                <a:latin typeface="Futura PT Book" panose="020B0502020204020303" pitchFamily="34" charset="0"/>
              </a:rPr>
              <a:t>Skin Types:</a:t>
            </a:r>
          </a:p>
          <a:p>
            <a:r>
              <a:rPr lang="en-US" sz="2200" dirty="0">
                <a:latin typeface="Futura PT Book" panose="020B0502020204020303" pitchFamily="34" charset="0"/>
              </a:rPr>
              <a:t>Dry, Mature, Dehydrated, Normal </a:t>
            </a:r>
          </a:p>
          <a:p>
            <a:r>
              <a:rPr lang="en-US" sz="2200" dirty="0">
                <a:latin typeface="Futura PT Book" panose="020B0502020204020303" pitchFamily="34" charset="0"/>
              </a:rPr>
              <a:t>Benefits:</a:t>
            </a:r>
          </a:p>
          <a:p>
            <a:r>
              <a:rPr lang="en-US" sz="2200" dirty="0">
                <a:latin typeface="Futura PT Book" panose="020B0502020204020303" pitchFamily="34" charset="0"/>
              </a:rPr>
              <a:t>Restores the skin's essential lipids : ceramides, natural cholesterol and fatty acids</a:t>
            </a:r>
          </a:p>
          <a:p>
            <a:r>
              <a:rPr lang="en-US" sz="2200" dirty="0">
                <a:latin typeface="Futura PT Book" panose="020B0502020204020303" pitchFamily="34" charset="0"/>
              </a:rPr>
              <a:t>Improves elasticity and skin texture; diminishes the appearance of pores, decreases the look of wrinkles</a:t>
            </a:r>
          </a:p>
          <a:p>
            <a:r>
              <a:rPr lang="en-US" sz="2200" dirty="0">
                <a:latin typeface="Futura PT Book" panose="020B0502020204020303" pitchFamily="34" charset="0"/>
              </a:rPr>
              <a:t>Helps reduce the appearance of discoloration; evens skin tones; restores radiance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417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E5FDB-9B70-6BB3-2B5E-61CEEBE26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071" y="-890221"/>
            <a:ext cx="3712224" cy="3714496"/>
          </a:xfrm>
        </p:spPr>
        <p:txBody>
          <a:bodyPr anchor="ctr">
            <a:normAutofit/>
          </a:bodyPr>
          <a:lstStyle/>
          <a:p>
            <a:r>
              <a:rPr lang="en-US" sz="4800" dirty="0">
                <a:cs typeface="Calibri Light"/>
              </a:rPr>
              <a:t>Ingredients </a:t>
            </a:r>
            <a:endParaRPr 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28DB36-C583-3803-42D3-E82F914FBF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8787" y="2430460"/>
            <a:ext cx="7378800" cy="265785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000" dirty="0">
                <a:ea typeface="+mn-lt"/>
                <a:cs typeface="+mn-lt"/>
              </a:rPr>
              <a:t>Contains a precise 1:2:1 ratio of the skin's three essential lipids, namely ceramides, cholesterol and fatty acids. Cholesterol is dominant, allowing the kin barrier to restore instantly.</a:t>
            </a:r>
          </a:p>
          <a:p>
            <a:r>
              <a:rPr lang="en-US" sz="2000" dirty="0">
                <a:ea typeface="+mn-lt"/>
                <a:cs typeface="+mn-lt"/>
              </a:rPr>
              <a:t>The formula also includes a key ingredient bio-inspired by the regulatory power of flower nectar microbiota, which contributes to the balance of the skin's microbiota.</a:t>
            </a:r>
          </a:p>
          <a:p>
            <a:r>
              <a:rPr lang="en-US" sz="2000" dirty="0">
                <a:ea typeface="+mn-lt"/>
                <a:cs typeface="+mn-lt"/>
              </a:rPr>
              <a:t>The niacinamide helps the skin to recover an optimal level of cutaneous lipids while providing in-depth nutrition in order to slow the visible signs of ageing.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6235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50607" y="127821"/>
            <a:ext cx="8072284" cy="1622321"/>
          </a:xfrm>
        </p:spPr>
        <p:txBody>
          <a:bodyPr>
            <a:normAutofit/>
          </a:bodyPr>
          <a:lstStyle/>
          <a:p>
            <a:r>
              <a:rPr lang="en-US" sz="4000" dirty="0">
                <a:ea typeface="+mj-lt"/>
                <a:cs typeface="+mj-lt"/>
              </a:rPr>
              <a:t>Skin Recovery Post-Procedure Balm</a:t>
            </a:r>
            <a:endParaRPr lang="en-US" sz="40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C4D19B-3798-C8A8-C66F-4BC39FB76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246" y="1839994"/>
            <a:ext cx="4786986" cy="429272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ea typeface="+mn-lt"/>
                <a:cs typeface="+mn-lt"/>
              </a:rPr>
              <a:t>Skin Types:</a:t>
            </a:r>
          </a:p>
          <a:p>
            <a:r>
              <a:rPr lang="en-US" sz="2000" dirty="0">
                <a:ea typeface="+mn-lt"/>
                <a:cs typeface="+mn-lt"/>
              </a:rPr>
              <a:t>Damaged, scared, oily, dehydrated , normal </a:t>
            </a:r>
          </a:p>
          <a:p>
            <a:r>
              <a:rPr lang="en-US" sz="2000" dirty="0">
                <a:ea typeface="+mn-lt"/>
                <a:cs typeface="+mn-lt"/>
              </a:rPr>
              <a:t>Benefits:</a:t>
            </a:r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Its unique formula places the skin in optimal conditions to induce and speed up healing. It supports the skin’s natural recovery process and helps prevent the appearance of scars.</a:t>
            </a:r>
            <a:endParaRPr lang="en-US" sz="2000" dirty="0"/>
          </a:p>
        </p:txBody>
      </p:sp>
      <p:pic>
        <p:nvPicPr>
          <p:cNvPr id="4" name="Picture 4" descr="A picture containing text, toiletry, indoor, cup&#10;&#10;Description automatically generated">
            <a:extLst>
              <a:ext uri="{FF2B5EF4-FFF2-40B4-BE49-F238E27FC236}">
                <a16:creationId xmlns:a16="http://schemas.microsoft.com/office/drawing/2014/main" id="{3D4B1633-667B-5DC2-6A67-FDB049805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7945" y="1523999"/>
            <a:ext cx="4057437" cy="451332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386215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30478-F410-A573-5D31-9950C23D1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537" y="-2604564"/>
            <a:ext cx="10100799" cy="379348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Skin Recovery Post-Procedure Balm Ingredients 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578D6AA-902F-2097-3D7A-FE8ADBAFA7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04176" y="2055604"/>
            <a:ext cx="6791930" cy="354878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210089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nderson ppt template (1) (2)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284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Futura PT Book</vt:lpstr>
      <vt:lpstr>Futura PT Demi</vt:lpstr>
      <vt:lpstr>office theme</vt:lpstr>
      <vt:lpstr>Anderson ppt template (1) (2)</vt:lpstr>
      <vt:lpstr>Custom Design</vt:lpstr>
      <vt:lpstr>PowerPoint Presentation</vt:lpstr>
      <vt:lpstr>Natigène Gel</vt:lpstr>
      <vt:lpstr>Natigène Collagen Gel Ingredients  </vt:lpstr>
      <vt:lpstr>Triple Lipid Regenerating Youth Care  </vt:lpstr>
      <vt:lpstr>Ingredients </vt:lpstr>
      <vt:lpstr>Skin Recovery Post-Procedure Balm</vt:lpstr>
      <vt:lpstr>Skin Recovery Post-Procedure Balm Ingredients 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Gabrielle Heard</dc:creator>
  <cp:lastModifiedBy>Gabrielle Heard | Anderson College | Head Office</cp:lastModifiedBy>
  <cp:revision>72</cp:revision>
  <dcterms:modified xsi:type="dcterms:W3CDTF">2023-01-25T16:22:55Z</dcterms:modified>
</cp:coreProperties>
</file>