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  <p:sldMasterId id="2147483684" r:id="rId6"/>
  </p:sldMasterIdLst>
  <p:notesMasterIdLst>
    <p:notesMasterId r:id="rId20"/>
  </p:notesMasterIdLst>
  <p:sldIdLst>
    <p:sldId id="256" r:id="rId7"/>
    <p:sldId id="266" r:id="rId8"/>
    <p:sldId id="437" r:id="rId9"/>
    <p:sldId id="290" r:id="rId10"/>
    <p:sldId id="438" r:id="rId11"/>
    <p:sldId id="439" r:id="rId12"/>
    <p:sldId id="440" r:id="rId13"/>
    <p:sldId id="441" r:id="rId14"/>
    <p:sldId id="442" r:id="rId15"/>
    <p:sldId id="444" r:id="rId16"/>
    <p:sldId id="445" r:id="rId17"/>
    <p:sldId id="471" r:id="rId18"/>
    <p:sldId id="43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561" autoAdjust="0"/>
    <p:restoredTop sz="94660"/>
  </p:normalViewPr>
  <p:slideViewPr>
    <p:cSldViewPr snapToGrid="0">
      <p:cViewPr varScale="1">
        <p:scale>
          <a:sx n="78" d="100"/>
          <a:sy n="78" d="100"/>
        </p:scale>
        <p:origin x="672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458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01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6077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378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080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3567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41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175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64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448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114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188168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4994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194760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079016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978340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303812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99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5551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86454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003899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704837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489520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6120647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3544160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0164096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798803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2170894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035338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24457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2325947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252813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29522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305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03692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4281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l3Cx8Mtc6w&amp;ab_channel=DoctorSecrets" TargetMode="External"/><Relationship Id="rId2" Type="http://schemas.openxmlformats.org/officeDocument/2006/relationships/hyperlink" Target="https://www.youtube.com/watch?v=EbKF5cTVBLA&amp;ab_channel=Doctors%27CircleWorld%27sLargestHealthPlatform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youtube.com/watch?v=lUzwPHg_mLc&amp;ab_channel=U.S.DermatologyPartners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29072" y="4110609"/>
            <a:ext cx="7956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dirty="0">
                <a:solidFill>
                  <a:schemeClr val="bg1"/>
                </a:solidFill>
                <a:latin typeface="Futura PT Demi" panose="020B0702020204020303" pitchFamily="34" charset="0"/>
              </a:rPr>
              <a:t>A Skin Review 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DB78852C-739E-A0AC-B8FC-B1978D81C0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793" y="399743"/>
            <a:ext cx="4362450" cy="573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9973851-273C-D08D-510B-04B16CC14BCE}"/>
              </a:ext>
            </a:extLst>
          </p:cNvPr>
          <p:cNvSpPr txBox="1"/>
          <p:nvPr/>
        </p:nvSpPr>
        <p:spPr>
          <a:xfrm>
            <a:off x="577123" y="571852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i="0" dirty="0">
                <a:effectLst/>
                <a:latin typeface="Futura PT Demi" panose="020B0702020204020303" pitchFamily="34" charset="0"/>
              </a:rPr>
              <a:t>The Integumentary System </a:t>
            </a:r>
            <a:endParaRPr lang="en-US" sz="3600" dirty="0">
              <a:latin typeface="Futura PT Demi" panose="020B0702020204020303" pitchFamily="34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E1F6F22-7A75-106A-3626-AC22208F3C68}"/>
              </a:ext>
            </a:extLst>
          </p:cNvPr>
          <p:cNvSpPr>
            <a:spLocks noGrp="1"/>
          </p:cNvSpPr>
          <p:nvPr/>
        </p:nvSpPr>
        <p:spPr>
          <a:xfrm>
            <a:off x="728779" y="2029616"/>
            <a:ext cx="10400146" cy="414712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Futura PT Book" panose="020B0502020204020303" pitchFamily="34" charset="0"/>
              </a:rPr>
              <a:t> </a:t>
            </a:r>
            <a:r>
              <a:rPr lang="en-US" sz="2600" dirty="0">
                <a:latin typeface="Futura PT Book" panose="020B0502020204020303" pitchFamily="34" charset="0"/>
              </a:rPr>
              <a:t>Is </a:t>
            </a:r>
            <a:r>
              <a:rPr lang="en-US" sz="2600" b="1" dirty="0">
                <a:solidFill>
                  <a:srgbClr val="FF0000"/>
                </a:solidFill>
                <a:latin typeface="Futura PT Book" panose="020B0502020204020303" pitchFamily="34" charset="0"/>
              </a:rPr>
              <a:t>the largest organ in the body. </a:t>
            </a:r>
          </a:p>
          <a:p>
            <a:r>
              <a:rPr lang="en-US" sz="2600" dirty="0">
                <a:latin typeface="Futura PT Book" panose="020B0502020204020303" pitchFamily="34" charset="0"/>
              </a:rPr>
              <a:t>It is a </a:t>
            </a:r>
            <a:r>
              <a:rPr lang="en-US" sz="2600" b="1" dirty="0">
                <a:solidFill>
                  <a:srgbClr val="FF0000"/>
                </a:solidFill>
                <a:latin typeface="Futura PT Book" panose="020B0502020204020303" pitchFamily="34" charset="0"/>
              </a:rPr>
              <a:t>strong barrier </a:t>
            </a:r>
            <a:r>
              <a:rPr lang="en-US" sz="2600" dirty="0">
                <a:latin typeface="Futura PT Book" panose="020B0502020204020303" pitchFamily="34" charset="0"/>
              </a:rPr>
              <a:t>designed to protect us from the outside elements. </a:t>
            </a:r>
          </a:p>
          <a:p>
            <a:r>
              <a:rPr lang="en-US" sz="2600" dirty="0">
                <a:latin typeface="Futura PT Book" panose="020B0502020204020303" pitchFamily="34" charset="0"/>
              </a:rPr>
              <a:t>Skin layers, nerves, cellular functions, hair follicles, and glands all work together harmoniously to </a:t>
            </a:r>
            <a:r>
              <a:rPr lang="en-US" sz="2600" b="1" dirty="0">
                <a:solidFill>
                  <a:srgbClr val="FF0000"/>
                </a:solidFill>
                <a:latin typeface="Futura PT Book" panose="020B0502020204020303" pitchFamily="34" charset="0"/>
              </a:rPr>
              <a:t>regulate temperature </a:t>
            </a:r>
            <a:r>
              <a:rPr lang="en-US" sz="2600" dirty="0">
                <a:latin typeface="Futura PT Book" panose="020B0502020204020303" pitchFamily="34" charset="0"/>
              </a:rPr>
              <a:t>and protect the body. </a:t>
            </a:r>
          </a:p>
          <a:p>
            <a:r>
              <a:rPr lang="en-US" sz="2600" dirty="0">
                <a:latin typeface="Futura PT Book" panose="020B0502020204020303" pitchFamily="34" charset="0"/>
              </a:rPr>
              <a:t>Hormones, growth factors, and other biochemicals </a:t>
            </a:r>
            <a:r>
              <a:rPr lang="en-US" sz="2600" b="1" dirty="0">
                <a:solidFill>
                  <a:srgbClr val="FF0000"/>
                </a:solidFill>
                <a:latin typeface="Futura PT Book" panose="020B0502020204020303" pitchFamily="34" charset="0"/>
              </a:rPr>
              <a:t>control the skin’s intricate functions</a:t>
            </a:r>
          </a:p>
          <a:p>
            <a:r>
              <a:rPr lang="en-US" sz="2600" dirty="0">
                <a:latin typeface="Futura PT Book" panose="020B0502020204020303" pitchFamily="34" charset="0"/>
              </a:rPr>
              <a:t>Our skin is an industrious manufacturer, with miles (kilometers) of blood vessels, millions of sweat glands, and an array of nerves within a network of fibers. Appendages of the skin include hair, nails, sweat glands, and oil glands</a:t>
            </a:r>
            <a:r>
              <a:rPr lang="en-US" sz="2600" b="1" dirty="0">
                <a:solidFill>
                  <a:srgbClr val="C00000"/>
                </a:solidFill>
                <a:latin typeface="Futura PT Book" panose="020B0502020204020303" pitchFamily="34" charset="0"/>
              </a:rPr>
              <a:t>. Healthy skin is slightly moist, soft, smooth, and somewhat acidic.</a:t>
            </a:r>
          </a:p>
        </p:txBody>
      </p:sp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51E1879D-F970-E4B8-A28B-E22C7AA73D9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212" y="2582069"/>
            <a:ext cx="4981575" cy="283845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00BD09-29F8-D5D1-07DD-65D024F99F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Futura PT Book" panose="020B0502020204020303" pitchFamily="34" charset="0"/>
              </a:rPr>
              <a:t>Sometimes, the perfectly balanced system is compromised </a:t>
            </a:r>
          </a:p>
        </p:txBody>
      </p:sp>
    </p:spTree>
    <p:extLst>
      <p:ext uri="{BB962C8B-B14F-4D97-AF65-F5344CB8AC3E}">
        <p14:creationId xmlns:p14="http://schemas.microsoft.com/office/powerpoint/2010/main" val="622476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95AB6DDD-1970-63F1-0901-211C28300E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00325" y="2020094"/>
            <a:ext cx="6991350" cy="3962400"/>
          </a:xfrm>
        </p:spPr>
      </p:pic>
    </p:spTree>
    <p:extLst>
      <p:ext uri="{BB962C8B-B14F-4D97-AF65-F5344CB8AC3E}">
        <p14:creationId xmlns:p14="http://schemas.microsoft.com/office/powerpoint/2010/main" val="25434536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B729DDF-01BB-EEC5-A38A-D1DF6432C766}"/>
              </a:ext>
            </a:extLst>
          </p:cNvPr>
          <p:cNvSpPr txBox="1"/>
          <p:nvPr/>
        </p:nvSpPr>
        <p:spPr>
          <a:xfrm>
            <a:off x="681702" y="2406537"/>
            <a:ext cx="9670473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i="0" dirty="0">
                <a:effectLst/>
                <a:latin typeface="Futura PT Book" panose="020B0502020204020303" pitchFamily="34" charset="0"/>
              </a:rPr>
              <a:t>When the skin layers no longer function properly to  protect and maintain itself.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US" sz="2800" i="0" dirty="0">
              <a:effectLst/>
              <a:latin typeface="Futura PT Book" panose="020B0502020204020303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>
                <a:latin typeface="Futura PT Book" panose="020B0502020204020303" pitchFamily="34" charset="0"/>
              </a:rPr>
              <a:t>A condition has affected the integrity of the skin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US" sz="2800" dirty="0">
              <a:latin typeface="Futura PT Book" panose="020B0502020204020303" pitchFamily="34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i="0" dirty="0">
                <a:effectLst/>
                <a:latin typeface="Futura PT Book" panose="020B0502020204020303" pitchFamily="34" charset="0"/>
              </a:rPr>
              <a:t>Specifically, when talking about compromised skin, we are talking about the epidermal layer, which has </a:t>
            </a:r>
            <a:r>
              <a:rPr lang="en-US" sz="2800" dirty="0">
                <a:latin typeface="Futura PT Book" panose="020B0502020204020303" pitchFamily="34" charset="0"/>
              </a:rPr>
              <a:t>been compromised </a:t>
            </a:r>
            <a:endParaRPr lang="en-US" sz="2800" i="0" dirty="0">
              <a:effectLst/>
              <a:latin typeface="Futura PT Book" panose="020B0502020204020303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641220-6E64-AEAA-5AC3-60114C09A938}"/>
              </a:ext>
            </a:extLst>
          </p:cNvPr>
          <p:cNvSpPr txBox="1"/>
          <p:nvPr/>
        </p:nvSpPr>
        <p:spPr>
          <a:xfrm>
            <a:off x="681702" y="558090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>
                <a:latin typeface="Futura PT Demi" panose="020B0702020204020303" pitchFamily="34" charset="0"/>
              </a:rPr>
              <a:t>What is compromised skin?</a:t>
            </a:r>
          </a:p>
        </p:txBody>
      </p:sp>
    </p:spTree>
    <p:extLst>
      <p:ext uri="{BB962C8B-B14F-4D97-AF65-F5344CB8AC3E}">
        <p14:creationId xmlns:p14="http://schemas.microsoft.com/office/powerpoint/2010/main" val="2986864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F9F9B9-F4FA-374D-804B-2AE523F16C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339793"/>
            <a:ext cx="10515600" cy="4351338"/>
          </a:xfrm>
        </p:spPr>
        <p:txBody>
          <a:bodyPr/>
          <a:lstStyle/>
          <a:p>
            <a:r>
              <a:rPr lang="en-US" dirty="0">
                <a:latin typeface="Futura PT Book" panose="020B0502020204020303" pitchFamily="34" charset="0"/>
              </a:rPr>
              <a:t>The skin can no longer hold onto moisture as well, causing dryness, flaking, itching, and redness</a:t>
            </a:r>
          </a:p>
          <a:p>
            <a:r>
              <a:rPr lang="en-US" dirty="0">
                <a:latin typeface="Futura PT Book" panose="020B0502020204020303" pitchFamily="34" charset="0"/>
              </a:rPr>
              <a:t>The skin can’t protect itself as well, making it more vulnerable to environmental toxins, harmful UV rays, bacteria, allergens, and harsh chemical ingredients in personal care products.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914453E-9066-2527-F6C0-8A40C6DED744}"/>
              </a:ext>
            </a:extLst>
          </p:cNvPr>
          <p:cNvSpPr txBox="1"/>
          <p:nvPr/>
        </p:nvSpPr>
        <p:spPr>
          <a:xfrm>
            <a:off x="731982" y="1590812"/>
            <a:ext cx="10437091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US" sz="2000" b="1" dirty="0">
                <a:latin typeface="Futura PT Book" panose="020B0502020204020303" pitchFamily="34" charset="0"/>
              </a:rPr>
              <a:t>Let’s Imagine the Epidermis as a layer of plastic, nothing can penetrate and is protecting everything that is in the inner layers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BC87859-DD85-8552-6DC9-8E5688ECFC00}"/>
              </a:ext>
            </a:extLst>
          </p:cNvPr>
          <p:cNvSpPr txBox="1"/>
          <p:nvPr/>
        </p:nvSpPr>
        <p:spPr>
          <a:xfrm>
            <a:off x="731982" y="2373021"/>
            <a:ext cx="10437091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US" sz="2000" b="1" dirty="0">
                <a:latin typeface="Futura PT Book" panose="020B0502020204020303" pitchFamily="34" charset="0"/>
              </a:rPr>
              <a:t>Now let's imagine this plastic blanket has holes that do not heal properly, now the skin is permeable and vulnerable</a:t>
            </a:r>
          </a:p>
        </p:txBody>
      </p:sp>
    </p:spTree>
    <p:extLst>
      <p:ext uri="{BB962C8B-B14F-4D97-AF65-F5344CB8AC3E}">
        <p14:creationId xmlns:p14="http://schemas.microsoft.com/office/powerpoint/2010/main" val="26262093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E184D86-3379-1393-2BEB-361CC64B1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Futura PT Demi" panose="020B0702020204020303" pitchFamily="34" charset="0"/>
              </a:rPr>
              <a:t>What causes compromised skin?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8821A8-0DA1-D2B4-7357-50432FC479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latin typeface="Futura PT Book" panose="020B0502020204020303" pitchFamily="34" charset="0"/>
              </a:rPr>
              <a:t>Genetics</a:t>
            </a:r>
          </a:p>
          <a:p>
            <a:r>
              <a:rPr lang="en-US" dirty="0">
                <a:latin typeface="Futura PT Book" panose="020B0502020204020303" pitchFamily="34" charset="0"/>
              </a:rPr>
              <a:t>Medications</a:t>
            </a:r>
          </a:p>
          <a:p>
            <a:r>
              <a:rPr lang="en-US" dirty="0">
                <a:latin typeface="Futura PT Book" panose="020B0502020204020303" pitchFamily="34" charset="0"/>
              </a:rPr>
              <a:t>Cancer Treatments</a:t>
            </a:r>
          </a:p>
          <a:p>
            <a:r>
              <a:rPr lang="en-US" dirty="0">
                <a:latin typeface="Futura PT Book" panose="020B0502020204020303" pitchFamily="34" charset="0"/>
              </a:rPr>
              <a:t>Wrong usage of products</a:t>
            </a:r>
          </a:p>
          <a:p>
            <a:r>
              <a:rPr lang="en-US" dirty="0">
                <a:latin typeface="Futura PT Book" panose="020B0502020204020303" pitchFamily="34" charset="0"/>
              </a:rPr>
              <a:t>Using products that are within the wrong </a:t>
            </a:r>
            <a:r>
              <a:rPr lang="en-US" dirty="0" err="1">
                <a:latin typeface="Futura PT Book" panose="020B0502020204020303" pitchFamily="34" charset="0"/>
              </a:rPr>
              <a:t>ph</a:t>
            </a:r>
            <a:r>
              <a:rPr lang="en-US" dirty="0">
                <a:latin typeface="Futura PT Book" panose="020B0502020204020303" pitchFamily="34" charset="0"/>
              </a:rPr>
              <a:t> to the skin</a:t>
            </a:r>
          </a:p>
          <a:p>
            <a:r>
              <a:rPr lang="en-US" dirty="0">
                <a:latin typeface="Futura PT Book" panose="020B0502020204020303" pitchFamily="34" charset="0"/>
              </a:rPr>
              <a:t>Hormones</a:t>
            </a:r>
          </a:p>
          <a:p>
            <a:r>
              <a:rPr lang="en-US" dirty="0">
                <a:latin typeface="Futura PT Book" panose="020B0502020204020303" pitchFamily="34" charset="0"/>
              </a:rPr>
              <a:t>Environment</a:t>
            </a:r>
          </a:p>
          <a:p>
            <a:r>
              <a:rPr lang="en-US" dirty="0">
                <a:latin typeface="Futura PT Book" panose="020B0502020204020303" pitchFamily="34" charset="0"/>
              </a:rPr>
              <a:t>Poor nutrition</a:t>
            </a:r>
          </a:p>
          <a:p>
            <a:r>
              <a:rPr lang="en-US" dirty="0">
                <a:latin typeface="Futura PT Book" panose="020B0502020204020303" pitchFamily="34" charset="0"/>
              </a:rPr>
              <a:t>Alcohol consumption</a:t>
            </a:r>
          </a:p>
          <a:p>
            <a:r>
              <a:rPr lang="en-US" dirty="0">
                <a:latin typeface="Futura PT Book" panose="020B0502020204020303" pitchFamily="34" charset="0"/>
              </a:rPr>
              <a:t>Smoking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44350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Beveled 5">
            <a:hlinkClick r:id="rId2"/>
            <a:extLst>
              <a:ext uri="{FF2B5EF4-FFF2-40B4-BE49-F238E27FC236}">
                <a16:creationId xmlns:a16="http://schemas.microsoft.com/office/drawing/2014/main" id="{D5DC78AA-A414-2A47-ECB6-497074E22404}"/>
              </a:ext>
            </a:extLst>
          </p:cNvPr>
          <p:cNvSpPr/>
          <p:nvPr/>
        </p:nvSpPr>
        <p:spPr>
          <a:xfrm>
            <a:off x="3768436" y="2235200"/>
            <a:ext cx="3519055" cy="886691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latin typeface="Futura PT Book" panose="020B0502020204020303" pitchFamily="34" charset="0"/>
              </a:rPr>
              <a:t>Contact</a:t>
            </a:r>
            <a:r>
              <a:rPr lang="en-US" sz="2800" dirty="0">
                <a:latin typeface="Futura PT Book" panose="020B0502020204020303" pitchFamily="34" charset="0"/>
              </a:rPr>
              <a:t> </a:t>
            </a:r>
            <a:r>
              <a:rPr lang="en-US" sz="2800" b="1" dirty="0">
                <a:latin typeface="Futura PT Book" panose="020B0502020204020303" pitchFamily="34" charset="0"/>
              </a:rPr>
              <a:t>Dermatitis</a:t>
            </a:r>
            <a:r>
              <a:rPr lang="en-US" sz="2800" dirty="0">
                <a:latin typeface="Futura PT Book" panose="020B0502020204020303" pitchFamily="34" charset="0"/>
              </a:rPr>
              <a:t>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2BE5FD9-ED60-03B9-7660-DB05D16E9C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Futura PT Book" panose="020B0502020204020303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Eczema </a:t>
            </a:r>
          </a:p>
        </p:txBody>
      </p:sp>
      <p:sp>
        <p:nvSpPr>
          <p:cNvPr id="8" name="Rectangle: Beveled 7">
            <a:hlinkClick r:id="rId4"/>
            <a:extLst>
              <a:ext uri="{FF2B5EF4-FFF2-40B4-BE49-F238E27FC236}">
                <a16:creationId xmlns:a16="http://schemas.microsoft.com/office/drawing/2014/main" id="{8BBE7704-E56A-DF57-1715-1FD321643015}"/>
              </a:ext>
            </a:extLst>
          </p:cNvPr>
          <p:cNvSpPr/>
          <p:nvPr/>
        </p:nvSpPr>
        <p:spPr>
          <a:xfrm>
            <a:off x="3768435" y="4798290"/>
            <a:ext cx="3519055" cy="886691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atin typeface="Futura PT Book" panose="020B0502020204020303" pitchFamily="34" charset="0"/>
              </a:rPr>
              <a:t>Psoriasis</a:t>
            </a:r>
            <a:r>
              <a:rPr lang="en-US" sz="3200" dirty="0">
                <a:latin typeface="Futura PT Book" panose="020B0502020204020303" pitchFamily="34" charset="0"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09499C0-88D3-C00A-38F5-6F3018205A82}"/>
              </a:ext>
            </a:extLst>
          </p:cNvPr>
          <p:cNvSpPr txBox="1"/>
          <p:nvPr/>
        </p:nvSpPr>
        <p:spPr>
          <a:xfrm>
            <a:off x="639395" y="558801"/>
            <a:ext cx="46551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Futura PT Demi" panose="020B0702020204020303" pitchFamily="34" charset="0"/>
              </a:rPr>
              <a:t>Let’s Watch! </a:t>
            </a:r>
          </a:p>
        </p:txBody>
      </p:sp>
    </p:spTree>
    <p:extLst>
      <p:ext uri="{BB962C8B-B14F-4D97-AF65-F5344CB8AC3E}">
        <p14:creationId xmlns:p14="http://schemas.microsoft.com/office/powerpoint/2010/main" val="29711469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5177CC8-BCF4-4236-9896-AEC9787FAD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86462" y="2093528"/>
            <a:ext cx="5095875" cy="3543300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5D088C4-530A-B20D-9EED-142E4F9D401E}"/>
              </a:ext>
            </a:extLst>
          </p:cNvPr>
          <p:cNvSpPr txBox="1"/>
          <p:nvPr/>
        </p:nvSpPr>
        <p:spPr>
          <a:xfrm>
            <a:off x="508983" y="412107"/>
            <a:ext cx="92741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  <a:latin typeface="Futura PT Demi" panose="020B0702020204020303" pitchFamily="34" charset="0"/>
              </a:rPr>
              <a:t>Can Clients With This Conditions Get Manicures And Pedicures</a:t>
            </a:r>
            <a:endParaRPr lang="en-US" sz="2800" dirty="0">
              <a:solidFill>
                <a:srgbClr val="FF0000"/>
              </a:solidFill>
              <a:latin typeface="Futura PT Demi" panose="020B0702020204020303" pitchFamily="34" charset="0"/>
            </a:endParaRP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C8F2F7-8B30-4449-A000-F16456C94C26}"/>
              </a:ext>
            </a:extLst>
          </p:cNvPr>
          <p:cNvSpPr txBox="1"/>
          <p:nvPr/>
        </p:nvSpPr>
        <p:spPr>
          <a:xfrm>
            <a:off x="1296235" y="3532597"/>
            <a:ext cx="47997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Futura PT Book" panose="020B0502020204020303" pitchFamily="34" charset="0"/>
              </a:rPr>
              <a:t>No. Because the products used can make the conditions worse.</a:t>
            </a:r>
          </a:p>
          <a:p>
            <a:r>
              <a:rPr lang="en-US" b="1" dirty="0">
                <a:latin typeface="Futura PT Book" panose="020B0502020204020303" pitchFamily="34" charset="0"/>
              </a:rPr>
              <a:t>Clients with compromised skin are more susceptible to infection and reactions, the best is to treat them when the condition is cleared or not in an active stage.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BA34F4F-4878-DC02-A794-EF60D9078F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3995" y="2140840"/>
            <a:ext cx="1167765" cy="1100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278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C3FC901-3CDB-AA4B-EC69-AD6AF3AD38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213" y="500062"/>
            <a:ext cx="10515600" cy="1325563"/>
          </a:xfrm>
        </p:spPr>
        <p:txBody>
          <a:bodyPr/>
          <a:lstStyle/>
          <a:p>
            <a:r>
              <a:rPr lang="en-US" dirty="0">
                <a:latin typeface="Futura PT Demi" panose="020B0702020204020303" pitchFamily="34" charset="0"/>
              </a:rPr>
              <a:t>Group Discussion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E792B4-E57E-CA52-67E8-A40FE9ACE7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latin typeface="Futura PT Book" panose="020B0502020204020303" pitchFamily="34" charset="0"/>
            </a:endParaRPr>
          </a:p>
          <a:p>
            <a:r>
              <a:rPr lang="en-US" dirty="0">
                <a:latin typeface="Futura PT Book" panose="020B0502020204020303" pitchFamily="34" charset="0"/>
              </a:rPr>
              <a:t>Why you think is important to learn this conditions for manicuring and pedicuring </a:t>
            </a:r>
          </a:p>
        </p:txBody>
      </p:sp>
    </p:spTree>
    <p:extLst>
      <p:ext uri="{BB962C8B-B14F-4D97-AF65-F5344CB8AC3E}">
        <p14:creationId xmlns:p14="http://schemas.microsoft.com/office/powerpoint/2010/main" val="21424657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8677</TotalTime>
  <Words>389</Words>
  <Application>Microsoft Office PowerPoint</Application>
  <PresentationFormat>Widescreen</PresentationFormat>
  <Paragraphs>40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Calibri Light</vt:lpstr>
      <vt:lpstr>Futura PT Book</vt:lpstr>
      <vt:lpstr>Futura PT Demi</vt:lpstr>
      <vt:lpstr>Custom Design</vt:lpstr>
      <vt:lpstr>Office Theme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causes compromised skin?</vt:lpstr>
      <vt:lpstr>PowerPoint Presentation</vt:lpstr>
      <vt:lpstr>PowerPoint Presentation</vt:lpstr>
      <vt:lpstr>Group Discussion  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240</cp:revision>
  <dcterms:created xsi:type="dcterms:W3CDTF">2020-02-19T20:43:13Z</dcterms:created>
  <dcterms:modified xsi:type="dcterms:W3CDTF">2023-04-06T17:00:10Z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