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3"/>
  </p:notesMasterIdLst>
  <p:sldIdLst>
    <p:sldId id="256" r:id="rId5"/>
    <p:sldId id="266" r:id="rId6"/>
    <p:sldId id="437" r:id="rId7"/>
    <p:sldId id="440" r:id="rId8"/>
    <p:sldId id="290" r:id="rId9"/>
    <p:sldId id="438" r:id="rId10"/>
    <p:sldId id="439" r:id="rId11"/>
    <p:sldId id="43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561" autoAdjust="0"/>
    <p:restoredTop sz="94660"/>
  </p:normalViewPr>
  <p:slideViewPr>
    <p:cSldViewPr snapToGrid="0">
      <p:cViewPr varScale="1">
        <p:scale>
          <a:sx n="78" d="100"/>
          <a:sy n="78" d="100"/>
        </p:scale>
        <p:origin x="672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29072" y="4110609"/>
            <a:ext cx="7956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The Spray Machine 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3BF937A-9CB3-47EB-5BF0-6B1E468CA866}"/>
              </a:ext>
            </a:extLst>
          </p:cNvPr>
          <p:cNvSpPr txBox="1"/>
          <p:nvPr/>
        </p:nvSpPr>
        <p:spPr>
          <a:xfrm>
            <a:off x="611969" y="607575"/>
            <a:ext cx="94109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i="0" dirty="0">
                <a:solidFill>
                  <a:srgbClr val="A21D22"/>
                </a:solidFill>
                <a:effectLst/>
                <a:latin typeface="+mj-lt"/>
              </a:rPr>
              <a:t>How to Safely and Effectively Use Spray Machines</a:t>
            </a:r>
            <a:endParaRPr lang="en-US" sz="3600" dirty="0">
              <a:solidFill>
                <a:srgbClr val="A21D22"/>
              </a:solidFill>
              <a:latin typeface="+mj-lt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AD662A9-1D53-4773-75AB-C97E7298C3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2135" y="2517457"/>
            <a:ext cx="5276850" cy="359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DB3BF6D-D6FB-85E6-40B7-EDFBCE1FE2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970" r="-2" b="19485"/>
          <a:stretch/>
        </p:blipFill>
        <p:spPr>
          <a:xfrm>
            <a:off x="923280" y="584500"/>
            <a:ext cx="5291663" cy="5688999"/>
          </a:xfrm>
          <a:custGeom>
            <a:avLst/>
            <a:gdLst/>
            <a:ahLst/>
            <a:cxnLst/>
            <a:rect l="l" t="t" r="r" b="b"/>
            <a:pathLst>
              <a:path w="6649908" h="6856413">
                <a:moveTo>
                  <a:pt x="0" y="0"/>
                </a:moveTo>
                <a:lnTo>
                  <a:pt x="6559859" y="0"/>
                </a:lnTo>
                <a:lnTo>
                  <a:pt x="6572145" y="79394"/>
                </a:lnTo>
                <a:cubicBezTo>
                  <a:pt x="6857782" y="2230562"/>
                  <a:pt x="6243159" y="4473353"/>
                  <a:pt x="6528796" y="6624522"/>
                </a:cubicBezTo>
                <a:lnTo>
                  <a:pt x="6564680" y="6856413"/>
                </a:lnTo>
                <a:lnTo>
                  <a:pt x="0" y="6856413"/>
                </a:lnTo>
                <a:close/>
              </a:path>
            </a:pathLst>
          </a:custGeom>
        </p:spPr>
      </p:pic>
      <p:sp>
        <p:nvSpPr>
          <p:cNvPr id="5" name="TextBox 4"/>
          <p:cNvSpPr txBox="1"/>
          <p:nvPr/>
        </p:nvSpPr>
        <p:spPr>
          <a:xfrm>
            <a:off x="6214943" y="1895521"/>
            <a:ext cx="5291663" cy="3752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572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Spray Machines can be attached to vacuum machines or other devices, and they can be used to infuse toners, and other beneficial skin cocktails into the skin.</a:t>
            </a:r>
          </a:p>
        </p:txBody>
      </p:sp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2014780-F2D1-97F3-7147-400FB6DB60E5}"/>
              </a:ext>
            </a:extLst>
          </p:cNvPr>
          <p:cNvSpPr txBox="1"/>
          <p:nvPr/>
        </p:nvSpPr>
        <p:spPr>
          <a:xfrm>
            <a:off x="164107" y="702233"/>
            <a:ext cx="5424256" cy="595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CA" sz="3600" dirty="0">
                <a:solidFill>
                  <a:srgbClr val="A21D22"/>
                </a:solidFill>
                <a:latin typeface="+mj-lt"/>
                <a:ea typeface="+mj-ea"/>
                <a:cs typeface="+mj-cs"/>
              </a:rPr>
              <a:t>When and How to Use It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28AC1F1-B207-45E1-8023-5EB2B41E8C25}"/>
              </a:ext>
            </a:extLst>
          </p:cNvPr>
          <p:cNvSpPr txBox="1"/>
          <p:nvPr/>
        </p:nvSpPr>
        <p:spPr>
          <a:xfrm>
            <a:off x="872522" y="1790888"/>
            <a:ext cx="993312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0" i="0" dirty="0">
                <a:effectLst/>
              </a:rPr>
              <a:t>This bottle with the spray nozzle can be filled with a freshener solution or toner (one part toner, two parts distilled water) to gently mist the client’s face after cleansing or another treatment step, such as massage.</a:t>
            </a:r>
            <a:endParaRPr lang="en-US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F6C48F3-9FB2-B342-948B-6DDAE7A983A6}"/>
              </a:ext>
            </a:extLst>
          </p:cNvPr>
          <p:cNvSpPr txBox="1"/>
          <p:nvPr/>
        </p:nvSpPr>
        <p:spPr>
          <a:xfrm>
            <a:off x="872522" y="3380732"/>
            <a:ext cx="94316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0" i="0" dirty="0">
                <a:effectLst/>
              </a:rPr>
              <a:t>The spray machine affects the skin by adding moisture during or after a treatment and is used to calm and hydrate the skin.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014513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dirty="0"/>
              <a:t>Contraindications and Best Practices for the Spray Machine</a:t>
            </a:r>
            <a:br>
              <a:rPr lang="en-US" dirty="0"/>
            </a:b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81D7042-3C5F-B8BE-F8CA-9AEC635CDE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Do not use on clients who have respiratory issues where the spray may cause breathing irritation.</a:t>
            </a:r>
          </a:p>
          <a:p>
            <a:r>
              <a:rPr lang="en-US" dirty="0"/>
              <a:t>Do not allow the spray to drip into a client’s eyes, ears, or mouth or run down their neck. Use eye pads for a safety precaution if using the mist extensively.</a:t>
            </a:r>
          </a:p>
          <a:p>
            <a:r>
              <a:rPr lang="en-US" dirty="0"/>
              <a:t>Do not leave toners and other liquids in the spray bottle for extended periods of time or overnight. This may cause the plastic to break down.</a:t>
            </a:r>
          </a:p>
          <a:p>
            <a:r>
              <a:rPr lang="en-US" dirty="0"/>
              <a:t>Do not use the spray machine in a room that is not well ventilated.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D969D6-2AEE-AF0D-5634-A62D446D27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Safety and Maintenance for the Spray Machine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497777-5507-54BB-47CD-484A15E6E8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Here are some general guidelines for spray machine maintenance.</a:t>
            </a:r>
          </a:p>
          <a:p>
            <a:r>
              <a:rPr lang="en-US" dirty="0"/>
              <a:t>After use, clean the spray bottle, cords and machine with disinfectant and follow the cleaning directions supplied by the manufacturer. Flush with distilled water regularly.</a:t>
            </a:r>
          </a:p>
          <a:p>
            <a:r>
              <a:rPr lang="en-US" dirty="0"/>
              <a:t>Mineral buildup in the nozzle of the sprayer should be cleaned monthly or more often.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25025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BCD378E-243E-16E4-89F3-69307B2FE4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49960" y="2219219"/>
            <a:ext cx="10515600" cy="1836949"/>
          </a:xfrm>
        </p:spPr>
      </p:pic>
    </p:spTree>
    <p:extLst>
      <p:ext uri="{BB962C8B-B14F-4D97-AF65-F5344CB8AC3E}">
        <p14:creationId xmlns:p14="http://schemas.microsoft.com/office/powerpoint/2010/main" val="22297194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customXml/itemProps2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6762</TotalTime>
  <Words>282</Words>
  <Application>Microsoft Office PowerPoint</Application>
  <PresentationFormat>Widescreen</PresentationFormat>
  <Paragraphs>16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Futura PT Book</vt:lpstr>
      <vt:lpstr>Futura PT Demi</vt:lpstr>
      <vt:lpstr>Office Theme</vt:lpstr>
      <vt:lpstr>PowerPoint Presentation</vt:lpstr>
      <vt:lpstr>PowerPoint Presentation</vt:lpstr>
      <vt:lpstr>PowerPoint Presentation</vt:lpstr>
      <vt:lpstr>PowerPoint Presentation</vt:lpstr>
      <vt:lpstr> Contraindications and Best Practices for the Spray Machine </vt:lpstr>
      <vt:lpstr>Safety and Maintenance for the Spray Machine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240</cp:revision>
  <dcterms:created xsi:type="dcterms:W3CDTF">2020-02-19T20:43:13Z</dcterms:created>
  <dcterms:modified xsi:type="dcterms:W3CDTF">2023-03-28T17:55:12Z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