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38" r:id="rId1"/>
    <p:sldMasterId id="2147484055" r:id="rId2"/>
  </p:sldMasterIdLst>
  <p:notesMasterIdLst>
    <p:notesMasterId r:id="rId45"/>
  </p:notesMasterIdLst>
  <p:handoutMasterIdLst>
    <p:handoutMasterId r:id="rId46"/>
  </p:handoutMasterIdLst>
  <p:sldIdLst>
    <p:sldId id="256" r:id="rId3"/>
    <p:sldId id="2942" r:id="rId4"/>
    <p:sldId id="297" r:id="rId5"/>
    <p:sldId id="2943" r:id="rId6"/>
    <p:sldId id="2944" r:id="rId7"/>
    <p:sldId id="2945" r:id="rId8"/>
    <p:sldId id="2946" r:id="rId9"/>
    <p:sldId id="3003" r:id="rId10"/>
    <p:sldId id="436" r:id="rId11"/>
    <p:sldId id="2949" r:id="rId12"/>
    <p:sldId id="2950" r:id="rId13"/>
    <p:sldId id="2952" r:id="rId14"/>
    <p:sldId id="2953" r:id="rId15"/>
    <p:sldId id="2954" r:id="rId16"/>
    <p:sldId id="2956" r:id="rId17"/>
    <p:sldId id="2955" r:id="rId18"/>
    <p:sldId id="2957" r:id="rId19"/>
    <p:sldId id="2959" r:id="rId20"/>
    <p:sldId id="2960" r:id="rId21"/>
    <p:sldId id="2961" r:id="rId22"/>
    <p:sldId id="2962" r:id="rId23"/>
    <p:sldId id="3005" r:id="rId24"/>
    <p:sldId id="2964" r:id="rId25"/>
    <p:sldId id="2965" r:id="rId26"/>
    <p:sldId id="2966" r:id="rId27"/>
    <p:sldId id="2967" r:id="rId28"/>
    <p:sldId id="2968" r:id="rId29"/>
    <p:sldId id="3006" r:id="rId30"/>
    <p:sldId id="2970" r:id="rId31"/>
    <p:sldId id="2971" r:id="rId32"/>
    <p:sldId id="2972" r:id="rId33"/>
    <p:sldId id="2973" r:id="rId34"/>
    <p:sldId id="2975" r:id="rId35"/>
    <p:sldId id="3007" r:id="rId36"/>
    <p:sldId id="2979" r:id="rId37"/>
    <p:sldId id="2980" r:id="rId38"/>
    <p:sldId id="2981" r:id="rId39"/>
    <p:sldId id="2982" r:id="rId40"/>
    <p:sldId id="2983" r:id="rId41"/>
    <p:sldId id="3000" r:id="rId42"/>
    <p:sldId id="3001" r:id="rId43"/>
    <p:sldId id="3004" r:id="rId44"/>
  </p:sldIdLst>
  <p:sldSz cx="24377650" cy="13716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48" orient="horz" pos="4344" userDrawn="1">
          <p15:clr>
            <a:srgbClr val="A4A3A4"/>
          </p15:clr>
        </p15:guide>
        <p15:guide id="58" pos="767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8BC8"/>
    <a:srgbClr val="263538"/>
    <a:srgbClr val="005593"/>
    <a:srgbClr val="E2B014"/>
    <a:srgbClr val="000000"/>
    <a:srgbClr val="D59F01"/>
    <a:srgbClr val="E6AE03"/>
    <a:srgbClr val="E8AF00"/>
    <a:srgbClr val="EEB602"/>
    <a:srgbClr val="ECB301"/>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3490D78-06CC-7571-A432-8395A716E454}" v="44" dt="2022-11-22T18:59:14.508"/>
  </p1510:revLst>
</p1510:revInfo>
</file>

<file path=ppt/tableStyles.xml><?xml version="1.0" encoding="utf-8"?>
<a:tblStyleLst xmlns:a="http://schemas.openxmlformats.org/drawingml/2006/main" def="{5C22544A-7EE6-4342-B048-85BDC9FD1C3A}">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182" autoAdjust="0"/>
    <p:restoredTop sz="72855" autoAdjust="0"/>
  </p:normalViewPr>
  <p:slideViewPr>
    <p:cSldViewPr snapToGrid="0" snapToObjects="1">
      <p:cViewPr varScale="1">
        <p:scale>
          <a:sx n="28" d="100"/>
          <a:sy n="28" d="100"/>
        </p:scale>
        <p:origin x="1598" y="77"/>
      </p:cViewPr>
      <p:guideLst>
        <p:guide orient="horz" pos="4344"/>
        <p:guide pos="7678"/>
      </p:guideLst>
    </p:cSldViewPr>
  </p:slideViewPr>
  <p:notesTextViewPr>
    <p:cViewPr>
      <p:scale>
        <a:sx n="100" d="100"/>
        <a:sy n="100" d="100"/>
      </p:scale>
      <p:origin x="0" y="0"/>
    </p:cViewPr>
  </p:notesTextViewPr>
  <p:sorterViewPr>
    <p:cViewPr>
      <p:scale>
        <a:sx n="50" d="100"/>
        <a:sy n="50" d="100"/>
      </p:scale>
      <p:origin x="0" y="0"/>
    </p:cViewPr>
  </p:sorterViewPr>
  <p:notesViewPr>
    <p:cSldViewPr snapToGrid="0" snapToObjects="1" showGuides="1">
      <p:cViewPr varScale="1">
        <p:scale>
          <a:sx n="86" d="100"/>
          <a:sy n="86" d="100"/>
        </p:scale>
        <p:origin x="978" y="10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51" Type="http://schemas.microsoft.com/office/2015/10/relationships/revisionInfo" Target="revisionInfo.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handoutMaster" Target="handoutMasters/handout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617D310-0C4F-4B4C-B025-B4A6F8DB9521}" type="datetimeFigureOut">
              <a:rPr lang="en-US" smtClean="0"/>
              <a:t>1/25/2023</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4B1BD57-0140-5543-8501-12A1D34515F5}" type="slidenum">
              <a:rPr lang="en-US" smtClean="0"/>
              <a:t>‹#›</a:t>
            </a:fld>
            <a:endParaRPr lang="en-US"/>
          </a:p>
        </p:txBody>
      </p:sp>
    </p:spTree>
    <p:extLst>
      <p:ext uri="{BB962C8B-B14F-4D97-AF65-F5344CB8AC3E}">
        <p14:creationId xmlns:p14="http://schemas.microsoft.com/office/powerpoint/2010/main" val="4061053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Calibri Light"/>
              </a:defRPr>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Calibri Light"/>
              </a:defRPr>
            </a:lvl1pPr>
          </a:lstStyle>
          <a:p>
            <a:fld id="{EFC10EE1-B198-C942-8235-326C972CBB30}" type="datetimeFigureOut">
              <a:rPr lang="en-US" smtClean="0"/>
              <a:pPr/>
              <a:t>1/25/2023</a:t>
            </a:fld>
            <a:endParaRPr lang="en-US" dirty="0"/>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Calibri Light"/>
              </a:defRPr>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Calibri Light"/>
              </a:defRPr>
            </a:lvl1pPr>
          </a:lstStyle>
          <a:p>
            <a:fld id="{006BE02D-20C0-F840-AFAC-BEA99C74FDC2}" type="slidenum">
              <a:rPr lang="en-US" smtClean="0"/>
              <a:pPr/>
              <a:t>‹#›</a:t>
            </a:fld>
            <a:endParaRPr lang="en-US" dirty="0"/>
          </a:p>
        </p:txBody>
      </p:sp>
    </p:spTree>
    <p:extLst>
      <p:ext uri="{BB962C8B-B14F-4D97-AF65-F5344CB8AC3E}">
        <p14:creationId xmlns:p14="http://schemas.microsoft.com/office/powerpoint/2010/main" val="3463289142"/>
      </p:ext>
    </p:extLst>
  </p:cSld>
  <p:clrMap bg1="lt1" tx1="dk1" bg2="lt2" tx2="dk2" accent1="accent1" accent2="accent2" accent3="accent3" accent4="accent4" accent5="accent5" accent6="accent6" hlink="hlink" folHlink="folHlink"/>
  <p:notesStyle>
    <a:lvl1pPr marL="0" algn="l" defTabSz="914217" rtl="0" eaLnBrk="1" latinLnBrk="0" hangingPunct="1">
      <a:defRPr sz="1200" kern="1200">
        <a:solidFill>
          <a:schemeClr val="tx1"/>
        </a:solidFill>
        <a:latin typeface="Arial" panose="020B0604020202020204" pitchFamily="34" charset="0"/>
        <a:ea typeface="+mn-ea"/>
        <a:cs typeface="Arial" panose="020B0604020202020204" pitchFamily="34" charset="0"/>
      </a:defRPr>
    </a:lvl1pPr>
    <a:lvl2pPr marL="914217" algn="l" defTabSz="914217" rtl="0" eaLnBrk="1" latinLnBrk="0" hangingPunct="1">
      <a:defRPr sz="1200" kern="1200">
        <a:solidFill>
          <a:schemeClr val="tx1"/>
        </a:solidFill>
        <a:latin typeface="Arial" panose="020B0604020202020204" pitchFamily="34" charset="0"/>
        <a:ea typeface="+mn-ea"/>
        <a:cs typeface="Arial" panose="020B0604020202020204" pitchFamily="34" charset="0"/>
      </a:defRPr>
    </a:lvl2pPr>
    <a:lvl3pPr marL="1828434" algn="l" defTabSz="914217" rtl="0" eaLnBrk="1" latinLnBrk="0" hangingPunct="1">
      <a:defRPr sz="1200" kern="1200">
        <a:solidFill>
          <a:schemeClr val="tx1"/>
        </a:solidFill>
        <a:latin typeface="Arial" panose="020B0604020202020204" pitchFamily="34" charset="0"/>
        <a:ea typeface="+mn-ea"/>
        <a:cs typeface="Arial" panose="020B0604020202020204" pitchFamily="34" charset="0"/>
      </a:defRPr>
    </a:lvl3pPr>
    <a:lvl4pPr marL="2742651" algn="l" defTabSz="914217" rtl="0" eaLnBrk="1" latinLnBrk="0" hangingPunct="1">
      <a:defRPr sz="1200" kern="1200">
        <a:solidFill>
          <a:schemeClr val="tx1"/>
        </a:solidFill>
        <a:latin typeface="Arial" panose="020B0604020202020204" pitchFamily="34" charset="0"/>
        <a:ea typeface="+mn-ea"/>
        <a:cs typeface="Arial" panose="020B0604020202020204" pitchFamily="34" charset="0"/>
      </a:defRPr>
    </a:lvl4pPr>
    <a:lvl5pPr marL="3656868" algn="l" defTabSz="914217" rtl="0" eaLnBrk="1" latinLnBrk="0" hangingPunct="1">
      <a:defRPr sz="1200" kern="1200">
        <a:solidFill>
          <a:schemeClr val="tx1"/>
        </a:solidFill>
        <a:latin typeface="Arial" panose="020B0604020202020204" pitchFamily="34" charset="0"/>
        <a:ea typeface="+mn-ea"/>
        <a:cs typeface="Arial" panose="020B0604020202020204" pitchFamily="34" charset="0"/>
      </a:defRPr>
    </a:lvl5pPr>
    <a:lvl6pPr marL="4571086" algn="l" defTabSz="914217" rtl="0" eaLnBrk="1" latinLnBrk="0" hangingPunct="1">
      <a:defRPr sz="2400" kern="1200">
        <a:solidFill>
          <a:schemeClr val="tx1"/>
        </a:solidFill>
        <a:latin typeface="+mn-lt"/>
        <a:ea typeface="+mn-ea"/>
        <a:cs typeface="+mn-cs"/>
      </a:defRPr>
    </a:lvl6pPr>
    <a:lvl7pPr marL="5485303" algn="l" defTabSz="914217" rtl="0" eaLnBrk="1" latinLnBrk="0" hangingPunct="1">
      <a:defRPr sz="2400" kern="1200">
        <a:solidFill>
          <a:schemeClr val="tx1"/>
        </a:solidFill>
        <a:latin typeface="+mn-lt"/>
        <a:ea typeface="+mn-ea"/>
        <a:cs typeface="+mn-cs"/>
      </a:defRPr>
    </a:lvl7pPr>
    <a:lvl8pPr marL="6399520" algn="l" defTabSz="914217" rtl="0" eaLnBrk="1" latinLnBrk="0" hangingPunct="1">
      <a:defRPr sz="2400" kern="1200">
        <a:solidFill>
          <a:schemeClr val="tx1"/>
        </a:solidFill>
        <a:latin typeface="+mn-lt"/>
        <a:ea typeface="+mn-ea"/>
        <a:cs typeface="+mn-cs"/>
      </a:defRPr>
    </a:lvl8pPr>
    <a:lvl9pPr marL="7313737" algn="l" defTabSz="914217" rtl="0" eaLnBrk="1" latinLnBrk="0" hangingPunct="1">
      <a:defRPr sz="2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ts val="0"/>
              </a:spcBef>
              <a:defRPr/>
            </a:pPr>
            <a:r>
              <a:rPr lang="en-US" sz="1200" b="1" dirty="0">
                <a:latin typeface="Arial" pitchFamily="34" charset="0"/>
                <a:cs typeface="Arial" pitchFamily="34" charset="0"/>
              </a:rPr>
              <a:t>WHY STUDY ELECTRCITY &amp; ELECTRICAL SAFETY?</a:t>
            </a:r>
          </a:p>
          <a:p>
            <a:pPr marL="171450" lvl="0" indent="-171450">
              <a:buFont typeface="Arial" panose="020B0604020202020204" pitchFamily="34" charset="0"/>
              <a:buChar char="•"/>
            </a:pPr>
            <a:r>
              <a:rPr lang="en-US" sz="1200" kern="1200" dirty="0">
                <a:solidFill>
                  <a:schemeClr val="tx1"/>
                </a:solidFill>
                <a:effectLst/>
                <a:latin typeface="Arial" panose="020B0604020202020204" pitchFamily="34" charset="0"/>
                <a:ea typeface="+mn-ea"/>
                <a:cs typeface="Arial" panose="020B0604020202020204" pitchFamily="34" charset="0"/>
              </a:rPr>
              <a:t>Beauty professionals rely upon a variety of electrical appliances. Knowing what electricity and electrical safety devices are and how they work will allow professionals to use their tools wisely and safely.</a:t>
            </a:r>
          </a:p>
          <a:p>
            <a:pPr marL="171450" lvl="0" indent="-171450">
              <a:buFont typeface="Arial" panose="020B0604020202020204" pitchFamily="34" charset="0"/>
              <a:buChar char="•"/>
            </a:pPr>
            <a:r>
              <a:rPr lang="en-US" sz="1200" kern="1200" dirty="0">
                <a:solidFill>
                  <a:schemeClr val="tx1"/>
                </a:solidFill>
                <a:effectLst/>
                <a:latin typeface="Arial" panose="020B0604020202020204" pitchFamily="34" charset="0"/>
                <a:ea typeface="+mn-ea"/>
                <a:cs typeface="Arial" panose="020B0604020202020204" pitchFamily="34" charset="0"/>
              </a:rPr>
              <a:t>A basic understanding of electricity will enable them to properly use and care for their equipment and tools.</a:t>
            </a:r>
          </a:p>
          <a:p>
            <a:pPr marL="171450" lvl="0" indent="-171450">
              <a:buFont typeface="Arial" panose="020B0604020202020204" pitchFamily="34" charset="0"/>
              <a:buChar char="•"/>
            </a:pPr>
            <a:r>
              <a:rPr lang="en-US" sz="1200" kern="1200" dirty="0">
                <a:solidFill>
                  <a:schemeClr val="tx1"/>
                </a:solidFill>
                <a:effectLst/>
                <a:latin typeface="Arial" panose="020B0604020202020204" pitchFamily="34" charset="0"/>
                <a:ea typeface="+mn-ea"/>
                <a:cs typeface="Arial" panose="020B0604020202020204" pitchFamily="34" charset="0"/>
              </a:rPr>
              <a:t>Electricity use impacts other aspects of the salon, spa, or barbershop environment, such as lighting and the temperature of heating tools. It impacts all of the services beauty professionals offer their clients.</a:t>
            </a:r>
          </a:p>
          <a:p>
            <a:pPr marL="171450" lvl="0" indent="-171450">
              <a:buFont typeface="Arial" panose="020B0604020202020204" pitchFamily="34" charset="0"/>
              <a:buChar char="•"/>
            </a:pPr>
            <a:r>
              <a:rPr lang="en-US" sz="1200" kern="1200" dirty="0">
                <a:solidFill>
                  <a:schemeClr val="tx1"/>
                </a:solidFill>
                <a:effectLst/>
                <a:latin typeface="Arial" panose="020B0604020202020204" pitchFamily="34" charset="0"/>
                <a:ea typeface="+mn-ea"/>
                <a:cs typeface="Arial" panose="020B0604020202020204" pitchFamily="34" charset="0"/>
              </a:rPr>
              <a:t>Advanced electrical and light therapy machines require a foundational understanding of electrical theory to be operated safely and effectively.</a:t>
            </a:r>
          </a:p>
          <a:p>
            <a:endParaRPr lang="en-US" sz="1200" dirty="0"/>
          </a:p>
          <a:p>
            <a:endParaRPr lang="en-US" dirty="0"/>
          </a:p>
        </p:txBody>
      </p:sp>
      <p:sp>
        <p:nvSpPr>
          <p:cNvPr id="4" name="Slide Number Placeholder 3"/>
          <p:cNvSpPr>
            <a:spLocks noGrp="1"/>
          </p:cNvSpPr>
          <p:nvPr>
            <p:ph type="sldNum" sz="quarter" idx="10"/>
          </p:nvPr>
        </p:nvSpPr>
        <p:spPr/>
        <p:txBody>
          <a:bodyPr/>
          <a:lstStyle/>
          <a:p>
            <a:fld id="{006BE02D-20C0-F840-AFAC-BEA99C74FDC2}" type="slidenum">
              <a:rPr lang="en-US" smtClean="0"/>
              <a:pPr/>
              <a:t>2</a:t>
            </a:fld>
            <a:endParaRPr lang="en-US" dirty="0"/>
          </a:p>
        </p:txBody>
      </p:sp>
    </p:spTree>
    <p:extLst>
      <p:ext uri="{BB962C8B-B14F-4D97-AF65-F5344CB8AC3E}">
        <p14:creationId xmlns:p14="http://schemas.microsoft.com/office/powerpoint/2010/main" val="29212517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17" rtl="0" eaLnBrk="1" fontAlgn="auto" latinLnBrk="0" hangingPunct="1">
              <a:lnSpc>
                <a:spcPct val="100000"/>
              </a:lnSpc>
              <a:spcBef>
                <a:spcPts val="0"/>
              </a:spcBef>
              <a:spcAft>
                <a:spcPts val="0"/>
              </a:spcAft>
              <a:buClrTx/>
              <a:buSzTx/>
              <a:buFontTx/>
              <a:buNone/>
              <a:tabLst/>
              <a:defRPr/>
            </a:pPr>
            <a:r>
              <a:rPr lang="en-US" b="0" dirty="0">
                <a:latin typeface="Arial" pitchFamily="34" charset="0"/>
                <a:cs typeface="Arial" pitchFamily="34" charset="0"/>
              </a:rPr>
              <a:t>You decided to enter this field because you love beauty and wellness and all of the services it offers to clients, from hairstyling and haircoloring, to facials, massages and nail wraps. How many of these services could you offer without using electricity? As you study this chapter, you will learn how important it is for beauty professionals to have a basic working knowledge of electricity.</a:t>
            </a: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3</a:t>
            </a:fld>
            <a:endParaRPr lang="en-US" dirty="0"/>
          </a:p>
        </p:txBody>
      </p:sp>
    </p:spTree>
    <p:extLst>
      <p:ext uri="{BB962C8B-B14F-4D97-AF65-F5344CB8AC3E}">
        <p14:creationId xmlns:p14="http://schemas.microsoft.com/office/powerpoint/2010/main" val="30962568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17" rtl="0" eaLnBrk="1" fontAlgn="auto" latinLnBrk="0" hangingPunct="1">
              <a:lnSpc>
                <a:spcPct val="100000"/>
              </a:lnSpc>
              <a:spcBef>
                <a:spcPts val="0"/>
              </a:spcBef>
              <a:spcAft>
                <a:spcPts val="0"/>
              </a:spcAft>
              <a:buClrTx/>
              <a:buSzTx/>
              <a:buFontTx/>
              <a:buNone/>
              <a:tabLst/>
              <a:defRPr/>
            </a:pPr>
            <a:r>
              <a:rPr lang="en-US" kern="1200" dirty="0">
                <a:solidFill>
                  <a:schemeClr val="tx1"/>
                </a:solidFill>
                <a:effectLst/>
                <a:latin typeface="Arial" panose="020B0604020202020204" pitchFamily="34" charset="0"/>
                <a:cs typeface="Arial" panose="020B0604020202020204" pitchFamily="34" charset="0"/>
              </a:rPr>
              <a:t>Divide students into small groups. Ask them to discuss and record everything they did between waking up this morning and arriving for school, beginning with the alarm clock going off. After they have completed their list, have them indicate which tasks or events used electricity. For example: Alarm went off—electricity; charged phone—electricity; took shower—electricity (if their hot water heater is electric). After they have completed their group assignment, conduct a discussion about how during their first two hours or so of being awake today nearly every aspect of their lives was affected by electricity.</a:t>
            </a:r>
          </a:p>
          <a:p>
            <a:endParaRPr lang="en-US" sz="800"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4</a:t>
            </a:fld>
            <a:endParaRPr lang="en-US" dirty="0"/>
          </a:p>
        </p:txBody>
      </p:sp>
    </p:spTree>
    <p:extLst>
      <p:ext uri="{BB962C8B-B14F-4D97-AF65-F5344CB8AC3E}">
        <p14:creationId xmlns:p14="http://schemas.microsoft.com/office/powerpoint/2010/main" val="1027175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kern="1200" dirty="0">
                <a:solidFill>
                  <a:schemeClr val="tx1"/>
                </a:solidFill>
                <a:effectLst/>
                <a:latin typeface="Arial" panose="020B0604020202020204" pitchFamily="34" charset="0"/>
                <a:cs typeface="Arial" panose="020B0604020202020204" pitchFamily="34" charset="0"/>
              </a:rPr>
              <a:t>Electricity does not occupy space or have mass (weight), so it is not matter. If it is not matter, then what is it? </a:t>
            </a:r>
            <a:r>
              <a:rPr lang="en-US" b="1" kern="1200" dirty="0">
                <a:solidFill>
                  <a:schemeClr val="tx1"/>
                </a:solidFill>
                <a:effectLst/>
                <a:latin typeface="Arial" panose="020B0604020202020204" pitchFamily="34" charset="0"/>
                <a:cs typeface="Arial" panose="020B0604020202020204" pitchFamily="34" charset="0"/>
              </a:rPr>
              <a:t>Electricity</a:t>
            </a:r>
            <a:r>
              <a:rPr lang="en-US" b="0" kern="1200" dirty="0">
                <a:solidFill>
                  <a:schemeClr val="tx1"/>
                </a:solidFill>
                <a:effectLst/>
                <a:latin typeface="Arial" panose="020B0604020202020204" pitchFamily="34" charset="0"/>
                <a:cs typeface="Arial" panose="020B0604020202020204" pitchFamily="34" charset="0"/>
              </a:rPr>
              <a:t> is the movement of electrons from one atom to another along a conductor. Electricity is a form of energy that, when in motion, exhibits magnetic, chemical, or thermal effects.</a:t>
            </a:r>
          </a:p>
          <a:p>
            <a:r>
              <a:rPr lang="en-US" b="0" kern="1200" dirty="0">
                <a:solidFill>
                  <a:schemeClr val="tx1"/>
                </a:solidFill>
                <a:effectLst/>
                <a:latin typeface="Arial" panose="020B0604020202020204" pitchFamily="34" charset="0"/>
                <a:cs typeface="Arial" panose="020B0604020202020204" pitchFamily="34" charset="0"/>
              </a:rPr>
              <a:t>An </a:t>
            </a:r>
            <a:r>
              <a:rPr lang="en-US" b="1" kern="1200" dirty="0">
                <a:solidFill>
                  <a:schemeClr val="tx1"/>
                </a:solidFill>
                <a:effectLst/>
                <a:latin typeface="Arial" panose="020B0604020202020204" pitchFamily="34" charset="0"/>
                <a:cs typeface="Arial" panose="020B0604020202020204" pitchFamily="34" charset="0"/>
              </a:rPr>
              <a:t>electric current </a:t>
            </a:r>
            <a:r>
              <a:rPr lang="en-US" b="0" kern="1200" dirty="0">
                <a:solidFill>
                  <a:schemeClr val="tx1"/>
                </a:solidFill>
                <a:effectLst/>
                <a:latin typeface="Arial" panose="020B0604020202020204" pitchFamily="34" charset="0"/>
                <a:cs typeface="Arial" panose="020B0604020202020204" pitchFamily="34" charset="0"/>
              </a:rPr>
              <a:t>is the flow of electricity along a conductor. All materials can be classified as conductors or nonconductors depending on the ease with which an electric current can be transmitted through them.</a:t>
            </a:r>
          </a:p>
          <a:p>
            <a:r>
              <a:rPr lang="en-US" b="0" kern="1200" dirty="0">
                <a:solidFill>
                  <a:schemeClr val="tx1"/>
                </a:solidFill>
                <a:effectLst/>
                <a:latin typeface="Arial" panose="020B0604020202020204" pitchFamily="34" charset="0"/>
                <a:cs typeface="Arial" panose="020B0604020202020204" pitchFamily="34" charset="0"/>
              </a:rPr>
              <a:t>A </a:t>
            </a:r>
            <a:r>
              <a:rPr lang="en-US" b="1" kern="1200" dirty="0">
                <a:solidFill>
                  <a:schemeClr val="tx1"/>
                </a:solidFill>
                <a:effectLst/>
                <a:latin typeface="Arial" panose="020B0604020202020204" pitchFamily="34" charset="0"/>
                <a:cs typeface="Arial" panose="020B0604020202020204" pitchFamily="34" charset="0"/>
              </a:rPr>
              <a:t>conductor</a:t>
            </a:r>
            <a:r>
              <a:rPr lang="en-US" b="0" kern="1200" dirty="0">
                <a:solidFill>
                  <a:schemeClr val="tx1"/>
                </a:solidFill>
                <a:effectLst/>
                <a:latin typeface="Arial" panose="020B0604020202020204" pitchFamily="34" charset="0"/>
                <a:cs typeface="Arial" panose="020B0604020202020204" pitchFamily="34" charset="0"/>
              </a:rPr>
              <a:t> is any material that conducts electricity. Most metals are good conductors. This means that electricity will pass through the material easily. Copper is a particularly good conductor and is used in electric wiring and electric motors. Pure (distilled) water is a poor conductor, but the ions usually found in ordinary water, such as tap water or a river or a lake, make it a good conductor. This explains why you should not swim in a lake during an electrical storm.</a:t>
            </a:r>
          </a:p>
          <a:p>
            <a:r>
              <a:rPr lang="en-US" b="0" kern="1200" dirty="0">
                <a:solidFill>
                  <a:schemeClr val="tx1"/>
                </a:solidFill>
                <a:effectLst/>
                <a:latin typeface="Arial" panose="020B0604020202020204" pitchFamily="34" charset="0"/>
                <a:cs typeface="Arial" panose="020B0604020202020204" pitchFamily="34" charset="0"/>
              </a:rPr>
              <a:t>A </a:t>
            </a:r>
            <a:r>
              <a:rPr lang="en-US" b="1" kern="1200" dirty="0">
                <a:solidFill>
                  <a:schemeClr val="tx1"/>
                </a:solidFill>
                <a:effectLst/>
                <a:latin typeface="Arial" panose="020B0604020202020204" pitchFamily="34" charset="0"/>
                <a:cs typeface="Arial" panose="020B0604020202020204" pitchFamily="34" charset="0"/>
              </a:rPr>
              <a:t>nonconductor</a:t>
            </a:r>
            <a:r>
              <a:rPr lang="en-US" b="0" kern="1200" dirty="0">
                <a:solidFill>
                  <a:schemeClr val="tx1"/>
                </a:solidFill>
                <a:effectLst/>
                <a:latin typeface="Arial" panose="020B0604020202020204" pitchFamily="34" charset="0"/>
                <a:cs typeface="Arial" panose="020B0604020202020204" pitchFamily="34" charset="0"/>
              </a:rPr>
              <a:t>, also known as an </a:t>
            </a:r>
            <a:r>
              <a:rPr lang="en-US" b="0" i="1" kern="1200" dirty="0">
                <a:solidFill>
                  <a:schemeClr val="tx1"/>
                </a:solidFill>
                <a:effectLst/>
                <a:latin typeface="Arial" panose="020B0604020202020204" pitchFamily="34" charset="0"/>
                <a:cs typeface="Arial" panose="020B0604020202020204" pitchFamily="34" charset="0"/>
              </a:rPr>
              <a:t>insulator</a:t>
            </a:r>
            <a:r>
              <a:rPr lang="en-US" b="0" kern="1200" dirty="0">
                <a:solidFill>
                  <a:schemeClr val="tx1"/>
                </a:solidFill>
                <a:effectLst/>
                <a:latin typeface="Arial" panose="020B0604020202020204" pitchFamily="34" charset="0"/>
                <a:cs typeface="Arial" panose="020B0604020202020204" pitchFamily="34" charset="0"/>
              </a:rPr>
              <a:t>, is a material that does not transmit electricity. Rubber, silk, wood, glass, and cement are good insulators. Electric wires are composed of twisted metal threads (the conductor) covered with a rubber or plastic coating (the nonconductor or insulator). A </a:t>
            </a:r>
            <a:r>
              <a:rPr lang="en-US" b="1" kern="1200" dirty="0">
                <a:solidFill>
                  <a:schemeClr val="tx1"/>
                </a:solidFill>
                <a:effectLst/>
                <a:latin typeface="Arial" panose="020B0604020202020204" pitchFamily="34" charset="0"/>
                <a:cs typeface="Arial" panose="020B0604020202020204" pitchFamily="34" charset="0"/>
              </a:rPr>
              <a:t>complete electric circuit </a:t>
            </a:r>
            <a:r>
              <a:rPr lang="en-US" b="0" kern="1200" dirty="0">
                <a:solidFill>
                  <a:schemeClr val="tx1"/>
                </a:solidFill>
                <a:effectLst/>
                <a:latin typeface="Arial" panose="020B0604020202020204" pitchFamily="34" charset="0"/>
                <a:cs typeface="Arial" panose="020B0604020202020204" pitchFamily="34" charset="0"/>
              </a:rPr>
              <a:t>is the path that negative and positive electric currents take from the generating source through the conductors and back to the generating source.</a:t>
            </a: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5</a:t>
            </a:fld>
            <a:endParaRPr lang="en-US" dirty="0"/>
          </a:p>
        </p:txBody>
      </p:sp>
    </p:spTree>
    <p:extLst>
      <p:ext uri="{BB962C8B-B14F-4D97-AF65-F5344CB8AC3E}">
        <p14:creationId xmlns:p14="http://schemas.microsoft.com/office/powerpoint/2010/main" val="4727393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kern="1200" dirty="0">
                <a:solidFill>
                  <a:schemeClr val="tx1"/>
                </a:solidFill>
                <a:effectLst/>
                <a:latin typeface="Arial" panose="020B0604020202020204" pitchFamily="34" charset="0"/>
                <a:cs typeface="Arial" panose="020B0604020202020204" pitchFamily="34" charset="0"/>
              </a:rPr>
              <a:t>There are two types of electric current:</a:t>
            </a:r>
          </a:p>
          <a:p>
            <a:pPr marL="171450" indent="-171450">
              <a:buFont typeface="Arial" panose="020B0604020202020204" pitchFamily="34" charset="0"/>
              <a:buChar char="•"/>
            </a:pPr>
            <a:r>
              <a:rPr lang="en-US" b="1" kern="1200" dirty="0">
                <a:solidFill>
                  <a:schemeClr val="tx1"/>
                </a:solidFill>
                <a:effectLst/>
                <a:latin typeface="Arial" panose="020B0604020202020204" pitchFamily="34" charset="0"/>
                <a:cs typeface="Arial" panose="020B0604020202020204" pitchFamily="34" charset="0"/>
              </a:rPr>
              <a:t>Direct current</a:t>
            </a:r>
            <a:r>
              <a:rPr lang="en-US" b="0" kern="1200" dirty="0">
                <a:solidFill>
                  <a:schemeClr val="tx1"/>
                </a:solidFill>
                <a:effectLst/>
                <a:latin typeface="Arial" panose="020B0604020202020204" pitchFamily="34" charset="0"/>
                <a:cs typeface="Arial" panose="020B0604020202020204" pitchFamily="34" charset="0"/>
              </a:rPr>
              <a:t>, abbreviated as DC, is a constant, even-flowing current that travels in one direction only and is produced by chemical means. Flashlights, cellphones, and cordless tools use the direct current produced by batteries. The battery in your car stores electric energy. Without it, your car would not start. An </a:t>
            </a:r>
            <a:r>
              <a:rPr lang="en-US" b="1" kern="1200" dirty="0">
                <a:solidFill>
                  <a:schemeClr val="tx1"/>
                </a:solidFill>
                <a:effectLst/>
                <a:latin typeface="Arial" panose="020B0604020202020204" pitchFamily="34" charset="0"/>
                <a:cs typeface="Arial" panose="020B0604020202020204" pitchFamily="34" charset="0"/>
              </a:rPr>
              <a:t>inverter</a:t>
            </a:r>
            <a:r>
              <a:rPr lang="en-US" b="0" kern="1200" dirty="0">
                <a:solidFill>
                  <a:schemeClr val="tx1"/>
                </a:solidFill>
                <a:effectLst/>
                <a:latin typeface="Arial" panose="020B0604020202020204" pitchFamily="34" charset="0"/>
                <a:cs typeface="Arial" panose="020B0604020202020204" pitchFamily="34" charset="0"/>
              </a:rPr>
              <a:t> is an apparatus that changes direct current to alternating current. Inverters usually have a plug and a cord. They allow you to use appliances outside of your salon, spa, barbershop, or home that normally would have to be plugged into an electric wall outlet. The phone charger in a car is an example of an inverter.</a:t>
            </a:r>
          </a:p>
          <a:p>
            <a:pPr marL="171450" indent="-171450">
              <a:buFont typeface="Arial" panose="020B0604020202020204" pitchFamily="34" charset="0"/>
              <a:buChar char="•"/>
            </a:pPr>
            <a:r>
              <a:rPr lang="en-US" b="1" kern="1200" dirty="0">
                <a:solidFill>
                  <a:schemeClr val="tx1"/>
                </a:solidFill>
                <a:effectLst/>
                <a:latin typeface="Arial" panose="020B0604020202020204" pitchFamily="34" charset="0"/>
                <a:cs typeface="Arial" panose="020B0604020202020204" pitchFamily="34" charset="0"/>
              </a:rPr>
              <a:t>Alternating current</a:t>
            </a:r>
            <a:r>
              <a:rPr lang="en-US" b="0" kern="1200" dirty="0">
                <a:solidFill>
                  <a:schemeClr val="tx1"/>
                </a:solidFill>
                <a:effectLst/>
                <a:latin typeface="Arial" panose="020B0604020202020204" pitchFamily="34" charset="0"/>
                <a:cs typeface="Arial" panose="020B0604020202020204" pitchFamily="34" charset="0"/>
              </a:rPr>
              <a:t>, abbreviated as AC, is a rapid and interrupted current, flowing first in one direction and then in the opposite direction; it is produced by mechanical means and changes directions 60 times per second. Corded hair dryers, curling irons, electric files, and table lamps that plug into a wall outlet use alternating current. A </a:t>
            </a:r>
            <a:r>
              <a:rPr lang="en-US" b="1" kern="1200" dirty="0">
                <a:solidFill>
                  <a:schemeClr val="tx1"/>
                </a:solidFill>
                <a:effectLst/>
                <a:latin typeface="Arial" panose="020B0604020202020204" pitchFamily="34" charset="0"/>
                <a:cs typeface="Arial" panose="020B0604020202020204" pitchFamily="34" charset="0"/>
              </a:rPr>
              <a:t>rectifier</a:t>
            </a:r>
            <a:r>
              <a:rPr lang="en-US" b="0" kern="1200" dirty="0">
                <a:solidFill>
                  <a:schemeClr val="tx1"/>
                </a:solidFill>
                <a:effectLst/>
                <a:latin typeface="Arial" panose="020B0604020202020204" pitchFamily="34" charset="0"/>
                <a:cs typeface="Arial" panose="020B0604020202020204" pitchFamily="34" charset="0"/>
              </a:rPr>
              <a:t> is an apparatus that changes alternating current to direct current. Cordless electric clippers and phone chargers use a rectifier to change the AC from an electric wall outlet to the DC needed to recharge their batteries.</a:t>
            </a:r>
          </a:p>
        </p:txBody>
      </p:sp>
      <p:sp>
        <p:nvSpPr>
          <p:cNvPr id="4" name="Slide Number Placeholder 3"/>
          <p:cNvSpPr>
            <a:spLocks noGrp="1"/>
          </p:cNvSpPr>
          <p:nvPr>
            <p:ph type="sldNum" sz="quarter" idx="5"/>
          </p:nvPr>
        </p:nvSpPr>
        <p:spPr/>
        <p:txBody>
          <a:bodyPr/>
          <a:lstStyle/>
          <a:p>
            <a:fld id="{006BE02D-20C0-F840-AFAC-BEA99C74FDC2}" type="slidenum">
              <a:rPr lang="en-US" smtClean="0"/>
              <a:pPr/>
              <a:t>6</a:t>
            </a:fld>
            <a:endParaRPr lang="en-US" dirty="0"/>
          </a:p>
        </p:txBody>
      </p:sp>
    </p:spTree>
    <p:extLst>
      <p:ext uri="{BB962C8B-B14F-4D97-AF65-F5344CB8AC3E}">
        <p14:creationId xmlns:p14="http://schemas.microsoft.com/office/powerpoint/2010/main" val="14694794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kern="1200" dirty="0">
                <a:solidFill>
                  <a:schemeClr val="tx1"/>
                </a:solidFill>
                <a:effectLst/>
                <a:latin typeface="Arial" panose="020B0604020202020204" pitchFamily="34" charset="0"/>
                <a:cs typeface="Arial" panose="020B0604020202020204" pitchFamily="34" charset="0"/>
              </a:rPr>
              <a:t>The flow of an electric current can be compared to water flowing through a hose. Without pressure, neither water nor electricity would flow.</a:t>
            </a:r>
          </a:p>
          <a:p>
            <a:pPr marL="171450" indent="-171450">
              <a:buFont typeface="Arial" panose="020B0604020202020204" pitchFamily="34" charset="0"/>
              <a:buChar char="•"/>
            </a:pPr>
            <a:r>
              <a:rPr lang="en-US" b="0" kern="1200" dirty="0">
                <a:solidFill>
                  <a:schemeClr val="tx1"/>
                </a:solidFill>
                <a:effectLst/>
                <a:latin typeface="Arial" panose="020B0604020202020204" pitchFamily="34" charset="0"/>
                <a:cs typeface="Arial" panose="020B0604020202020204" pitchFamily="34" charset="0"/>
              </a:rPr>
              <a:t>A </a:t>
            </a:r>
            <a:r>
              <a:rPr lang="en-US" b="1" kern="1200" dirty="0">
                <a:solidFill>
                  <a:schemeClr val="tx1"/>
                </a:solidFill>
                <a:effectLst/>
                <a:latin typeface="Arial" panose="020B0604020202020204" pitchFamily="34" charset="0"/>
                <a:cs typeface="Arial" panose="020B0604020202020204" pitchFamily="34" charset="0"/>
              </a:rPr>
              <a:t>volt</a:t>
            </a:r>
            <a:r>
              <a:rPr lang="en-US" dirty="0">
                <a:latin typeface="Arial" panose="020B0604020202020204" pitchFamily="34" charset="0"/>
                <a:cs typeface="Arial" panose="020B0604020202020204" pitchFamily="34" charset="0"/>
              </a:rPr>
              <a:t>, abbreviated as V and also </a:t>
            </a:r>
            <a:r>
              <a:rPr lang="en-US" b="0" kern="1200" dirty="0">
                <a:solidFill>
                  <a:schemeClr val="tx1"/>
                </a:solidFill>
                <a:effectLst/>
                <a:latin typeface="Arial" panose="020B0604020202020204" pitchFamily="34" charset="0"/>
                <a:cs typeface="Arial" panose="020B0604020202020204" pitchFamily="34" charset="0"/>
              </a:rPr>
              <a:t>known as </a:t>
            </a:r>
            <a:r>
              <a:rPr lang="en-US" b="0" i="1" kern="1200" dirty="0">
                <a:solidFill>
                  <a:schemeClr val="tx1"/>
                </a:solidFill>
                <a:effectLst/>
                <a:latin typeface="Arial" panose="020B0604020202020204" pitchFamily="34" charset="0"/>
                <a:cs typeface="Arial" panose="020B0604020202020204" pitchFamily="34" charset="0"/>
              </a:rPr>
              <a:t>voltage</a:t>
            </a:r>
            <a:r>
              <a:rPr lang="en-US" b="0" kern="1200" dirty="0">
                <a:solidFill>
                  <a:schemeClr val="tx1"/>
                </a:solidFill>
                <a:effectLst/>
                <a:latin typeface="Arial" panose="020B0604020202020204" pitchFamily="34" charset="0"/>
                <a:cs typeface="Arial" panose="020B0604020202020204" pitchFamily="34" charset="0"/>
              </a:rPr>
              <a:t>, is the unit that measures the pressure or force that pushes electric current forward through a conductor. Car batteries are 12 volts. Normal electric wall sockets that power your tools are 120 volts. Most air conditioners and clothes dryers run on 240 volts. A higher voltage indicates more power.</a:t>
            </a:r>
          </a:p>
          <a:p>
            <a:pPr marL="171450" indent="-171450">
              <a:buFont typeface="Arial" panose="020B0604020202020204" pitchFamily="34" charset="0"/>
              <a:buChar char="•"/>
            </a:pPr>
            <a:r>
              <a:rPr lang="en-US" b="0" kern="1200" dirty="0">
                <a:solidFill>
                  <a:schemeClr val="tx1"/>
                </a:solidFill>
                <a:effectLst/>
                <a:latin typeface="Arial" panose="020B0604020202020204" pitchFamily="34" charset="0"/>
                <a:cs typeface="Arial" panose="020B0604020202020204" pitchFamily="34" charset="0"/>
              </a:rPr>
              <a:t>An </a:t>
            </a:r>
            <a:r>
              <a:rPr lang="en-US" b="1" kern="1200" dirty="0">
                <a:solidFill>
                  <a:schemeClr val="tx1"/>
                </a:solidFill>
                <a:effectLst/>
                <a:latin typeface="Arial" panose="020B0604020202020204" pitchFamily="34" charset="0"/>
                <a:cs typeface="Arial" panose="020B0604020202020204" pitchFamily="34" charset="0"/>
              </a:rPr>
              <a:t>ampere</a:t>
            </a:r>
            <a:r>
              <a:rPr lang="en-US" b="0" kern="1200" dirty="0">
                <a:solidFill>
                  <a:schemeClr val="tx1"/>
                </a:solidFill>
                <a:effectLst/>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abbreviated as A and also </a:t>
            </a:r>
            <a:r>
              <a:rPr lang="en-US" b="0" kern="1200" dirty="0">
                <a:solidFill>
                  <a:schemeClr val="tx1"/>
                </a:solidFill>
                <a:effectLst/>
                <a:latin typeface="Arial" panose="020B0604020202020204" pitchFamily="34" charset="0"/>
                <a:cs typeface="Arial" panose="020B0604020202020204" pitchFamily="34" charset="0"/>
              </a:rPr>
              <a:t>known as </a:t>
            </a:r>
            <a:r>
              <a:rPr lang="en-US" b="0" i="1" kern="1200" dirty="0">
                <a:solidFill>
                  <a:schemeClr val="tx1"/>
                </a:solidFill>
                <a:effectLst/>
                <a:latin typeface="Arial" panose="020B0604020202020204" pitchFamily="34" charset="0"/>
                <a:cs typeface="Arial" panose="020B0604020202020204" pitchFamily="34" charset="0"/>
              </a:rPr>
              <a:t>amp</a:t>
            </a:r>
            <a:r>
              <a:rPr lang="en-US" b="0" kern="1200" dirty="0">
                <a:solidFill>
                  <a:schemeClr val="tx1"/>
                </a:solidFill>
                <a:effectLst/>
                <a:latin typeface="Arial" panose="020B0604020202020204" pitchFamily="34" charset="0"/>
                <a:cs typeface="Arial" panose="020B0604020202020204" pitchFamily="34" charset="0"/>
              </a:rPr>
              <a:t>, is the unit that measures the strength of an electric current. Just as a hose must be large enough to carry the amount of water flowing through it, a wire must be large enough to carry the amount of electricity (amps) flowing through it. A hair dryer rated at 12 amps must have a cord that is twice as thick as one rated at 6 amps; otherwise, the cord might overheat and start a fire. A higher amp rating indicates a greater number of electrons and a stronger current.</a:t>
            </a:r>
          </a:p>
          <a:p>
            <a:pPr marL="171450" indent="-171450">
              <a:buFont typeface="Arial" panose="020B0604020202020204" pitchFamily="34" charset="0"/>
              <a:buChar char="•"/>
            </a:pPr>
            <a:r>
              <a:rPr lang="en-US" b="0" kern="1200" dirty="0">
                <a:solidFill>
                  <a:schemeClr val="tx1"/>
                </a:solidFill>
                <a:effectLst/>
                <a:latin typeface="Arial" panose="020B0604020202020204" pitchFamily="34" charset="0"/>
                <a:cs typeface="Arial" panose="020B0604020202020204" pitchFamily="34" charset="0"/>
              </a:rPr>
              <a:t>A </a:t>
            </a:r>
            <a:r>
              <a:rPr lang="en-US" b="1" kern="1200" dirty="0">
                <a:solidFill>
                  <a:schemeClr val="tx1"/>
                </a:solidFill>
                <a:effectLst/>
                <a:latin typeface="Arial" panose="020B0604020202020204" pitchFamily="34" charset="0"/>
                <a:cs typeface="Arial" panose="020B0604020202020204" pitchFamily="34" charset="0"/>
              </a:rPr>
              <a:t>milliampere, </a:t>
            </a:r>
            <a:r>
              <a:rPr lang="en-US" dirty="0">
                <a:latin typeface="Arial" panose="020B0604020202020204" pitchFamily="34" charset="0"/>
                <a:cs typeface="Arial" panose="020B0604020202020204" pitchFamily="34" charset="0"/>
              </a:rPr>
              <a:t>abbreviated as mA, </a:t>
            </a:r>
            <a:r>
              <a:rPr lang="en-US" b="0" kern="1200" dirty="0">
                <a:solidFill>
                  <a:schemeClr val="tx1"/>
                </a:solidFill>
                <a:effectLst/>
                <a:latin typeface="Arial" panose="020B0604020202020204" pitchFamily="34" charset="0"/>
                <a:cs typeface="Arial" panose="020B0604020202020204" pitchFamily="34" charset="0"/>
              </a:rPr>
              <a:t>is 1⁄1,000 of an ampere. The current used for facial and scalp treatments is measured in milliamperes; an ampere current would be much too strong. If used for facials and scalp treatments, an ampere current would damage the skin or body.</a:t>
            </a: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7</a:t>
            </a:fld>
            <a:endParaRPr lang="en-US" dirty="0"/>
          </a:p>
        </p:txBody>
      </p:sp>
    </p:spTree>
    <p:extLst>
      <p:ext uri="{BB962C8B-B14F-4D97-AF65-F5344CB8AC3E}">
        <p14:creationId xmlns:p14="http://schemas.microsoft.com/office/powerpoint/2010/main" val="42510477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b="0" kern="1200" dirty="0">
                <a:solidFill>
                  <a:schemeClr val="tx1"/>
                </a:solidFill>
                <a:effectLst/>
                <a:latin typeface="Arial" panose="020B0604020202020204" pitchFamily="34" charset="0"/>
                <a:cs typeface="Arial" panose="020B0604020202020204" pitchFamily="34" charset="0"/>
              </a:rPr>
              <a:t>An </a:t>
            </a:r>
            <a:r>
              <a:rPr lang="en-US" b="1" kern="1200" dirty="0">
                <a:solidFill>
                  <a:schemeClr val="tx1"/>
                </a:solidFill>
                <a:effectLst/>
                <a:latin typeface="Arial" panose="020B0604020202020204" pitchFamily="34" charset="0"/>
                <a:cs typeface="Arial" panose="020B0604020202020204" pitchFamily="34" charset="0"/>
              </a:rPr>
              <a:t>ohm</a:t>
            </a:r>
            <a:r>
              <a:rPr lang="en-US" dirty="0">
                <a:latin typeface="Arial" panose="020B0604020202020204" pitchFamily="34" charset="0"/>
                <a:cs typeface="Arial" panose="020B0604020202020204" pitchFamily="34" charset="0"/>
              </a:rPr>
              <a:t>, abbreviated as O, is </a:t>
            </a:r>
            <a:r>
              <a:rPr lang="en-US" b="0" kern="1200" dirty="0">
                <a:solidFill>
                  <a:schemeClr val="tx1"/>
                </a:solidFill>
                <a:effectLst/>
                <a:latin typeface="Arial" panose="020B0604020202020204" pitchFamily="34" charset="0"/>
                <a:cs typeface="Arial" panose="020B0604020202020204" pitchFamily="34" charset="0"/>
              </a:rPr>
              <a:t>a unit that measures the resistance of an electric current. Current will not flow through a conductor unless the force (volts) is stronger than the resistance (ohms).</a:t>
            </a:r>
          </a:p>
          <a:p>
            <a:pPr marL="171450" indent="-171450">
              <a:buFont typeface="Arial" panose="020B0604020202020204" pitchFamily="34" charset="0"/>
              <a:buChar char="•"/>
            </a:pPr>
            <a:r>
              <a:rPr lang="en-US" b="0" kern="1200" dirty="0">
                <a:solidFill>
                  <a:schemeClr val="tx1"/>
                </a:solidFill>
                <a:effectLst/>
                <a:latin typeface="Arial" panose="020B0604020202020204" pitchFamily="34" charset="0"/>
                <a:cs typeface="Arial" panose="020B0604020202020204" pitchFamily="34" charset="0"/>
              </a:rPr>
              <a:t>A </a:t>
            </a:r>
            <a:r>
              <a:rPr lang="en-US" b="1" kern="1200" dirty="0">
                <a:solidFill>
                  <a:schemeClr val="tx1"/>
                </a:solidFill>
                <a:effectLst/>
                <a:latin typeface="Arial" panose="020B0604020202020204" pitchFamily="34" charset="0"/>
                <a:cs typeface="Arial" panose="020B0604020202020204" pitchFamily="34" charset="0"/>
              </a:rPr>
              <a:t>watt</a:t>
            </a:r>
            <a:r>
              <a:rPr lang="en-US" b="0" kern="1200" dirty="0">
                <a:solidFill>
                  <a:schemeClr val="tx1"/>
                </a:solidFill>
                <a:effectLst/>
                <a:latin typeface="Arial" panose="020B0604020202020204" pitchFamily="34" charset="0"/>
                <a:cs typeface="Arial" panose="020B0604020202020204" pitchFamily="34" charset="0"/>
              </a:rPr>
              <a:t>, abbreviated as W, is a unit that measures how much electric energy is being used in one second. A 40-watt light bulb uses 40 watts of energy per second.</a:t>
            </a:r>
          </a:p>
          <a:p>
            <a:pPr marL="171450" indent="-171450">
              <a:buFont typeface="Arial" panose="020B0604020202020204" pitchFamily="34" charset="0"/>
              <a:buChar char="•"/>
            </a:pPr>
            <a:r>
              <a:rPr lang="en-US" b="0" kern="1200" dirty="0">
                <a:solidFill>
                  <a:schemeClr val="tx1"/>
                </a:solidFill>
                <a:effectLst/>
                <a:latin typeface="Arial" panose="020B0604020202020204" pitchFamily="34" charset="0"/>
                <a:cs typeface="Arial" panose="020B0604020202020204" pitchFamily="34" charset="0"/>
              </a:rPr>
              <a:t>A </a:t>
            </a:r>
            <a:r>
              <a:rPr lang="en-US" b="1" kern="1200" dirty="0">
                <a:solidFill>
                  <a:schemeClr val="tx1"/>
                </a:solidFill>
                <a:effectLst/>
                <a:latin typeface="Arial" panose="020B0604020202020204" pitchFamily="34" charset="0"/>
                <a:cs typeface="Arial" panose="020B0604020202020204" pitchFamily="34" charset="0"/>
              </a:rPr>
              <a:t>kilowatt</a:t>
            </a:r>
            <a:r>
              <a:rPr lang="en-US" b="0" kern="1200" dirty="0">
                <a:solidFill>
                  <a:schemeClr val="tx1"/>
                </a:solidFill>
                <a:effectLst/>
                <a:latin typeface="Arial" panose="020B0604020202020204" pitchFamily="34" charset="0"/>
                <a:cs typeface="Arial" panose="020B0604020202020204" pitchFamily="34" charset="0"/>
              </a:rPr>
              <a:t>, abbreviated as kw, is 1,000 watts. The electricity in your house is measured in kilowatts per hour (kwh). A 1,000-watt (1-kilowatt) hair dryer uses 1,000 watts of energy per second. </a:t>
            </a:r>
          </a:p>
        </p:txBody>
      </p:sp>
      <p:sp>
        <p:nvSpPr>
          <p:cNvPr id="4" name="Slide Number Placeholder 3"/>
          <p:cNvSpPr>
            <a:spLocks noGrp="1"/>
          </p:cNvSpPr>
          <p:nvPr>
            <p:ph type="sldNum" sz="quarter" idx="5"/>
          </p:nvPr>
        </p:nvSpPr>
        <p:spPr/>
        <p:txBody>
          <a:bodyPr/>
          <a:lstStyle/>
          <a:p>
            <a:fld id="{006BE02D-20C0-F840-AFAC-BEA99C74FDC2}" type="slidenum">
              <a:rPr lang="en-US" smtClean="0"/>
              <a:pPr/>
              <a:t>8</a:t>
            </a:fld>
            <a:endParaRPr lang="en-US" dirty="0"/>
          </a:p>
        </p:txBody>
      </p:sp>
    </p:spTree>
    <p:extLst>
      <p:ext uri="{BB962C8B-B14F-4D97-AF65-F5344CB8AC3E}">
        <p14:creationId xmlns:p14="http://schemas.microsoft.com/office/powerpoint/2010/main" val="39160389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17" rtl="0" eaLnBrk="1" fontAlgn="auto" latinLnBrk="0" hangingPunct="1">
              <a:lnSpc>
                <a:spcPct val="100000"/>
              </a:lnSpc>
              <a:spcBef>
                <a:spcPts val="0"/>
              </a:spcBef>
              <a:spcAft>
                <a:spcPts val="0"/>
              </a:spcAft>
              <a:buClrTx/>
              <a:buSzTx/>
              <a:buFontTx/>
              <a:buNone/>
              <a:tabLst/>
              <a:defRPr/>
            </a:pPr>
            <a:r>
              <a:rPr lang="en-US" b="1" dirty="0">
                <a:latin typeface="Arial" panose="020B0604020202020204" pitchFamily="34" charset="0"/>
                <a:cs typeface="Arial" panose="020B0604020202020204" pitchFamily="34" charset="0"/>
              </a:rPr>
              <a:t>Answer:</a:t>
            </a:r>
            <a:r>
              <a:rPr lang="en-US" dirty="0">
                <a:latin typeface="Arial" panose="020B0604020202020204" pitchFamily="34" charset="0"/>
                <a:cs typeface="Arial" panose="020B0604020202020204" pitchFamily="34" charset="0"/>
              </a:rPr>
              <a:t> </a:t>
            </a:r>
            <a:r>
              <a:rPr lang="en-US" kern="1200" dirty="0">
                <a:solidFill>
                  <a:schemeClr val="tx1"/>
                </a:solidFill>
                <a:effectLst/>
                <a:latin typeface="Arial" panose="020B0604020202020204" pitchFamily="34" charset="0"/>
                <a:ea typeface="+mn-ea"/>
                <a:cs typeface="Arial" panose="020B0604020202020204" pitchFamily="34" charset="0"/>
              </a:rPr>
              <a:t>Direct current (DC) is a constant, even-flowing current that travels in one direction only and is produced by chemical means. Alternating current (AC) is a rapid and interrupted current, flowing first in one direction and then in the opposite direction, that is produced by mechanical means.</a:t>
            </a: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9</a:t>
            </a:fld>
            <a:endParaRPr lang="en-US" dirty="0"/>
          </a:p>
        </p:txBody>
      </p:sp>
    </p:spTree>
    <p:extLst>
      <p:ext uri="{BB962C8B-B14F-4D97-AF65-F5344CB8AC3E}">
        <p14:creationId xmlns:p14="http://schemas.microsoft.com/office/powerpoint/2010/main" val="13085664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381000" y="4343400"/>
            <a:ext cx="6096000" cy="4114800"/>
          </a:xfrm>
        </p:spPr>
        <p:txBody>
          <a:bodyPr/>
          <a:lstStyle/>
          <a:p>
            <a:r>
              <a:rPr lang="en-US" b="0" kern="1200" dirty="0">
                <a:solidFill>
                  <a:schemeClr val="tx1"/>
                </a:solidFill>
                <a:effectLst/>
                <a:latin typeface="Arial" panose="020B0604020202020204" pitchFamily="34" charset="0"/>
                <a:cs typeface="Arial" panose="020B0604020202020204" pitchFamily="34" charset="0"/>
              </a:rPr>
              <a:t>A wire that is not large enough to carry the electrical current passing through it will overheat. The heating element in a hair dryer or curling iron heats up because it is not large enough to carry the electric current. Heating elements are designed to overheat and are safe when used properly; however, when the electrical wires in a wall overheat, they can cause a fire. If excessive current passes through a circuit or a fuse, the circuit breaker turns off the circuit to prevent overheating.</a:t>
            </a:r>
          </a:p>
          <a:p>
            <a:r>
              <a:rPr lang="en-US" b="0" kern="1200" dirty="0">
                <a:solidFill>
                  <a:schemeClr val="tx1"/>
                </a:solidFill>
                <a:effectLst/>
                <a:latin typeface="Arial" panose="020B0604020202020204" pitchFamily="34" charset="0"/>
                <a:cs typeface="Arial" panose="020B0604020202020204" pitchFamily="34" charset="0"/>
              </a:rPr>
              <a:t>These are the electrical safety devices that you may encounter when working in a salon, spa, or barbershop:</a:t>
            </a:r>
          </a:p>
          <a:p>
            <a:pPr marL="171450" indent="-171450">
              <a:buFont typeface="Arial" panose="020B0604020202020204" pitchFamily="34" charset="0"/>
              <a:buChar char="•"/>
            </a:pPr>
            <a:r>
              <a:rPr lang="en-US" b="0" kern="1200" dirty="0">
                <a:solidFill>
                  <a:schemeClr val="tx1"/>
                </a:solidFill>
                <a:effectLst/>
                <a:latin typeface="Arial" panose="020B0604020202020204" pitchFamily="34" charset="0"/>
                <a:cs typeface="Arial" panose="020B0604020202020204" pitchFamily="34" charset="0"/>
              </a:rPr>
              <a:t>A </a:t>
            </a:r>
            <a:r>
              <a:rPr lang="en-US" b="1" kern="1200" dirty="0">
                <a:solidFill>
                  <a:schemeClr val="tx1"/>
                </a:solidFill>
                <a:effectLst/>
                <a:latin typeface="Arial" panose="020B0604020202020204" pitchFamily="34" charset="0"/>
                <a:cs typeface="Arial" panose="020B0604020202020204" pitchFamily="34" charset="0"/>
              </a:rPr>
              <a:t>fuse</a:t>
            </a:r>
            <a:r>
              <a:rPr lang="en-US" dirty="0">
                <a:latin typeface="Arial" panose="020B0604020202020204" pitchFamily="34" charset="0"/>
                <a:cs typeface="Arial" panose="020B0604020202020204" pitchFamily="34" charset="0"/>
              </a:rPr>
              <a:t> </a:t>
            </a:r>
            <a:r>
              <a:rPr lang="en-US" b="0" kern="1200" dirty="0">
                <a:solidFill>
                  <a:schemeClr val="tx1"/>
                </a:solidFill>
                <a:effectLst/>
                <a:latin typeface="Arial" panose="020B0604020202020204" pitchFamily="34" charset="0"/>
                <a:cs typeface="Arial" panose="020B0604020202020204" pitchFamily="34" charset="0"/>
              </a:rPr>
              <a:t>prevents excessive current from passing through a circuit. It is designed to blow out or melt when the wire becomes too hot from overloading the circuit with too much current, such as when faulty equipment or too many appliances are connected to an electric source. To reestablish the circuit, disconnect the appliance, check all connections and insulation, insert a new fuse, then reconnect the appliance. Fuses are often found in older buildings that have not been renovated or modernized.</a:t>
            </a:r>
          </a:p>
          <a:p>
            <a:pPr marL="171450" indent="-171450">
              <a:buFont typeface="Arial" panose="020B0604020202020204" pitchFamily="34" charset="0"/>
              <a:buChar char="•"/>
            </a:pPr>
            <a:r>
              <a:rPr lang="en-US" b="0" kern="1200" dirty="0">
                <a:solidFill>
                  <a:schemeClr val="tx1"/>
                </a:solidFill>
                <a:effectLst/>
                <a:latin typeface="Arial" panose="020B0604020202020204" pitchFamily="34" charset="0"/>
                <a:cs typeface="Arial" panose="020B0604020202020204" pitchFamily="34" charset="0"/>
              </a:rPr>
              <a:t>A </a:t>
            </a:r>
            <a:r>
              <a:rPr lang="en-US" b="1" kern="1200" dirty="0">
                <a:solidFill>
                  <a:schemeClr val="tx1"/>
                </a:solidFill>
                <a:effectLst/>
                <a:latin typeface="Arial" panose="020B0604020202020204" pitchFamily="34" charset="0"/>
                <a:cs typeface="Arial" panose="020B0604020202020204" pitchFamily="34" charset="0"/>
              </a:rPr>
              <a:t>circuit breaker</a:t>
            </a:r>
            <a:r>
              <a:rPr lang="en-US" b="0" kern="1200" dirty="0">
                <a:solidFill>
                  <a:schemeClr val="tx1"/>
                </a:solidFill>
                <a:effectLst/>
                <a:latin typeface="Arial" panose="020B0604020202020204" pitchFamily="34" charset="0"/>
                <a:cs typeface="Arial" panose="020B0604020202020204" pitchFamily="34" charset="0"/>
              </a:rPr>
              <a:t> is a switch that automatically interrupts or shuts off an electric circuit at the first indication of an overload. Circuit breakers have replaced fuses in modern electric circuits. They have all the safety features of fuses but do not require replacement and can simply be reset by switching the circuit breaker back on. A hair dryer has a circuit breaker located in the electric plug that is designed to protect both professional and client in case of an overload or short circuit. When a circuit breaker shuts off, you should disconnect the appliance and check all connections and insulation before resetting it.</a:t>
            </a: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10</a:t>
            </a:fld>
            <a:endParaRPr lang="en-US" dirty="0"/>
          </a:p>
        </p:txBody>
      </p:sp>
    </p:spTree>
    <p:extLst>
      <p:ext uri="{BB962C8B-B14F-4D97-AF65-F5344CB8AC3E}">
        <p14:creationId xmlns:p14="http://schemas.microsoft.com/office/powerpoint/2010/main" val="13931745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kern="1200" dirty="0">
                <a:solidFill>
                  <a:schemeClr val="tx1"/>
                </a:solidFill>
                <a:effectLst/>
                <a:latin typeface="Arial" panose="020B0604020202020204" pitchFamily="34" charset="0"/>
                <a:cs typeface="Arial" panose="020B0604020202020204" pitchFamily="34" charset="0"/>
              </a:rPr>
              <a:t>Take students to the circuit breaker in your school. If all breakers are not marked, have students make a project of determining which switches relate to which areas of the facility and labeling them properly. Demonstrate how a breaker can be thrown and reset.</a:t>
            </a:r>
          </a:p>
        </p:txBody>
      </p:sp>
      <p:sp>
        <p:nvSpPr>
          <p:cNvPr id="4" name="Slide Number Placeholder 3"/>
          <p:cNvSpPr>
            <a:spLocks noGrp="1"/>
          </p:cNvSpPr>
          <p:nvPr>
            <p:ph type="sldNum" sz="quarter" idx="5"/>
          </p:nvPr>
        </p:nvSpPr>
        <p:spPr/>
        <p:txBody>
          <a:bodyPr/>
          <a:lstStyle/>
          <a:p>
            <a:fld id="{006BE02D-20C0-F840-AFAC-BEA99C74FDC2}" type="slidenum">
              <a:rPr lang="en-US" smtClean="0"/>
              <a:pPr/>
              <a:t>11</a:t>
            </a:fld>
            <a:endParaRPr lang="en-US" dirty="0"/>
          </a:p>
        </p:txBody>
      </p:sp>
    </p:spTree>
    <p:extLst>
      <p:ext uri="{BB962C8B-B14F-4D97-AF65-F5344CB8AC3E}">
        <p14:creationId xmlns:p14="http://schemas.microsoft.com/office/powerpoint/2010/main" val="18669334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kern="1200" dirty="0">
                <a:solidFill>
                  <a:schemeClr val="tx1"/>
                </a:solidFill>
                <a:effectLst/>
                <a:latin typeface="Arial" panose="020B0604020202020204" pitchFamily="34" charset="0"/>
                <a:cs typeface="Arial" panose="020B0604020202020204" pitchFamily="34" charset="0"/>
              </a:rPr>
              <a:t>Grounding</a:t>
            </a:r>
            <a:r>
              <a:rPr lang="en-US" b="0" kern="1200" dirty="0">
                <a:solidFill>
                  <a:schemeClr val="tx1"/>
                </a:solidFill>
                <a:effectLst/>
                <a:latin typeface="Arial" panose="020B0604020202020204" pitchFamily="34" charset="0"/>
                <a:cs typeface="Arial" panose="020B0604020202020204" pitchFamily="34" charset="0"/>
              </a:rPr>
              <a:t> completes an electric circuit and carries the current safely away. It is another important way to promote electrical safety. All electrical appliances must have at least two rectangular electrical connections, or prongs, on the plug. This is called a two-prong plug. The two prongs supply electric current to the circuit. If you look closely at the two prongs, you will see that one is slightly larger than the other. This guarantees that the plug can be inserted into an outlet only one way and protects you and your client from an electric shock in the event of a short circuit.</a:t>
            </a:r>
          </a:p>
          <a:p>
            <a:r>
              <a:rPr lang="en-US" b="0" kern="1200" dirty="0">
                <a:solidFill>
                  <a:schemeClr val="tx1"/>
                </a:solidFill>
                <a:effectLst/>
                <a:latin typeface="Arial" panose="020B0604020202020204" pitchFamily="34" charset="0"/>
                <a:cs typeface="Arial" panose="020B0604020202020204" pitchFamily="34" charset="0"/>
              </a:rPr>
              <a:t>For added protection, some appliances (especially ones with metal casings) have a third circular electric connection that is a grounding pin. This is called a three-prong plug. The grounding pin is designed to guarantee a safe path for electricity and protect the user from electrical shock even if a wire comes loose. Appliances with a third circular grounding pin offer the most protection for you and your clients.</a:t>
            </a:r>
          </a:p>
          <a:p>
            <a:r>
              <a:rPr lang="en-US" b="0" kern="1200" dirty="0">
                <a:solidFill>
                  <a:schemeClr val="tx1"/>
                </a:solidFill>
                <a:effectLst/>
                <a:latin typeface="Arial" panose="020B0604020202020204" pitchFamily="34" charset="0"/>
                <a:cs typeface="Arial" panose="020B0604020202020204" pitchFamily="34" charset="0"/>
              </a:rPr>
              <a:t>A </a:t>
            </a:r>
            <a:r>
              <a:rPr lang="en-US" b="1" kern="1200" dirty="0">
                <a:solidFill>
                  <a:schemeClr val="tx1"/>
                </a:solidFill>
                <a:effectLst/>
                <a:latin typeface="Arial" panose="020B0604020202020204" pitchFamily="34" charset="0"/>
                <a:cs typeface="Arial" panose="020B0604020202020204" pitchFamily="34" charset="0"/>
              </a:rPr>
              <a:t>ground fault interrupter </a:t>
            </a:r>
            <a:r>
              <a:rPr lang="en-US" b="0" kern="1200" dirty="0">
                <a:solidFill>
                  <a:schemeClr val="tx1"/>
                </a:solidFill>
                <a:effectLst/>
                <a:latin typeface="Arial" panose="020B0604020202020204" pitchFamily="34" charset="0"/>
                <a:cs typeface="Arial" panose="020B0604020202020204" pitchFamily="34" charset="0"/>
              </a:rPr>
              <a:t>(GFI) is designed to protect from electrical shock by interrupting a household circuit when there is a leak in the circuit. GFIs are required by the electrical code for receptacles in bathrooms, kitchens, and some outside receptacles. A GFI is designed to detect currents of a few milliamperes and trip a breaker at the receptacle or at the breaker panel to avoid a shock hazard. When it is working properly, a GFI has a green light that turns red when it trips. Once the appliance is removed from the socket, it can be reset with a “reset” button on the panel.</a:t>
            </a: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12</a:t>
            </a:fld>
            <a:endParaRPr lang="en-US" dirty="0"/>
          </a:p>
        </p:txBody>
      </p:sp>
    </p:spTree>
    <p:extLst>
      <p:ext uri="{BB962C8B-B14F-4D97-AF65-F5344CB8AC3E}">
        <p14:creationId xmlns:p14="http://schemas.microsoft.com/office/powerpoint/2010/main" val="24789468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kern="1200" dirty="0">
                <a:solidFill>
                  <a:schemeClr val="tx1"/>
                </a:solidFill>
                <a:effectLst/>
                <a:latin typeface="Arial" panose="020B0604020202020204" pitchFamily="34" charset="0"/>
                <a:cs typeface="Arial" panose="020B0604020202020204" pitchFamily="34" charset="0"/>
              </a:rPr>
              <a:t>Underwriters Laboratories (UL) certifies the safety of electrical appliances. Curling irons, hair dryers, electric clippers, UV lamps, pedicure chairs, heating mitts, electric files, and more should be UL approved. This certifies that they are safe when used according to the manufacturer’s directions. Always look for the UL symbol on electric appliances and take the time to read and follow the manufacturer’s directions.</a:t>
            </a:r>
          </a:p>
        </p:txBody>
      </p:sp>
      <p:sp>
        <p:nvSpPr>
          <p:cNvPr id="4" name="Slide Number Placeholder 3"/>
          <p:cNvSpPr>
            <a:spLocks noGrp="1"/>
          </p:cNvSpPr>
          <p:nvPr>
            <p:ph type="sldNum" sz="quarter" idx="5"/>
          </p:nvPr>
        </p:nvSpPr>
        <p:spPr/>
        <p:txBody>
          <a:bodyPr/>
          <a:lstStyle/>
          <a:p>
            <a:fld id="{006BE02D-20C0-F840-AFAC-BEA99C74FDC2}" type="slidenum">
              <a:rPr lang="en-US" smtClean="0"/>
              <a:pPr/>
              <a:t>13</a:t>
            </a:fld>
            <a:endParaRPr lang="en-US" dirty="0"/>
          </a:p>
        </p:txBody>
      </p:sp>
    </p:spTree>
    <p:extLst>
      <p:ext uri="{BB962C8B-B14F-4D97-AF65-F5344CB8AC3E}">
        <p14:creationId xmlns:p14="http://schemas.microsoft.com/office/powerpoint/2010/main" val="21926346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kern="1200" dirty="0">
                <a:solidFill>
                  <a:schemeClr val="tx1"/>
                </a:solidFill>
                <a:effectLst/>
                <a:latin typeface="Arial" panose="020B0604020202020204" pitchFamily="34" charset="0"/>
                <a:cs typeface="Arial" panose="020B0604020202020204" pitchFamily="34" charset="0"/>
              </a:rPr>
              <a:t>Have students inspect any electric items in their kit or equipment in the classroom for UL approval. They should also look for any labels, precautions, and warnings on these tools and take notes on what they find. Discuss their observations as a class.</a:t>
            </a:r>
          </a:p>
        </p:txBody>
      </p:sp>
      <p:sp>
        <p:nvSpPr>
          <p:cNvPr id="4" name="Slide Number Placeholder 3"/>
          <p:cNvSpPr>
            <a:spLocks noGrp="1"/>
          </p:cNvSpPr>
          <p:nvPr>
            <p:ph type="sldNum" sz="quarter" idx="5"/>
          </p:nvPr>
        </p:nvSpPr>
        <p:spPr/>
        <p:txBody>
          <a:bodyPr/>
          <a:lstStyle/>
          <a:p>
            <a:fld id="{006BE02D-20C0-F840-AFAC-BEA99C74FDC2}" type="slidenum">
              <a:rPr lang="en-US" smtClean="0"/>
              <a:pPr/>
              <a:t>14</a:t>
            </a:fld>
            <a:endParaRPr lang="en-US" dirty="0"/>
          </a:p>
        </p:txBody>
      </p:sp>
    </p:spTree>
    <p:extLst>
      <p:ext uri="{BB962C8B-B14F-4D97-AF65-F5344CB8AC3E}">
        <p14:creationId xmlns:p14="http://schemas.microsoft.com/office/powerpoint/2010/main" val="6848652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kern="1200" dirty="0">
                <a:solidFill>
                  <a:schemeClr val="tx1"/>
                </a:solidFill>
                <a:effectLst/>
                <a:latin typeface="Arial" panose="020B0604020202020204" pitchFamily="34" charset="0"/>
                <a:cs typeface="Arial" panose="020B0604020202020204" pitchFamily="34" charset="0"/>
              </a:rPr>
              <a:t>Shop fires are often caused by electrical problems, such as shorts in the wiring of the building or improper use of appliances, extension cords, and plugs. Careful attention to electrical safety involves following recommended UL guidelines, manufacturer’s directions, and the safety instructions and policies of your establishment. </a:t>
            </a:r>
          </a:p>
          <a:p>
            <a:pPr marL="171450" indent="-171450">
              <a:buFont typeface="Arial" panose="020B0604020202020204" pitchFamily="34" charset="0"/>
              <a:buChar char="•"/>
            </a:pPr>
            <a:r>
              <a:rPr lang="en-US" b="0" kern="1200" dirty="0">
                <a:solidFill>
                  <a:schemeClr val="tx1"/>
                </a:solidFill>
                <a:effectLst/>
                <a:latin typeface="Arial" panose="020B0604020202020204" pitchFamily="34" charset="0"/>
                <a:cs typeface="Arial" panose="020B0604020202020204" pitchFamily="34" charset="0"/>
              </a:rPr>
              <a:t>All the electrical appliances you use should be UL certified.</a:t>
            </a:r>
          </a:p>
          <a:p>
            <a:pPr marL="171450" indent="-171450">
              <a:buFont typeface="Arial" panose="020B0604020202020204" pitchFamily="34" charset="0"/>
              <a:buChar char="•"/>
            </a:pPr>
            <a:r>
              <a:rPr lang="en-US" b="0" kern="1200" dirty="0">
                <a:solidFill>
                  <a:schemeClr val="tx1"/>
                </a:solidFill>
                <a:effectLst/>
                <a:latin typeface="Arial" panose="020B0604020202020204" pitchFamily="34" charset="0"/>
                <a:cs typeface="Arial" panose="020B0604020202020204" pitchFamily="34" charset="0"/>
              </a:rPr>
              <a:t>Read all instructions carefully before using any piece of electrical equipment.</a:t>
            </a:r>
          </a:p>
          <a:p>
            <a:pPr marL="171450" indent="-171450">
              <a:buFont typeface="Arial" panose="020B0604020202020204" pitchFamily="34" charset="0"/>
              <a:buChar char="•"/>
            </a:pPr>
            <a:r>
              <a:rPr lang="en-US" b="0" kern="1200" dirty="0">
                <a:solidFill>
                  <a:schemeClr val="tx1"/>
                </a:solidFill>
                <a:effectLst/>
                <a:latin typeface="Arial" panose="020B0604020202020204" pitchFamily="34" charset="0"/>
                <a:cs typeface="Arial" panose="020B0604020202020204" pitchFamily="34" charset="0"/>
              </a:rPr>
              <a:t>Always register electrical appliances with the manufacturer so that you will be notified of any safety recalls immediately.</a:t>
            </a:r>
          </a:p>
          <a:p>
            <a:pPr marL="171450" indent="-171450">
              <a:buFont typeface="Arial" panose="020B0604020202020204" pitchFamily="34" charset="0"/>
              <a:buChar char="•"/>
            </a:pPr>
            <a:r>
              <a:rPr lang="en-US" b="0" kern="1200" dirty="0">
                <a:solidFill>
                  <a:schemeClr val="tx1"/>
                </a:solidFill>
                <a:effectLst/>
                <a:latin typeface="Arial" panose="020B0604020202020204" pitchFamily="34" charset="0"/>
                <a:cs typeface="Arial" panose="020B0604020202020204" pitchFamily="34" charset="0"/>
              </a:rPr>
              <a:t>Disconnect all appliances when not in use; pull on the plug, not the cord, to disconnect.</a:t>
            </a:r>
          </a:p>
          <a:p>
            <a:pPr marL="171450" indent="-171450">
              <a:buFont typeface="Arial" panose="020B0604020202020204" pitchFamily="34" charset="0"/>
              <a:buChar char="•"/>
            </a:pPr>
            <a:r>
              <a:rPr lang="en-US" b="0" kern="1200" dirty="0">
                <a:solidFill>
                  <a:schemeClr val="tx1"/>
                </a:solidFill>
                <a:effectLst/>
                <a:latin typeface="Arial" panose="020B0604020202020204" pitchFamily="34" charset="0"/>
                <a:cs typeface="Arial" panose="020B0604020202020204" pitchFamily="34" charset="0"/>
              </a:rPr>
              <a:t>Disconnect all electrical appliances prior to cleaning them.</a:t>
            </a:r>
          </a:p>
          <a:p>
            <a:endParaRPr lang="en-US" sz="800"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15</a:t>
            </a:fld>
            <a:endParaRPr lang="en-US" dirty="0"/>
          </a:p>
        </p:txBody>
      </p:sp>
    </p:spTree>
    <p:extLst>
      <p:ext uri="{BB962C8B-B14F-4D97-AF65-F5344CB8AC3E}">
        <p14:creationId xmlns:p14="http://schemas.microsoft.com/office/powerpoint/2010/main" val="19080181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b="0" kern="1200" dirty="0">
                <a:solidFill>
                  <a:schemeClr val="tx1"/>
                </a:solidFill>
                <a:effectLst/>
                <a:latin typeface="Arial" panose="020B0604020202020204" pitchFamily="34" charset="0"/>
                <a:cs typeface="Arial" panose="020B0604020202020204" pitchFamily="34" charset="0"/>
              </a:rPr>
              <a:t>Never poke hairpins or wires through any part of an appliance, including lint screens.</a:t>
            </a:r>
          </a:p>
          <a:p>
            <a:pPr marL="171450" indent="-171450">
              <a:buFont typeface="Arial" panose="020B0604020202020204" pitchFamily="34" charset="0"/>
              <a:buChar char="•"/>
            </a:pPr>
            <a:r>
              <a:rPr lang="en-US" b="0" kern="1200" dirty="0">
                <a:solidFill>
                  <a:schemeClr val="tx1"/>
                </a:solidFill>
                <a:effectLst/>
                <a:latin typeface="Arial" panose="020B0604020202020204" pitchFamily="34" charset="0"/>
                <a:cs typeface="Arial" panose="020B0604020202020204" pitchFamily="34" charset="0"/>
              </a:rPr>
              <a:t>Inspect all electrical equipment regularly.</a:t>
            </a:r>
          </a:p>
          <a:p>
            <a:pPr marL="171450" indent="-171450">
              <a:buFont typeface="Arial" panose="020B0604020202020204" pitchFamily="34" charset="0"/>
              <a:buChar char="•"/>
            </a:pPr>
            <a:r>
              <a:rPr lang="en-US" b="0" kern="1200" dirty="0">
                <a:solidFill>
                  <a:schemeClr val="tx1"/>
                </a:solidFill>
                <a:effectLst/>
                <a:latin typeface="Arial" panose="020B0604020202020204" pitchFamily="34" charset="0"/>
                <a:cs typeface="Arial" panose="020B0604020202020204" pitchFamily="34" charset="0"/>
              </a:rPr>
              <a:t>Keep all wires, plugs, and electrical equipment in good repair. Do not use cords that have exposed wiring in any part of the cord or where it attaches to the appliance.</a:t>
            </a:r>
          </a:p>
          <a:p>
            <a:pPr marL="171450" indent="-171450">
              <a:buFont typeface="Arial" panose="020B0604020202020204" pitchFamily="34" charset="0"/>
              <a:buChar char="•"/>
            </a:pPr>
            <a:r>
              <a:rPr lang="en-US" b="0" kern="1200" dirty="0">
                <a:solidFill>
                  <a:schemeClr val="tx1"/>
                </a:solidFill>
                <a:effectLst/>
                <a:latin typeface="Arial" panose="020B0604020202020204" pitchFamily="34" charset="0"/>
                <a:cs typeface="Arial" panose="020B0604020202020204" pitchFamily="34" charset="0"/>
              </a:rPr>
              <a:t>Use only one plug in each outlet; overloading may cause the circuit breaker to pop. If more than one plug is needed in an area, use a power strip with a surge protector.</a:t>
            </a:r>
          </a:p>
          <a:p>
            <a:endParaRPr lang="en-US" sz="800"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16</a:t>
            </a:fld>
            <a:endParaRPr lang="en-US" dirty="0"/>
          </a:p>
        </p:txBody>
      </p:sp>
    </p:spTree>
    <p:extLst>
      <p:ext uri="{BB962C8B-B14F-4D97-AF65-F5344CB8AC3E}">
        <p14:creationId xmlns:p14="http://schemas.microsoft.com/office/powerpoint/2010/main" val="23709788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latin typeface="Arial" panose="020B0604020202020204" pitchFamily="34" charset="0"/>
                <a:cs typeface="Arial" panose="020B0604020202020204" pitchFamily="34" charset="0"/>
              </a:rPr>
              <a:t>Avoid contact, for both you and your client, with water and metal surfaces when using electricity and do not handle electrical equipment with wet hands or while standing on a wet floor.</a:t>
            </a:r>
          </a:p>
          <a:p>
            <a:pPr marL="171450" indent="-171450">
              <a:buFont typeface="Arial" panose="020B0604020202020204" pitchFamily="34" charset="0"/>
              <a:buChar char="•"/>
            </a:pPr>
            <a:r>
              <a:rPr lang="en-US" dirty="0">
                <a:latin typeface="Arial" panose="020B0604020202020204" pitchFamily="34" charset="0"/>
                <a:cs typeface="Arial" panose="020B0604020202020204" pitchFamily="34" charset="0"/>
              </a:rPr>
              <a:t>Keep electrical cords off the floor and away from everyone’s feet; getting tangled in a cord could cause you or your client to trip.</a:t>
            </a:r>
          </a:p>
          <a:p>
            <a:pPr marL="171450" indent="-171450">
              <a:buFont typeface="Arial" panose="020B0604020202020204" pitchFamily="34" charset="0"/>
              <a:buChar char="•"/>
            </a:pPr>
            <a:r>
              <a:rPr lang="en-US" dirty="0">
                <a:latin typeface="Arial" panose="020B0604020202020204" pitchFamily="34" charset="0"/>
                <a:cs typeface="Arial" panose="020B0604020202020204" pitchFamily="34" charset="0"/>
              </a:rPr>
              <a:t>Do not leave your client unattended while the client is connected to an electrical device.</a:t>
            </a:r>
          </a:p>
          <a:p>
            <a:pPr marL="171450" indent="-171450">
              <a:buFont typeface="Arial" panose="020B0604020202020204" pitchFamily="34" charset="0"/>
              <a:buChar char="•"/>
            </a:pPr>
            <a:r>
              <a:rPr lang="en-US" dirty="0">
                <a:latin typeface="Arial" panose="020B0604020202020204" pitchFamily="34" charset="0"/>
                <a:cs typeface="Arial" panose="020B0604020202020204" pitchFamily="34" charset="0"/>
              </a:rPr>
              <a:t>Do not attempt to clean around electric outlets while equipment is plugged in.</a:t>
            </a:r>
          </a:p>
          <a:p>
            <a:pPr marL="171450" indent="-171450">
              <a:buFont typeface="Arial" panose="020B0604020202020204" pitchFamily="34" charset="0"/>
              <a:buChar char="•"/>
            </a:pPr>
            <a:r>
              <a:rPr lang="en-US" dirty="0">
                <a:latin typeface="Arial" panose="020B0604020202020204" pitchFamily="34" charset="0"/>
                <a:cs typeface="Arial" panose="020B0604020202020204" pitchFamily="34" charset="0"/>
              </a:rPr>
              <a:t>Do not touch two metal objects at the same time if either is connected to an electric current.</a:t>
            </a:r>
          </a:p>
          <a:p>
            <a:pPr marL="171450" indent="-171450">
              <a:buFont typeface="Arial" panose="020B0604020202020204" pitchFamily="34" charset="0"/>
              <a:buChar char="•"/>
            </a:pPr>
            <a:r>
              <a:rPr lang="en-US" dirty="0">
                <a:latin typeface="Arial" panose="020B0604020202020204" pitchFamily="34" charset="0"/>
                <a:cs typeface="Arial" panose="020B0604020202020204" pitchFamily="34" charset="0"/>
              </a:rPr>
              <a:t>Do not step on or place objects on electrical cords.</a:t>
            </a:r>
          </a:p>
          <a:p>
            <a:pPr marL="171450" indent="-171450">
              <a:buFont typeface="Arial" panose="020B0604020202020204" pitchFamily="34" charset="0"/>
              <a:buChar char="•"/>
            </a:pPr>
            <a:r>
              <a:rPr lang="en-US" dirty="0">
                <a:latin typeface="Arial" panose="020B0604020202020204" pitchFamily="34" charset="0"/>
                <a:cs typeface="Arial" panose="020B0604020202020204" pitchFamily="34" charset="0"/>
              </a:rPr>
              <a:t>Do not allow electrical cords to become twisted; this can cause a short circuit.</a:t>
            </a:r>
          </a:p>
          <a:p>
            <a:pPr marL="171450" indent="-171450">
              <a:buFont typeface="Arial" panose="020B0604020202020204" pitchFamily="34" charset="0"/>
              <a:buChar char="•"/>
            </a:pPr>
            <a:r>
              <a:rPr lang="en-US" dirty="0">
                <a:latin typeface="Arial" panose="020B0604020202020204" pitchFamily="34" charset="0"/>
                <a:cs typeface="Arial" panose="020B0604020202020204" pitchFamily="34" charset="0"/>
              </a:rPr>
              <a:t>Do not alter a three-prong plug to fit into a two-prong outlet.</a:t>
            </a:r>
          </a:p>
        </p:txBody>
      </p:sp>
      <p:sp>
        <p:nvSpPr>
          <p:cNvPr id="4" name="Slide Number Placeholder 3"/>
          <p:cNvSpPr>
            <a:spLocks noGrp="1"/>
          </p:cNvSpPr>
          <p:nvPr>
            <p:ph type="sldNum" sz="quarter" idx="5"/>
          </p:nvPr>
        </p:nvSpPr>
        <p:spPr/>
        <p:txBody>
          <a:bodyPr/>
          <a:lstStyle/>
          <a:p>
            <a:fld id="{006BE02D-20C0-F840-AFAC-BEA99C74FDC2}" type="slidenum">
              <a:rPr lang="en-US" smtClean="0"/>
              <a:pPr/>
              <a:t>17</a:t>
            </a:fld>
            <a:endParaRPr lang="en-US" dirty="0"/>
          </a:p>
        </p:txBody>
      </p:sp>
    </p:spTree>
    <p:extLst>
      <p:ext uri="{BB962C8B-B14F-4D97-AF65-F5344CB8AC3E}">
        <p14:creationId xmlns:p14="http://schemas.microsoft.com/office/powerpoint/2010/main" val="14929991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latin typeface="Arial" panose="020B0604020202020204" pitchFamily="34" charset="0"/>
                <a:cs typeface="Arial" panose="020B0604020202020204" pitchFamily="34" charset="0"/>
              </a:rPr>
              <a:t>Do not attempt to repair electrical appliances. </a:t>
            </a:r>
          </a:p>
          <a:p>
            <a:pPr marL="171450" indent="-171450">
              <a:buFont typeface="Arial" panose="020B0604020202020204" pitchFamily="34" charset="0"/>
              <a:buChar char="•"/>
            </a:pPr>
            <a:r>
              <a:rPr lang="en-US" dirty="0">
                <a:latin typeface="Arial" panose="020B0604020202020204" pitchFamily="34" charset="0"/>
                <a:cs typeface="Arial" panose="020B0604020202020204" pitchFamily="34" charset="0"/>
              </a:rPr>
              <a:t>If you see sparks when plugging or unplugging an appliance, do not use the appliance or outlet until it has been approved by a certified electrician as safe to use.</a:t>
            </a:r>
          </a:p>
          <a:p>
            <a:pPr marL="171450" indent="-171450">
              <a:buFont typeface="Arial" panose="020B0604020202020204" pitchFamily="34" charset="0"/>
              <a:buChar char="•"/>
            </a:pPr>
            <a:r>
              <a:rPr lang="en-US" dirty="0">
                <a:latin typeface="Arial" panose="020B0604020202020204" pitchFamily="34" charset="0"/>
                <a:cs typeface="Arial" panose="020B0604020202020204" pitchFamily="34" charset="0"/>
              </a:rPr>
              <a:t>Verify regularly that fire extinguishers are appropriate for electrical fires, are not expired, and that you are comfortable with using one.</a:t>
            </a:r>
          </a:p>
          <a:p>
            <a:pPr marL="171450" indent="-171450">
              <a:buFont typeface="Arial" panose="020B0604020202020204" pitchFamily="34" charset="0"/>
              <a:buChar char="•"/>
            </a:pPr>
            <a:r>
              <a:rPr lang="en-US" dirty="0">
                <a:latin typeface="Arial" panose="020B0604020202020204" pitchFamily="34" charset="0"/>
                <a:cs typeface="Arial" panose="020B0604020202020204" pitchFamily="34" charset="0"/>
              </a:rPr>
              <a:t>Remove lint from clothes dryers before each load to reduce the chance of fire. </a:t>
            </a:r>
          </a:p>
        </p:txBody>
      </p:sp>
      <p:sp>
        <p:nvSpPr>
          <p:cNvPr id="4" name="Slide Number Placeholder 3"/>
          <p:cNvSpPr>
            <a:spLocks noGrp="1"/>
          </p:cNvSpPr>
          <p:nvPr>
            <p:ph type="sldNum" sz="quarter" idx="5"/>
          </p:nvPr>
        </p:nvSpPr>
        <p:spPr/>
        <p:txBody>
          <a:bodyPr/>
          <a:lstStyle/>
          <a:p>
            <a:fld id="{006BE02D-20C0-F840-AFAC-BEA99C74FDC2}" type="slidenum">
              <a:rPr lang="en-US" smtClean="0"/>
              <a:pPr/>
              <a:t>18</a:t>
            </a:fld>
            <a:endParaRPr lang="en-US" dirty="0"/>
          </a:p>
        </p:txBody>
      </p:sp>
    </p:spTree>
    <p:extLst>
      <p:ext uri="{BB962C8B-B14F-4D97-AF65-F5344CB8AC3E}">
        <p14:creationId xmlns:p14="http://schemas.microsoft.com/office/powerpoint/2010/main" val="21161436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kern="1200" dirty="0">
                <a:solidFill>
                  <a:schemeClr val="tx1"/>
                </a:solidFill>
                <a:effectLst/>
                <a:latin typeface="Arial" panose="020B0604020202020204" pitchFamily="34" charset="0"/>
                <a:cs typeface="Arial" panose="020B0604020202020204" pitchFamily="34" charset="0"/>
              </a:rPr>
              <a:t>Instruct students to evaluate the electrical safety of their home or classroom. What safety devices can they find (GFI, circuit breakers, surge protectors, etc.)? What are some potential hazards? How might they address or minimize these electrical hazards? Have them share their findings as a class.</a:t>
            </a:r>
          </a:p>
        </p:txBody>
      </p:sp>
      <p:sp>
        <p:nvSpPr>
          <p:cNvPr id="4" name="Slide Number Placeholder 3"/>
          <p:cNvSpPr>
            <a:spLocks noGrp="1"/>
          </p:cNvSpPr>
          <p:nvPr>
            <p:ph type="sldNum" sz="quarter" idx="5"/>
          </p:nvPr>
        </p:nvSpPr>
        <p:spPr/>
        <p:txBody>
          <a:bodyPr/>
          <a:lstStyle/>
          <a:p>
            <a:fld id="{006BE02D-20C0-F840-AFAC-BEA99C74FDC2}" type="slidenum">
              <a:rPr lang="en-US" smtClean="0"/>
              <a:pPr/>
              <a:t>19</a:t>
            </a:fld>
            <a:endParaRPr lang="en-US" dirty="0"/>
          </a:p>
        </p:txBody>
      </p:sp>
    </p:spTree>
    <p:extLst>
      <p:ext uri="{BB962C8B-B14F-4D97-AF65-F5344CB8AC3E}">
        <p14:creationId xmlns:p14="http://schemas.microsoft.com/office/powerpoint/2010/main" val="3041865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Arial" panose="020B0604020202020204" pitchFamily="34" charset="0"/>
                <a:cs typeface="Arial" panose="020B0604020202020204" pitchFamily="34" charset="0"/>
              </a:rPr>
              <a:t>Low voltage shocks are rarely critical, but they can be quite painful and dangerous to some individuals. If you receive a light shock sensation while using, turning on or off, or plugging or unplugging an electrical appliance:</a:t>
            </a:r>
          </a:p>
          <a:p>
            <a:pPr marL="171450" indent="-171450">
              <a:buFont typeface="Arial" panose="020B0604020202020204" pitchFamily="34" charset="0"/>
              <a:buChar char="•"/>
            </a:pPr>
            <a:r>
              <a:rPr lang="en-US" dirty="0">
                <a:latin typeface="Arial" panose="020B0604020202020204" pitchFamily="34" charset="0"/>
                <a:cs typeface="Arial" panose="020B0604020202020204" pitchFamily="34" charset="0"/>
              </a:rPr>
              <a:t>Stop using the appliance immediately and turn it completely off.</a:t>
            </a:r>
          </a:p>
          <a:p>
            <a:pPr marL="171450" indent="-171450">
              <a:buFont typeface="Arial" panose="020B0604020202020204" pitchFamily="34" charset="0"/>
              <a:buChar char="•"/>
            </a:pPr>
            <a:r>
              <a:rPr lang="en-US" dirty="0">
                <a:latin typeface="Arial" panose="020B0604020202020204" pitchFamily="34" charset="0"/>
                <a:cs typeface="Arial" panose="020B0604020202020204" pitchFamily="34" charset="0"/>
              </a:rPr>
              <a:t>Unplug it from the wall or turn off the circuit breaker to that outlet.</a:t>
            </a:r>
          </a:p>
          <a:p>
            <a:pPr marL="171450" indent="-171450">
              <a:buFont typeface="Arial" panose="020B0604020202020204" pitchFamily="34" charset="0"/>
              <a:buChar char="•"/>
            </a:pPr>
            <a:r>
              <a:rPr lang="en-US" dirty="0">
                <a:latin typeface="Arial" panose="020B0604020202020204" pitchFamily="34" charset="0"/>
                <a:cs typeface="Arial" panose="020B0604020202020204" pitchFamily="34" charset="0"/>
              </a:rPr>
              <a:t>Replace the appliance or have it repaired by an authorized repair representative.</a:t>
            </a:r>
          </a:p>
          <a:p>
            <a:pPr marL="171450" indent="-171450">
              <a:buFont typeface="Arial" panose="020B0604020202020204" pitchFamily="34" charset="0"/>
              <a:buChar char="•"/>
            </a:pPr>
            <a:r>
              <a:rPr lang="en-US" dirty="0">
                <a:latin typeface="Arial" panose="020B0604020202020204" pitchFamily="34" charset="0"/>
                <a:cs typeface="Arial" panose="020B0604020202020204" pitchFamily="34" charset="0"/>
              </a:rPr>
              <a:t>If similar issues occur with other appliances in the same outlet, discontinue use of that outlet until approved for use by a certified electrician.</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If you drop an electrical appliance in water:</a:t>
            </a:r>
          </a:p>
          <a:p>
            <a:pPr marL="171450" indent="-171450">
              <a:buFont typeface="Arial" panose="020B0604020202020204" pitchFamily="34" charset="0"/>
              <a:buChar char="•"/>
            </a:pPr>
            <a:r>
              <a:rPr lang="en-US" dirty="0">
                <a:latin typeface="Arial" panose="020B0604020202020204" pitchFamily="34" charset="0"/>
                <a:cs typeface="Arial" panose="020B0604020202020204" pitchFamily="34" charset="0"/>
              </a:rPr>
              <a:t>If the outlet is GFI protected, it will kill the circuit immediately and you may unplug the appliance from the wall, after releasing the appliance. Do NOT have one hand in the water and one at the outlet – if the outlet is still live, your body will conduct the electricity.</a:t>
            </a:r>
          </a:p>
          <a:p>
            <a:pPr marL="171450" indent="-171450">
              <a:buFont typeface="Arial" panose="020B0604020202020204" pitchFamily="34" charset="0"/>
              <a:buChar char="•"/>
            </a:pPr>
            <a:r>
              <a:rPr lang="en-US" dirty="0">
                <a:latin typeface="Arial" panose="020B0604020202020204" pitchFamily="34" charset="0"/>
                <a:cs typeface="Arial" panose="020B0604020202020204" pitchFamily="34" charset="0"/>
              </a:rPr>
              <a:t>If the outlet is not GFI protected, go to the breaker box and flip the circuit off.  If you are unsure which circuit controls that outlet, it is better to momentarily shut off power to the entire shop while you fix the situation. Once the power is off, unplug the item and then restore power.</a:t>
            </a:r>
          </a:p>
          <a:p>
            <a:pPr marL="171450" indent="-171450">
              <a:buFont typeface="Arial" panose="020B0604020202020204" pitchFamily="34" charset="0"/>
              <a:buChar char="•"/>
            </a:pPr>
            <a:r>
              <a:rPr lang="en-US" dirty="0">
                <a:latin typeface="Arial" panose="020B0604020202020204" pitchFamily="34" charset="0"/>
                <a:cs typeface="Arial" panose="020B0604020202020204" pitchFamily="34" charset="0"/>
              </a:rPr>
              <a:t>Never use an appliance that has been dropped in water.  </a:t>
            </a: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20</a:t>
            </a:fld>
            <a:endParaRPr lang="en-US" dirty="0"/>
          </a:p>
        </p:txBody>
      </p:sp>
    </p:spTree>
    <p:extLst>
      <p:ext uri="{BB962C8B-B14F-4D97-AF65-F5344CB8AC3E}">
        <p14:creationId xmlns:p14="http://schemas.microsoft.com/office/powerpoint/2010/main" val="39012814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Arial" panose="020B0604020202020204" pitchFamily="34" charset="0"/>
                <a:cs typeface="Arial" panose="020B0604020202020204" pitchFamily="34" charset="0"/>
              </a:rPr>
              <a:t>When to seek medical care after an electrical shock:</a:t>
            </a:r>
          </a:p>
          <a:p>
            <a:pPr marL="171450" indent="-171450">
              <a:buFont typeface="Arial" panose="020B0604020202020204" pitchFamily="34" charset="0"/>
              <a:buChar char="•"/>
            </a:pPr>
            <a:r>
              <a:rPr lang="en-US" dirty="0">
                <a:latin typeface="Arial" panose="020B0604020202020204" pitchFamily="34" charset="0"/>
                <a:cs typeface="Arial" panose="020B0604020202020204" pitchFamily="34" charset="0"/>
              </a:rPr>
              <a:t>Anytime during pregnancy</a:t>
            </a:r>
          </a:p>
          <a:p>
            <a:pPr marL="171450" indent="-171450">
              <a:buFont typeface="Arial" panose="020B0604020202020204" pitchFamily="34" charset="0"/>
              <a:buChar char="•"/>
            </a:pPr>
            <a:r>
              <a:rPr lang="en-US" dirty="0">
                <a:latin typeface="Arial" panose="020B0604020202020204" pitchFamily="34" charset="0"/>
                <a:cs typeface="Arial" panose="020B0604020202020204" pitchFamily="34" charset="0"/>
              </a:rPr>
              <a:t>If you have burns on the skin, particularly those that are open or do not heal well over time</a:t>
            </a:r>
          </a:p>
          <a:p>
            <a:pPr marL="171450" indent="-171450">
              <a:buFont typeface="Arial" panose="020B0604020202020204" pitchFamily="34" charset="0"/>
              <a:buChar char="•"/>
            </a:pPr>
            <a:r>
              <a:rPr lang="en-US" dirty="0">
                <a:latin typeface="Arial" panose="020B0604020202020204" pitchFamily="34" charset="0"/>
                <a:cs typeface="Arial" panose="020B0604020202020204" pitchFamily="34" charset="0"/>
              </a:rPr>
              <a:t>If you are not current on your tetanus immunizations (given every five years to adults)</a:t>
            </a: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21</a:t>
            </a:fld>
            <a:endParaRPr lang="en-US" dirty="0"/>
          </a:p>
        </p:txBody>
      </p:sp>
    </p:spTree>
    <p:extLst>
      <p:ext uri="{BB962C8B-B14F-4D97-AF65-F5344CB8AC3E}">
        <p14:creationId xmlns:p14="http://schemas.microsoft.com/office/powerpoint/2010/main" val="39816923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latin typeface="Arial" panose="020B0604020202020204" pitchFamily="34" charset="0"/>
                <a:cs typeface="Arial" panose="020B0604020202020204" pitchFamily="34" charset="0"/>
              </a:rPr>
              <a:t>Answer:</a:t>
            </a:r>
            <a:r>
              <a:rPr lang="en-US" dirty="0">
                <a:latin typeface="Arial" panose="020B0604020202020204" pitchFamily="34" charset="0"/>
                <a:cs typeface="Arial" panose="020B0604020202020204" pitchFamily="34" charset="0"/>
              </a:rPr>
              <a:t> </a:t>
            </a:r>
            <a:r>
              <a:rPr lang="en-US" kern="1200" dirty="0">
                <a:solidFill>
                  <a:schemeClr val="tx1"/>
                </a:solidFill>
                <a:effectLst/>
                <a:latin typeface="Arial" panose="020B0604020202020204" pitchFamily="34" charset="0"/>
                <a:ea typeface="+mn-ea"/>
                <a:cs typeface="Arial" panose="020B0604020202020204" pitchFamily="34" charset="0"/>
              </a:rPr>
              <a:t>Answers will vary, but may include these and more:</a:t>
            </a:r>
          </a:p>
          <a:p>
            <a:pPr marL="171450" indent="-171450">
              <a:buFont typeface="Arial" panose="020B0604020202020204" pitchFamily="34" charset="0"/>
              <a:buChar char="•"/>
            </a:pPr>
            <a:r>
              <a:rPr lang="en-US" kern="1200" dirty="0">
                <a:solidFill>
                  <a:schemeClr val="tx1"/>
                </a:solidFill>
                <a:effectLst/>
                <a:latin typeface="Arial" panose="020B0604020202020204" pitchFamily="34" charset="0"/>
                <a:ea typeface="+mn-ea"/>
                <a:cs typeface="Arial" panose="020B0604020202020204" pitchFamily="34" charset="0"/>
              </a:rPr>
              <a:t>All the electrical appliances you use should be UL certified.</a:t>
            </a:r>
          </a:p>
          <a:p>
            <a:pPr marL="171450" indent="-171450">
              <a:buFont typeface="Arial" panose="020B0604020202020204" pitchFamily="34" charset="0"/>
              <a:buChar char="•"/>
            </a:pPr>
            <a:r>
              <a:rPr lang="en-US" kern="1200" dirty="0">
                <a:solidFill>
                  <a:schemeClr val="tx1"/>
                </a:solidFill>
                <a:effectLst/>
                <a:latin typeface="Arial" panose="020B0604020202020204" pitchFamily="34" charset="0"/>
                <a:ea typeface="+mn-ea"/>
                <a:cs typeface="Arial" panose="020B0604020202020204" pitchFamily="34" charset="0"/>
              </a:rPr>
              <a:t>Read all instructions carefully before using any piece of electrical equipment.</a:t>
            </a:r>
          </a:p>
          <a:p>
            <a:pPr marL="171450" indent="-171450">
              <a:buFont typeface="Arial" panose="020B0604020202020204" pitchFamily="34" charset="0"/>
              <a:buChar char="•"/>
            </a:pPr>
            <a:r>
              <a:rPr lang="en-US" kern="1200" dirty="0">
                <a:solidFill>
                  <a:schemeClr val="tx1"/>
                </a:solidFill>
                <a:effectLst/>
                <a:latin typeface="Arial" panose="020B0604020202020204" pitchFamily="34" charset="0"/>
                <a:ea typeface="+mn-ea"/>
                <a:cs typeface="Arial" panose="020B0604020202020204" pitchFamily="34" charset="0"/>
              </a:rPr>
              <a:t>Always register electrical appliances with the manufacturer so that you will be notified of any safety recalls immediately.</a:t>
            </a:r>
          </a:p>
          <a:p>
            <a:pPr marL="171450" indent="-171450">
              <a:buFont typeface="Arial" panose="020B0604020202020204" pitchFamily="34" charset="0"/>
              <a:buChar char="•"/>
            </a:pPr>
            <a:r>
              <a:rPr lang="en-US" kern="1200" dirty="0">
                <a:solidFill>
                  <a:schemeClr val="tx1"/>
                </a:solidFill>
                <a:effectLst/>
                <a:latin typeface="Arial" panose="020B0604020202020204" pitchFamily="34" charset="0"/>
                <a:ea typeface="+mn-ea"/>
                <a:cs typeface="Arial" panose="020B0604020202020204" pitchFamily="34" charset="0"/>
              </a:rPr>
              <a:t>Disconnect all appliances when not in use; pull on the plug, not the cord, to disconnect.</a:t>
            </a:r>
          </a:p>
          <a:p>
            <a:pPr marL="171450" indent="-171450">
              <a:buFont typeface="Arial" panose="020B0604020202020204" pitchFamily="34" charset="0"/>
              <a:buChar char="•"/>
            </a:pPr>
            <a:r>
              <a:rPr lang="en-US" kern="1200" dirty="0">
                <a:solidFill>
                  <a:schemeClr val="tx1"/>
                </a:solidFill>
                <a:effectLst/>
                <a:latin typeface="Arial" panose="020B0604020202020204" pitchFamily="34" charset="0"/>
                <a:ea typeface="+mn-ea"/>
                <a:cs typeface="Arial" panose="020B0604020202020204" pitchFamily="34" charset="0"/>
              </a:rPr>
              <a:t>Disconnect all electrical appliances prior to cleaning them.</a:t>
            </a:r>
          </a:p>
          <a:p>
            <a:pPr marL="171450" indent="-171450">
              <a:buFont typeface="Arial" panose="020B0604020202020204" pitchFamily="34" charset="0"/>
              <a:buChar char="•"/>
            </a:pPr>
            <a:r>
              <a:rPr lang="en-US" kern="1200" dirty="0">
                <a:solidFill>
                  <a:schemeClr val="tx1"/>
                </a:solidFill>
                <a:effectLst/>
                <a:latin typeface="Arial" panose="020B0604020202020204" pitchFamily="34" charset="0"/>
                <a:ea typeface="+mn-ea"/>
                <a:cs typeface="Arial" panose="020B0604020202020204" pitchFamily="34" charset="0"/>
              </a:rPr>
              <a:t>Never poke hairpins or wires through any part of an appliance, including lint screens.</a:t>
            </a:r>
          </a:p>
          <a:p>
            <a:pPr marL="171450" indent="-171450">
              <a:buFont typeface="Arial" panose="020B0604020202020204" pitchFamily="34" charset="0"/>
              <a:buChar char="•"/>
            </a:pPr>
            <a:r>
              <a:rPr lang="en-US" kern="1200" dirty="0">
                <a:solidFill>
                  <a:schemeClr val="tx1"/>
                </a:solidFill>
                <a:effectLst/>
                <a:latin typeface="Arial" panose="020B0604020202020204" pitchFamily="34" charset="0"/>
                <a:ea typeface="+mn-ea"/>
                <a:cs typeface="Arial" panose="020B0604020202020204" pitchFamily="34" charset="0"/>
              </a:rPr>
              <a:t>Inspect all electrical equipment regularly.</a:t>
            </a:r>
          </a:p>
          <a:p>
            <a:pPr marL="171450" indent="-171450">
              <a:buFont typeface="Arial" panose="020B0604020202020204" pitchFamily="34" charset="0"/>
              <a:buChar char="•"/>
            </a:pPr>
            <a:r>
              <a:rPr lang="en-US" kern="1200" dirty="0">
                <a:solidFill>
                  <a:schemeClr val="tx1"/>
                </a:solidFill>
                <a:effectLst/>
                <a:latin typeface="Arial" panose="020B0604020202020204" pitchFamily="34" charset="0"/>
                <a:ea typeface="+mn-ea"/>
                <a:cs typeface="Arial" panose="020B0604020202020204" pitchFamily="34" charset="0"/>
              </a:rPr>
              <a:t>Keep all wires, plugs, and electrical equipment in good repair. Do not use cords that have exposed wiring in any part of the cord or where it attaches to the appliance.</a:t>
            </a:r>
          </a:p>
          <a:p>
            <a:pPr marL="171450" indent="-171450">
              <a:buFont typeface="Arial" panose="020B0604020202020204" pitchFamily="34" charset="0"/>
              <a:buChar char="•"/>
            </a:pPr>
            <a:r>
              <a:rPr lang="en-US" kern="1200" dirty="0">
                <a:solidFill>
                  <a:schemeClr val="tx1"/>
                </a:solidFill>
                <a:effectLst/>
                <a:latin typeface="Arial" panose="020B0604020202020204" pitchFamily="34" charset="0"/>
                <a:ea typeface="+mn-ea"/>
                <a:cs typeface="Arial" panose="020B0604020202020204" pitchFamily="34" charset="0"/>
              </a:rPr>
              <a:t>Use only one plug in each outlet; overloading may cause the circuit breaker to pop. If more than one plug is needed in an area, use a power strip with a surge protector.</a:t>
            </a:r>
          </a:p>
          <a:p>
            <a:pPr marL="171450" indent="-171450">
              <a:buFont typeface="Arial" panose="020B0604020202020204" pitchFamily="34" charset="0"/>
              <a:buChar char="•"/>
            </a:pPr>
            <a:r>
              <a:rPr lang="en-US" kern="1200" dirty="0">
                <a:solidFill>
                  <a:schemeClr val="tx1"/>
                </a:solidFill>
                <a:effectLst/>
                <a:latin typeface="Arial" panose="020B0604020202020204" pitchFamily="34" charset="0"/>
                <a:ea typeface="+mn-ea"/>
                <a:cs typeface="Arial" panose="020B0604020202020204" pitchFamily="34" charset="0"/>
              </a:rPr>
              <a:t>Avoid contact, for both you and your client, with water and metal surfaces when using electricity and do not handle electrical equipment with wet hands or while standing on a wet floor.</a:t>
            </a: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22</a:t>
            </a:fld>
            <a:endParaRPr lang="en-US" dirty="0"/>
          </a:p>
        </p:txBody>
      </p:sp>
    </p:spTree>
    <p:extLst>
      <p:ext uri="{BB962C8B-B14F-4D97-AF65-F5344CB8AC3E}">
        <p14:creationId xmlns:p14="http://schemas.microsoft.com/office/powerpoint/2010/main" val="3483317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a:latin typeface="Arial" panose="020B0604020202020204" pitchFamily="34" charset="0"/>
                <a:cs typeface="Arial" panose="020B0604020202020204" pitchFamily="34" charset="0"/>
              </a:rPr>
              <a:t>The use of electrical currents to treat the skin is commonly referred to as </a:t>
            </a:r>
            <a:r>
              <a:rPr lang="en-US" b="1" dirty="0">
                <a:latin typeface="Arial" panose="020B0604020202020204" pitchFamily="34" charset="0"/>
                <a:cs typeface="Arial" panose="020B0604020202020204" pitchFamily="34" charset="0"/>
              </a:rPr>
              <a:t>electrotherapy</a:t>
            </a:r>
            <a:r>
              <a:rPr lang="en-US" b="0" dirty="0">
                <a:latin typeface="Arial" panose="020B0604020202020204" pitchFamily="34" charset="0"/>
                <a:cs typeface="Arial" panose="020B0604020202020204" pitchFamily="34" charset="0"/>
              </a:rPr>
              <a:t>. Currents used in electrical facial and scalp treatments are called </a:t>
            </a:r>
            <a:r>
              <a:rPr lang="en-US" b="1" dirty="0">
                <a:latin typeface="Arial" panose="020B0604020202020204" pitchFamily="34" charset="0"/>
                <a:cs typeface="Arial" panose="020B0604020202020204" pitchFamily="34" charset="0"/>
              </a:rPr>
              <a:t>modalities</a:t>
            </a:r>
            <a:r>
              <a:rPr lang="en-US" b="0" dirty="0">
                <a:latin typeface="Arial" panose="020B0604020202020204" pitchFamily="34" charset="0"/>
                <a:cs typeface="Arial" panose="020B0604020202020204" pitchFamily="34" charset="0"/>
              </a:rPr>
              <a:t>. Each modality produces a different effect on the skin.</a:t>
            </a:r>
          </a:p>
          <a:p>
            <a:r>
              <a:rPr lang="en-US" b="0" dirty="0">
                <a:latin typeface="Arial" panose="020B0604020202020204" pitchFamily="34" charset="0"/>
                <a:cs typeface="Arial" panose="020B0604020202020204" pitchFamily="34" charset="0"/>
              </a:rPr>
              <a:t>An </a:t>
            </a:r>
            <a:r>
              <a:rPr lang="en-US" b="1" dirty="0">
                <a:latin typeface="Arial" panose="020B0604020202020204" pitchFamily="34" charset="0"/>
                <a:cs typeface="Arial" panose="020B0604020202020204" pitchFamily="34" charset="0"/>
              </a:rPr>
              <a:t>electrode</a:t>
            </a:r>
            <a:r>
              <a:rPr lang="en-US" b="0" dirty="0">
                <a:latin typeface="Arial" panose="020B0604020202020204" pitchFamily="34" charset="0"/>
                <a:cs typeface="Arial" panose="020B0604020202020204" pitchFamily="34" charset="0"/>
              </a:rPr>
              <a:t>, also known as a probe, is an applicator for directing electric current from an electrotherapy device to the client’s skin. It is usually made of carbon, glass, or metal. Each modality requires two electrodes—one negative and one positive—to conduct the flow of electricity through the body. The only exception to this rule is the Tesla high-frequency current, which uses a single electrode.</a:t>
            </a:r>
          </a:p>
          <a:p>
            <a:endParaRPr lang="en-US" b="0" dirty="0">
              <a:latin typeface="Arial" panose="020B0604020202020204" pitchFamily="34" charset="0"/>
              <a:cs typeface="Arial" panose="020B0604020202020204" pitchFamily="34" charset="0"/>
            </a:endParaRPr>
          </a:p>
          <a:p>
            <a:r>
              <a:rPr lang="en-US" b="1" dirty="0">
                <a:latin typeface="Arial" panose="020B0604020202020204" pitchFamily="34" charset="0"/>
                <a:cs typeface="Arial" panose="020B0604020202020204" pitchFamily="34" charset="0"/>
              </a:rPr>
              <a:t>POLARITY</a:t>
            </a:r>
          </a:p>
          <a:p>
            <a:r>
              <a:rPr lang="en-US" b="1" dirty="0">
                <a:latin typeface="Arial" panose="020B0604020202020204" pitchFamily="34" charset="0"/>
                <a:cs typeface="Arial" panose="020B0604020202020204" pitchFamily="34" charset="0"/>
              </a:rPr>
              <a:t>Polarity</a:t>
            </a:r>
            <a:r>
              <a:rPr lang="en-US" b="0" dirty="0">
                <a:latin typeface="Arial" panose="020B0604020202020204" pitchFamily="34" charset="0"/>
                <a:cs typeface="Arial" panose="020B0604020202020204" pitchFamily="34" charset="0"/>
              </a:rPr>
              <a:t> refers to the poles of an electric current, either positive or negative. The electrodes on many electrotherapy devices have one negatively charged pole and one positively charged pole. The positive electrode is called an </a:t>
            </a:r>
            <a:r>
              <a:rPr lang="en-US" b="1" dirty="0">
                <a:latin typeface="Arial" panose="020B0604020202020204" pitchFamily="34" charset="0"/>
                <a:cs typeface="Arial" panose="020B0604020202020204" pitchFamily="34" charset="0"/>
              </a:rPr>
              <a:t>anode</a:t>
            </a:r>
            <a:r>
              <a:rPr lang="en-US" b="0" dirty="0">
                <a:latin typeface="Arial" panose="020B0604020202020204" pitchFamily="34" charset="0"/>
                <a:cs typeface="Arial" panose="020B0604020202020204" pitchFamily="34" charset="0"/>
              </a:rPr>
              <a:t>; the anode is usually red and is marked with a P or a plus (+) sign. The negative electrode is called a </a:t>
            </a:r>
            <a:r>
              <a:rPr lang="en-US" b="1" dirty="0">
                <a:latin typeface="Arial" panose="020B0604020202020204" pitchFamily="34" charset="0"/>
                <a:cs typeface="Arial" panose="020B0604020202020204" pitchFamily="34" charset="0"/>
              </a:rPr>
              <a:t>cathode</a:t>
            </a:r>
            <a:r>
              <a:rPr lang="en-US" b="0" dirty="0">
                <a:latin typeface="Arial" panose="020B0604020202020204" pitchFamily="34" charset="0"/>
                <a:cs typeface="Arial" panose="020B0604020202020204" pitchFamily="34" charset="0"/>
              </a:rPr>
              <a:t>; it is usually black and is marked with an N or a minus (–) sign. The negatively charged electrons from the cathode flow to the positively charged anode. If the electrodes are not marked, ask your instructor, manager, or supervisor to help you determine the positive and negative poles.</a:t>
            </a:r>
          </a:p>
          <a:p>
            <a:endParaRPr lang="en-US" b="0" dirty="0">
              <a:latin typeface="Arial" panose="020B0604020202020204" pitchFamily="34" charset="0"/>
              <a:cs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23</a:t>
            </a:fld>
            <a:endParaRPr lang="en-US" dirty="0"/>
          </a:p>
        </p:txBody>
      </p:sp>
    </p:spTree>
    <p:extLst>
      <p:ext uri="{BB962C8B-B14F-4D97-AF65-F5344CB8AC3E}">
        <p14:creationId xmlns:p14="http://schemas.microsoft.com/office/powerpoint/2010/main" val="25141615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Galvanic current </a:t>
            </a:r>
            <a:r>
              <a:rPr lang="en-US" dirty="0"/>
              <a:t>is a constant and direct current, having a positive and negative pole, that produces chemical changes when it passes through the tissues and fluids of the body.</a:t>
            </a:r>
          </a:p>
          <a:p>
            <a:r>
              <a:rPr lang="en-US" dirty="0"/>
              <a:t>Two different chemical reactions are possible with galvanic current, depending on the polarity (positive or negative) that is used. The </a:t>
            </a:r>
            <a:r>
              <a:rPr lang="en-US" b="1" dirty="0"/>
              <a:t>active electrode</a:t>
            </a:r>
            <a:r>
              <a:rPr lang="en-US" dirty="0"/>
              <a:t> is the electrode used on the area to be treated. The </a:t>
            </a:r>
            <a:r>
              <a:rPr lang="en-US" b="1" dirty="0"/>
              <a:t>inactive electrode</a:t>
            </a:r>
            <a:r>
              <a:rPr lang="en-US" dirty="0"/>
              <a:t> is the opposite pole from the active electrode. The effects produced by the positive pole are the exact opposite of those produced by the negative pole. Galvanic current is used to infuse water-soluble products into unbroken skin (the scientific term for this is </a:t>
            </a:r>
            <a:r>
              <a:rPr lang="en-US" i="1" dirty="0" err="1"/>
              <a:t>phoresis</a:t>
            </a:r>
            <a:r>
              <a:rPr lang="en-US" dirty="0"/>
              <a:t>). </a:t>
            </a:r>
          </a:p>
          <a:p>
            <a:endParaRPr lang="en-US" dirty="0"/>
          </a:p>
          <a:p>
            <a:r>
              <a:rPr lang="en-US" b="1" dirty="0"/>
              <a:t>Iontophoresis</a:t>
            </a:r>
            <a:r>
              <a:rPr lang="en-US" dirty="0"/>
              <a:t> is the process of infusing water-soluble products into the skin with the use of electric current, such as the use of the positive and negative poles of a galvanic machine.</a:t>
            </a:r>
          </a:p>
          <a:p>
            <a:r>
              <a:rPr lang="en-US" b="1" dirty="0" err="1"/>
              <a:t>Cataphoresis</a:t>
            </a:r>
            <a:r>
              <a:rPr lang="en-US" dirty="0"/>
              <a:t> infuses an acidic (positive) product into deeper tissues, using galvanic current from the positive pole toward the negative pole.</a:t>
            </a:r>
          </a:p>
          <a:p>
            <a:r>
              <a:rPr lang="en-US" b="1" dirty="0" err="1"/>
              <a:t>Anaphoresis</a:t>
            </a:r>
            <a:r>
              <a:rPr lang="en-US" dirty="0"/>
              <a:t> infuses an alkaline (negative) product into the tissues from the negative pole toward the positive pole. </a:t>
            </a:r>
            <a:r>
              <a:rPr lang="en-US" b="1" dirty="0" err="1"/>
              <a:t>Desincrustation</a:t>
            </a:r>
            <a:r>
              <a:rPr lang="en-US" dirty="0"/>
              <a:t>, a form of </a:t>
            </a:r>
            <a:r>
              <a:rPr lang="en-US" dirty="0" err="1"/>
              <a:t>anaphoresis</a:t>
            </a:r>
            <a:r>
              <a:rPr lang="en-US" dirty="0"/>
              <a:t>, is a process used to soften and emulsify grease deposits (oil) and blackheads in the hair follicles. </a:t>
            </a:r>
            <a:r>
              <a:rPr lang="en-US" dirty="0" err="1"/>
              <a:t>Desincrustation</a:t>
            </a:r>
            <a:r>
              <a:rPr lang="en-US" dirty="0"/>
              <a:t> is frequently used to treat acne, </a:t>
            </a:r>
            <a:r>
              <a:rPr lang="en-US" dirty="0" err="1"/>
              <a:t>milia</a:t>
            </a:r>
            <a:r>
              <a:rPr lang="en-US" dirty="0"/>
              <a:t> (small, white cyst-like pimples), and </a:t>
            </a:r>
            <a:r>
              <a:rPr lang="en-US" dirty="0" err="1"/>
              <a:t>comedones</a:t>
            </a:r>
            <a:r>
              <a:rPr lang="en-US" dirty="0"/>
              <a:t> (blackheads and whiteheads).</a:t>
            </a:r>
          </a:p>
        </p:txBody>
      </p:sp>
      <p:sp>
        <p:nvSpPr>
          <p:cNvPr id="4" name="Slide Number Placeholder 3"/>
          <p:cNvSpPr>
            <a:spLocks noGrp="1"/>
          </p:cNvSpPr>
          <p:nvPr>
            <p:ph type="sldNum" sz="quarter" idx="5"/>
          </p:nvPr>
        </p:nvSpPr>
        <p:spPr/>
        <p:txBody>
          <a:bodyPr/>
          <a:lstStyle/>
          <a:p>
            <a:fld id="{006BE02D-20C0-F840-AFAC-BEA99C74FDC2}" type="slidenum">
              <a:rPr lang="en-US" smtClean="0"/>
              <a:pPr/>
              <a:t>24</a:t>
            </a:fld>
            <a:endParaRPr lang="en-US" dirty="0"/>
          </a:p>
        </p:txBody>
      </p:sp>
    </p:spTree>
    <p:extLst>
      <p:ext uri="{BB962C8B-B14F-4D97-AF65-F5344CB8AC3E}">
        <p14:creationId xmlns:p14="http://schemas.microsoft.com/office/powerpoint/2010/main" val="8770503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1" kern="1200" dirty="0">
                <a:solidFill>
                  <a:schemeClr val="tx1"/>
                </a:solidFill>
                <a:effectLst/>
                <a:latin typeface="Arial" panose="020B0604020202020204" pitchFamily="34" charset="0"/>
                <a:cs typeface="Arial" panose="020B0604020202020204" pitchFamily="34" charset="0"/>
              </a:rPr>
              <a:t>EFFECTS OF GALVANIC CURRENT</a:t>
            </a:r>
          </a:p>
          <a:p>
            <a:pPr marL="0" indent="0">
              <a:buFont typeface="Arial" panose="020B0604020202020204" pitchFamily="34" charset="0"/>
              <a:buNone/>
            </a:pPr>
            <a:r>
              <a:rPr lang="en-US" b="1" kern="1200" dirty="0">
                <a:solidFill>
                  <a:schemeClr val="tx1"/>
                </a:solidFill>
                <a:effectLst/>
                <a:latin typeface="Arial" panose="020B0604020202020204" pitchFamily="34" charset="0"/>
                <a:cs typeface="Arial" panose="020B0604020202020204" pitchFamily="34" charset="0"/>
              </a:rPr>
              <a:t>Positive Pole (Anode) </a:t>
            </a:r>
            <a:r>
              <a:rPr lang="en-US" b="1" kern="1200" dirty="0" err="1">
                <a:solidFill>
                  <a:schemeClr val="tx1"/>
                </a:solidFill>
                <a:effectLst/>
                <a:latin typeface="Arial" panose="020B0604020202020204" pitchFamily="34" charset="0"/>
                <a:cs typeface="Arial" panose="020B0604020202020204" pitchFamily="34" charset="0"/>
              </a:rPr>
              <a:t>Cataphoresis</a:t>
            </a:r>
            <a:r>
              <a:rPr lang="en-US" b="1" kern="1200" dirty="0">
                <a:solidFill>
                  <a:schemeClr val="tx1"/>
                </a:solidFill>
                <a:effectLst/>
                <a:latin typeface="Arial" panose="020B0604020202020204" pitchFamily="34" charset="0"/>
                <a:cs typeface="Arial" panose="020B0604020202020204" pitchFamily="34" charset="0"/>
              </a:rPr>
              <a:t>	Negative Pole (Cathode) </a:t>
            </a:r>
            <a:r>
              <a:rPr lang="en-US" b="1" kern="1200" dirty="0" err="1">
                <a:solidFill>
                  <a:schemeClr val="tx1"/>
                </a:solidFill>
                <a:effectLst/>
                <a:latin typeface="Arial" panose="020B0604020202020204" pitchFamily="34" charset="0"/>
                <a:cs typeface="Arial" panose="020B0604020202020204" pitchFamily="34" charset="0"/>
              </a:rPr>
              <a:t>Anaphoresis</a:t>
            </a:r>
            <a:endParaRPr lang="en-US" b="1" kern="1200" dirty="0">
              <a:solidFill>
                <a:schemeClr val="tx1"/>
              </a:solidFill>
              <a:effectLst/>
              <a:latin typeface="Arial" panose="020B0604020202020204" pitchFamily="34" charset="0"/>
              <a:cs typeface="Arial" panose="020B0604020202020204" pitchFamily="34" charset="0"/>
            </a:endParaRPr>
          </a:p>
          <a:p>
            <a:pPr marL="0" indent="0">
              <a:buFont typeface="Arial" panose="020B0604020202020204" pitchFamily="34" charset="0"/>
              <a:buNone/>
            </a:pPr>
            <a:r>
              <a:rPr lang="en-US" b="0" kern="1200" dirty="0">
                <a:solidFill>
                  <a:schemeClr val="tx1"/>
                </a:solidFill>
                <a:effectLst/>
                <a:latin typeface="Arial" panose="020B0604020202020204" pitchFamily="34" charset="0"/>
                <a:cs typeface="Arial" panose="020B0604020202020204" pitchFamily="34" charset="0"/>
              </a:rPr>
              <a:t>Produces acidic reactions		Produces alkaline reactions</a:t>
            </a:r>
          </a:p>
          <a:p>
            <a:pPr marL="0" indent="0">
              <a:buFont typeface="Arial" panose="020B0604020202020204" pitchFamily="34" charset="0"/>
              <a:buNone/>
            </a:pPr>
            <a:r>
              <a:rPr lang="en-US" b="0" kern="1200" dirty="0">
                <a:solidFill>
                  <a:schemeClr val="tx1"/>
                </a:solidFill>
                <a:effectLst/>
                <a:latin typeface="Arial" panose="020B0604020202020204" pitchFamily="34" charset="0"/>
                <a:cs typeface="Arial" panose="020B0604020202020204" pitchFamily="34" charset="0"/>
              </a:rPr>
              <a:t>Closes the pores		Opens the pores</a:t>
            </a:r>
          </a:p>
          <a:p>
            <a:pPr marL="0" indent="0">
              <a:buFont typeface="Arial" panose="020B0604020202020204" pitchFamily="34" charset="0"/>
              <a:buNone/>
            </a:pPr>
            <a:r>
              <a:rPr lang="en-US" b="0" kern="1200" dirty="0">
                <a:solidFill>
                  <a:schemeClr val="tx1"/>
                </a:solidFill>
                <a:effectLst/>
                <a:latin typeface="Arial" panose="020B0604020202020204" pitchFamily="34" charset="0"/>
                <a:cs typeface="Arial" panose="020B0604020202020204" pitchFamily="34" charset="0"/>
              </a:rPr>
              <a:t>Soothes nerves		Stimulates and irritates the nerves</a:t>
            </a:r>
          </a:p>
          <a:p>
            <a:pPr marL="0" indent="0">
              <a:buFont typeface="Arial" panose="020B0604020202020204" pitchFamily="34" charset="0"/>
              <a:buNone/>
            </a:pPr>
            <a:r>
              <a:rPr lang="en-US" b="0" kern="1200" dirty="0">
                <a:solidFill>
                  <a:schemeClr val="tx1"/>
                </a:solidFill>
                <a:effectLst/>
                <a:latin typeface="Arial" panose="020B0604020202020204" pitchFamily="34" charset="0"/>
                <a:cs typeface="Arial" panose="020B0604020202020204" pitchFamily="34" charset="0"/>
              </a:rPr>
              <a:t>Decreases blood supply		Increases blood supply</a:t>
            </a:r>
          </a:p>
          <a:p>
            <a:pPr marL="0" indent="0">
              <a:buFont typeface="Arial" panose="020B0604020202020204" pitchFamily="34" charset="0"/>
              <a:buNone/>
            </a:pPr>
            <a:r>
              <a:rPr lang="en-US" b="0" kern="1200" dirty="0">
                <a:solidFill>
                  <a:schemeClr val="tx1"/>
                </a:solidFill>
                <a:effectLst/>
                <a:latin typeface="Arial" panose="020B0604020202020204" pitchFamily="34" charset="0"/>
                <a:cs typeface="Arial" panose="020B0604020202020204" pitchFamily="34" charset="0"/>
              </a:rPr>
              <a:t>Contracts blood vessels		Expands blood vessels</a:t>
            </a:r>
          </a:p>
          <a:p>
            <a:pPr marL="0" indent="0">
              <a:buFont typeface="Arial" panose="020B0604020202020204" pitchFamily="34" charset="0"/>
              <a:buNone/>
            </a:pPr>
            <a:r>
              <a:rPr lang="en-US" b="0" kern="1200" dirty="0">
                <a:solidFill>
                  <a:schemeClr val="tx1"/>
                </a:solidFill>
                <a:effectLst/>
                <a:latin typeface="Arial" panose="020B0604020202020204" pitchFamily="34" charset="0"/>
                <a:cs typeface="Arial" panose="020B0604020202020204" pitchFamily="34" charset="0"/>
              </a:rPr>
              <a:t>Hardens and firms tissues		Softens tissues</a:t>
            </a:r>
          </a:p>
          <a:p>
            <a:pPr marL="0" indent="0">
              <a:buFont typeface="Arial" panose="020B0604020202020204" pitchFamily="34" charset="0"/>
              <a:buNone/>
            </a:pPr>
            <a:endParaRPr lang="en-US" b="0" kern="1200" dirty="0">
              <a:solidFill>
                <a:schemeClr val="tx1"/>
              </a:solidFill>
              <a:effectLst/>
              <a:latin typeface="Arial" panose="020B0604020202020204" pitchFamily="34" charset="0"/>
              <a:cs typeface="Arial" panose="020B0604020202020204" pitchFamily="34" charset="0"/>
            </a:endParaRPr>
          </a:p>
          <a:p>
            <a:pPr marL="0" indent="0">
              <a:buFont typeface="Arial" panose="020B0604020202020204" pitchFamily="34" charset="0"/>
              <a:buNone/>
            </a:pPr>
            <a:r>
              <a:rPr lang="en-US" b="1" kern="1200" dirty="0">
                <a:solidFill>
                  <a:schemeClr val="tx1"/>
                </a:solidFill>
                <a:effectLst/>
                <a:latin typeface="Arial" panose="020B0604020202020204" pitchFamily="34" charset="0"/>
                <a:cs typeface="Arial" panose="020B0604020202020204" pitchFamily="34" charset="0"/>
              </a:rPr>
              <a:t>CAUTION</a:t>
            </a:r>
          </a:p>
          <a:p>
            <a:pPr marL="0" indent="0">
              <a:buFont typeface="Arial" panose="020B0604020202020204" pitchFamily="34" charset="0"/>
              <a:buNone/>
            </a:pPr>
            <a:r>
              <a:rPr lang="en-US" b="0" kern="1200" dirty="0">
                <a:solidFill>
                  <a:schemeClr val="tx1"/>
                </a:solidFill>
                <a:effectLst/>
                <a:latin typeface="Arial" panose="020B0604020202020204" pitchFamily="34" charset="0"/>
                <a:cs typeface="Arial" panose="020B0604020202020204" pitchFamily="34" charset="0"/>
              </a:rPr>
              <a:t>Do not use negative galvanic current on skin with broken capillaries or pustular acne conditions or on clients with high blood pressure or metal implants.</a:t>
            </a:r>
          </a:p>
        </p:txBody>
      </p:sp>
      <p:sp>
        <p:nvSpPr>
          <p:cNvPr id="4" name="Slide Number Placeholder 3"/>
          <p:cNvSpPr>
            <a:spLocks noGrp="1"/>
          </p:cNvSpPr>
          <p:nvPr>
            <p:ph type="sldNum" sz="quarter" idx="5"/>
          </p:nvPr>
        </p:nvSpPr>
        <p:spPr/>
        <p:txBody>
          <a:bodyPr/>
          <a:lstStyle/>
          <a:p>
            <a:fld id="{006BE02D-20C0-F840-AFAC-BEA99C74FDC2}" type="slidenum">
              <a:rPr lang="en-US" smtClean="0"/>
              <a:pPr/>
              <a:t>25</a:t>
            </a:fld>
            <a:endParaRPr lang="en-US" dirty="0"/>
          </a:p>
        </p:txBody>
      </p:sp>
    </p:spTree>
    <p:extLst>
      <p:ext uri="{BB962C8B-B14F-4D97-AF65-F5344CB8AC3E}">
        <p14:creationId xmlns:p14="http://schemas.microsoft.com/office/powerpoint/2010/main" val="26785534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1" kern="1200" dirty="0">
                <a:solidFill>
                  <a:schemeClr val="tx1"/>
                </a:solidFill>
                <a:effectLst/>
                <a:latin typeface="Arial" panose="020B0604020202020204" pitchFamily="34" charset="0"/>
                <a:cs typeface="Arial" panose="020B0604020202020204" pitchFamily="34" charset="0"/>
              </a:rPr>
              <a:t>Microcurrent</a:t>
            </a:r>
            <a:r>
              <a:rPr lang="en-US" b="0" kern="1200" dirty="0">
                <a:solidFill>
                  <a:schemeClr val="tx1"/>
                </a:solidFill>
                <a:effectLst/>
                <a:latin typeface="Arial" panose="020B0604020202020204" pitchFamily="34" charset="0"/>
                <a:cs typeface="Arial" panose="020B0604020202020204" pitchFamily="34" charset="0"/>
              </a:rPr>
              <a:t> is an extremely low level of electricity that mirrors the body’s natural electrical impulses. Microcurrent can be used for iontophoresis, firming, toning, and soothing skin. It also can help heal inflamed tissue, such as acne. Newer microcurrent devices have negative and positive polarity in one probe, not two probes. This allows the client to relax rather than having to hold on to a probe during the service or treatment.</a:t>
            </a:r>
          </a:p>
          <a:p>
            <a:pPr marL="0" indent="0">
              <a:buFont typeface="Arial" panose="020B0604020202020204" pitchFamily="34" charset="0"/>
              <a:buNone/>
            </a:pPr>
            <a:r>
              <a:rPr lang="en-US" b="0" kern="1200" dirty="0">
                <a:solidFill>
                  <a:schemeClr val="tx1"/>
                </a:solidFill>
                <a:effectLst/>
                <a:latin typeface="Arial" panose="020B0604020202020204" pitchFamily="34" charset="0"/>
                <a:cs typeface="Arial" panose="020B0604020202020204" pitchFamily="34" charset="0"/>
              </a:rPr>
              <a:t>Microcurrent does not travel throughout the entire body; it serves only the specific area being treated. Microcurrent can be effective in the following ways:</a:t>
            </a:r>
          </a:p>
          <a:p>
            <a:pPr marL="171450" indent="-171450">
              <a:buFont typeface="Arial" panose="020B0604020202020204" pitchFamily="34" charset="0"/>
              <a:buChar char="•"/>
            </a:pPr>
            <a:r>
              <a:rPr lang="en-US" b="0" kern="1200" dirty="0">
                <a:solidFill>
                  <a:schemeClr val="tx1"/>
                </a:solidFill>
                <a:effectLst/>
                <a:latin typeface="Arial" panose="020B0604020202020204" pitchFamily="34" charset="0"/>
                <a:cs typeface="Arial" panose="020B0604020202020204" pitchFamily="34" charset="0"/>
              </a:rPr>
              <a:t>Improves blood and lymph circulation</a:t>
            </a:r>
          </a:p>
          <a:p>
            <a:pPr marL="171450" indent="-171450">
              <a:buFont typeface="Arial" panose="020B0604020202020204" pitchFamily="34" charset="0"/>
              <a:buChar char="•"/>
            </a:pPr>
            <a:r>
              <a:rPr lang="en-US" b="0" kern="1200" dirty="0">
                <a:solidFill>
                  <a:schemeClr val="tx1"/>
                </a:solidFill>
                <a:effectLst/>
                <a:latin typeface="Arial" panose="020B0604020202020204" pitchFamily="34" charset="0"/>
                <a:cs typeface="Arial" panose="020B0604020202020204" pitchFamily="34" charset="0"/>
              </a:rPr>
              <a:t>Produces acidic and alkaline reactions</a:t>
            </a:r>
          </a:p>
          <a:p>
            <a:pPr marL="171450" indent="-171450">
              <a:buFont typeface="Arial" panose="020B0604020202020204" pitchFamily="34" charset="0"/>
              <a:buChar char="•"/>
            </a:pPr>
            <a:r>
              <a:rPr lang="en-US" b="0" kern="1200" dirty="0">
                <a:solidFill>
                  <a:schemeClr val="tx1"/>
                </a:solidFill>
                <a:effectLst/>
                <a:latin typeface="Arial" panose="020B0604020202020204" pitchFamily="34" charset="0"/>
                <a:cs typeface="Arial" panose="020B0604020202020204" pitchFamily="34" charset="0"/>
              </a:rPr>
              <a:t>Opens and closes hair follicles and pores</a:t>
            </a:r>
          </a:p>
          <a:p>
            <a:pPr marL="171450" indent="-171450">
              <a:buFont typeface="Arial" panose="020B0604020202020204" pitchFamily="34" charset="0"/>
              <a:buChar char="•"/>
            </a:pPr>
            <a:r>
              <a:rPr lang="en-US" b="0" kern="1200" dirty="0">
                <a:solidFill>
                  <a:schemeClr val="tx1"/>
                </a:solidFill>
                <a:effectLst/>
                <a:latin typeface="Arial" panose="020B0604020202020204" pitchFamily="34" charset="0"/>
                <a:cs typeface="Arial" panose="020B0604020202020204" pitchFamily="34" charset="0"/>
              </a:rPr>
              <a:t>Increases muscle tone</a:t>
            </a:r>
          </a:p>
          <a:p>
            <a:pPr marL="171450" indent="-171450">
              <a:buFont typeface="Arial" panose="020B0604020202020204" pitchFamily="34" charset="0"/>
              <a:buChar char="•"/>
            </a:pPr>
            <a:r>
              <a:rPr lang="en-US" b="0" kern="1200" dirty="0">
                <a:solidFill>
                  <a:schemeClr val="tx1"/>
                </a:solidFill>
                <a:effectLst/>
                <a:latin typeface="Arial" panose="020B0604020202020204" pitchFamily="34" charset="0"/>
                <a:cs typeface="Arial" panose="020B0604020202020204" pitchFamily="34" charset="0"/>
              </a:rPr>
              <a:t>Restores elasticity</a:t>
            </a:r>
          </a:p>
          <a:p>
            <a:pPr marL="171450" indent="-171450">
              <a:buFont typeface="Arial" panose="020B0604020202020204" pitchFamily="34" charset="0"/>
              <a:buChar char="•"/>
            </a:pPr>
            <a:r>
              <a:rPr lang="en-US" b="0" kern="1200" dirty="0">
                <a:solidFill>
                  <a:schemeClr val="tx1"/>
                </a:solidFill>
                <a:effectLst/>
                <a:latin typeface="Arial" panose="020B0604020202020204" pitchFamily="34" charset="0"/>
                <a:cs typeface="Arial" panose="020B0604020202020204" pitchFamily="34" charset="0"/>
              </a:rPr>
              <a:t>Reduces redness and inflammation</a:t>
            </a:r>
          </a:p>
          <a:p>
            <a:pPr marL="171450" indent="-171450">
              <a:buFont typeface="Arial" panose="020B0604020202020204" pitchFamily="34" charset="0"/>
              <a:buChar char="•"/>
            </a:pPr>
            <a:r>
              <a:rPr lang="en-US" b="0" kern="1200" dirty="0">
                <a:solidFill>
                  <a:schemeClr val="tx1"/>
                </a:solidFill>
                <a:effectLst/>
                <a:latin typeface="Arial" panose="020B0604020202020204" pitchFamily="34" charset="0"/>
                <a:cs typeface="Arial" panose="020B0604020202020204" pitchFamily="34" charset="0"/>
              </a:rPr>
              <a:t>Minimizes healing time for acne lesions</a:t>
            </a:r>
          </a:p>
          <a:p>
            <a:pPr marL="171450" indent="-171450">
              <a:buFont typeface="Arial" panose="020B0604020202020204" pitchFamily="34" charset="0"/>
              <a:buChar char="•"/>
            </a:pPr>
            <a:r>
              <a:rPr lang="en-US" b="0" kern="1200" dirty="0">
                <a:solidFill>
                  <a:schemeClr val="tx1"/>
                </a:solidFill>
                <a:effectLst/>
                <a:latin typeface="Arial" panose="020B0604020202020204" pitchFamily="34" charset="0"/>
                <a:cs typeface="Arial" panose="020B0604020202020204" pitchFamily="34" charset="0"/>
              </a:rPr>
              <a:t>Improves the natural protective barrier of the skin</a:t>
            </a:r>
          </a:p>
          <a:p>
            <a:pPr marL="171450" indent="-171450">
              <a:buFont typeface="Arial" panose="020B0604020202020204" pitchFamily="34" charset="0"/>
              <a:buChar char="•"/>
            </a:pPr>
            <a:r>
              <a:rPr lang="en-US" b="0" kern="1200" dirty="0">
                <a:solidFill>
                  <a:schemeClr val="tx1"/>
                </a:solidFill>
                <a:effectLst/>
                <a:latin typeface="Arial" panose="020B0604020202020204" pitchFamily="34" charset="0"/>
                <a:cs typeface="Arial" panose="020B0604020202020204" pitchFamily="34" charset="0"/>
              </a:rPr>
              <a:t>Increases metabolism</a:t>
            </a:r>
          </a:p>
          <a:p>
            <a:pPr marL="0" indent="0">
              <a:buFont typeface="Arial" panose="020B0604020202020204" pitchFamily="34" charset="0"/>
              <a:buNone/>
            </a:pPr>
            <a:endParaRPr lang="en-US" b="0" kern="1200" dirty="0">
              <a:solidFill>
                <a:schemeClr val="tx1"/>
              </a:solidFill>
              <a:effectLst/>
              <a:latin typeface="Arial" panose="020B0604020202020204" pitchFamily="34" charset="0"/>
              <a:cs typeface="Arial" panose="020B0604020202020204" pitchFamily="34" charset="0"/>
            </a:endParaRPr>
          </a:p>
          <a:p>
            <a:pPr marL="0" indent="0">
              <a:buFont typeface="Arial" panose="020B0604020202020204" pitchFamily="34" charset="0"/>
              <a:buNone/>
            </a:pPr>
            <a:r>
              <a:rPr lang="en-US" b="0" kern="1200" dirty="0">
                <a:solidFill>
                  <a:schemeClr val="tx1"/>
                </a:solidFill>
                <a:effectLst/>
                <a:latin typeface="Arial" panose="020B0604020202020204" pitchFamily="34" charset="0"/>
                <a:cs typeface="Arial" panose="020B0604020202020204" pitchFamily="34" charset="0"/>
              </a:rPr>
              <a:t>When microcurrent is used during aging-skin treatments, it may give your client’s skin a softer, firmer, more hydrated appearance.</a:t>
            </a:r>
          </a:p>
        </p:txBody>
      </p:sp>
      <p:sp>
        <p:nvSpPr>
          <p:cNvPr id="4" name="Slide Number Placeholder 3"/>
          <p:cNvSpPr>
            <a:spLocks noGrp="1"/>
          </p:cNvSpPr>
          <p:nvPr>
            <p:ph type="sldNum" sz="quarter" idx="5"/>
          </p:nvPr>
        </p:nvSpPr>
        <p:spPr/>
        <p:txBody>
          <a:bodyPr/>
          <a:lstStyle/>
          <a:p>
            <a:fld id="{006BE02D-20C0-F840-AFAC-BEA99C74FDC2}" type="slidenum">
              <a:rPr lang="en-US" smtClean="0"/>
              <a:pPr/>
              <a:t>26</a:t>
            </a:fld>
            <a:endParaRPr lang="en-US" dirty="0"/>
          </a:p>
        </p:txBody>
      </p:sp>
    </p:spTree>
    <p:extLst>
      <p:ext uri="{BB962C8B-B14F-4D97-AF65-F5344CB8AC3E}">
        <p14:creationId xmlns:p14="http://schemas.microsoft.com/office/powerpoint/2010/main" val="15358602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kern="1200" dirty="0">
                <a:solidFill>
                  <a:schemeClr val="tx1"/>
                </a:solidFill>
                <a:effectLst/>
                <a:latin typeface="Arial" panose="020B0604020202020204" pitchFamily="34" charset="0"/>
                <a:cs typeface="Arial" panose="020B0604020202020204" pitchFamily="34" charset="0"/>
              </a:rPr>
              <a:t>The </a:t>
            </a:r>
            <a:r>
              <a:rPr lang="en-US" b="1" kern="1200" dirty="0">
                <a:solidFill>
                  <a:schemeClr val="tx1"/>
                </a:solidFill>
                <a:effectLst/>
                <a:latin typeface="Arial" panose="020B0604020202020204" pitchFamily="34" charset="0"/>
                <a:cs typeface="Arial" panose="020B0604020202020204" pitchFamily="34" charset="0"/>
              </a:rPr>
              <a:t>Tesla high-frequency current</a:t>
            </a:r>
            <a:r>
              <a:rPr lang="en-US" b="0" kern="1200" dirty="0">
                <a:solidFill>
                  <a:schemeClr val="tx1"/>
                </a:solidFill>
                <a:effectLst/>
                <a:latin typeface="Arial" panose="020B0604020202020204" pitchFamily="34" charset="0"/>
                <a:cs typeface="Arial" panose="020B0604020202020204" pitchFamily="34" charset="0"/>
              </a:rPr>
              <a:t>, also known as violet ray, is a thermal or heat-producing current with a high rate of oscillation or vibration that is commonly used for scalp and facial treatments. Tesla current does not produce muscle contractions, and the effects can be either stimulating or soothing, depending on the method of application. The electrodes are made from either glass or metal, and only one electrode is used to perform a service.</a:t>
            </a:r>
          </a:p>
          <a:p>
            <a:pPr marL="0" indent="0">
              <a:buFont typeface="Arial" panose="020B0604020202020204" pitchFamily="34" charset="0"/>
              <a:buNone/>
            </a:pPr>
            <a:r>
              <a:rPr lang="en-US" b="0" kern="1200" dirty="0">
                <a:solidFill>
                  <a:schemeClr val="tx1"/>
                </a:solidFill>
                <a:effectLst/>
                <a:latin typeface="Arial" panose="020B0604020202020204" pitchFamily="34" charset="0"/>
                <a:cs typeface="Arial" panose="020B0604020202020204" pitchFamily="34" charset="0"/>
              </a:rPr>
              <a:t>The benefits of the Tesla high-frequency current are:</a:t>
            </a:r>
          </a:p>
          <a:p>
            <a:pPr marL="171450" indent="-171450">
              <a:buFont typeface="Arial" panose="020B0604020202020204" pitchFamily="34" charset="0"/>
              <a:buChar char="•"/>
            </a:pPr>
            <a:r>
              <a:rPr lang="en-US" b="0" kern="1200" dirty="0">
                <a:solidFill>
                  <a:schemeClr val="tx1"/>
                </a:solidFill>
                <a:effectLst/>
                <a:latin typeface="Arial" panose="020B0604020202020204" pitchFamily="34" charset="0"/>
                <a:cs typeface="Arial" panose="020B0604020202020204" pitchFamily="34" charset="0"/>
              </a:rPr>
              <a:t>Stimulates blood circulation</a:t>
            </a:r>
          </a:p>
          <a:p>
            <a:pPr marL="171450" indent="-171450">
              <a:buFont typeface="Arial" panose="020B0604020202020204" pitchFamily="34" charset="0"/>
              <a:buChar char="•"/>
            </a:pPr>
            <a:r>
              <a:rPr lang="en-US" b="0" kern="1200" dirty="0">
                <a:solidFill>
                  <a:schemeClr val="tx1"/>
                </a:solidFill>
                <a:effectLst/>
                <a:latin typeface="Arial" panose="020B0604020202020204" pitchFamily="34" charset="0"/>
                <a:cs typeface="Arial" panose="020B0604020202020204" pitchFamily="34" charset="0"/>
              </a:rPr>
              <a:t>Increases elimination and absorption</a:t>
            </a:r>
          </a:p>
          <a:p>
            <a:pPr marL="171450" indent="-171450">
              <a:buFont typeface="Arial" panose="020B0604020202020204" pitchFamily="34" charset="0"/>
              <a:buChar char="•"/>
            </a:pPr>
            <a:r>
              <a:rPr lang="en-US" b="0" kern="1200" dirty="0">
                <a:solidFill>
                  <a:schemeClr val="tx1"/>
                </a:solidFill>
                <a:effectLst/>
                <a:latin typeface="Arial" panose="020B0604020202020204" pitchFamily="34" charset="0"/>
                <a:cs typeface="Arial" panose="020B0604020202020204" pitchFamily="34" charset="0"/>
              </a:rPr>
              <a:t>Increases skin metabolism</a:t>
            </a:r>
          </a:p>
          <a:p>
            <a:pPr marL="171450" indent="-171450">
              <a:buFont typeface="Arial" panose="020B0604020202020204" pitchFamily="34" charset="0"/>
              <a:buChar char="•"/>
            </a:pPr>
            <a:r>
              <a:rPr lang="en-US" b="0" kern="1200" dirty="0">
                <a:solidFill>
                  <a:schemeClr val="tx1"/>
                </a:solidFill>
                <a:effectLst/>
                <a:latin typeface="Arial" panose="020B0604020202020204" pitchFamily="34" charset="0"/>
                <a:cs typeface="Arial" panose="020B0604020202020204" pitchFamily="34" charset="0"/>
              </a:rPr>
              <a:t>Improves germicidal action</a:t>
            </a:r>
          </a:p>
          <a:p>
            <a:pPr marL="171450" indent="-171450">
              <a:buFont typeface="Arial" panose="020B0604020202020204" pitchFamily="34" charset="0"/>
              <a:buChar char="•"/>
            </a:pPr>
            <a:r>
              <a:rPr lang="en-US" b="0" kern="1200" dirty="0">
                <a:solidFill>
                  <a:schemeClr val="tx1"/>
                </a:solidFill>
                <a:effectLst/>
                <a:latin typeface="Arial" panose="020B0604020202020204" pitchFamily="34" charset="0"/>
                <a:cs typeface="Arial" panose="020B0604020202020204" pitchFamily="34" charset="0"/>
              </a:rPr>
              <a:t>Relieves skin congestion</a:t>
            </a:r>
          </a:p>
          <a:p>
            <a:pPr marL="0" indent="0">
              <a:buFont typeface="Arial" panose="020B0604020202020204" pitchFamily="34" charset="0"/>
              <a:buNone/>
            </a:pPr>
            <a:endParaRPr lang="en-US" b="0" kern="1200" dirty="0">
              <a:solidFill>
                <a:schemeClr val="tx1"/>
              </a:solidFill>
              <a:effectLst/>
              <a:latin typeface="Arial" panose="020B0604020202020204" pitchFamily="34" charset="0"/>
              <a:cs typeface="Arial" panose="020B0604020202020204" pitchFamily="34" charset="0"/>
            </a:endParaRPr>
          </a:p>
          <a:p>
            <a:pPr marL="0" indent="0">
              <a:buFont typeface="Arial" panose="020B0604020202020204" pitchFamily="34" charset="0"/>
              <a:buNone/>
            </a:pPr>
            <a:r>
              <a:rPr lang="en-US" b="0" kern="1200" dirty="0">
                <a:solidFill>
                  <a:schemeClr val="tx1"/>
                </a:solidFill>
                <a:effectLst/>
                <a:latin typeface="Arial" panose="020B0604020202020204" pitchFamily="34" charset="0"/>
                <a:cs typeface="Arial" panose="020B0604020202020204" pitchFamily="34" charset="0"/>
              </a:rPr>
              <a:t>As you learn more about specific treatments, you will become familiar with the term </a:t>
            </a:r>
            <a:r>
              <a:rPr lang="en-US" b="1" kern="1200" dirty="0">
                <a:solidFill>
                  <a:schemeClr val="tx1"/>
                </a:solidFill>
                <a:effectLst/>
                <a:latin typeface="Arial" panose="020B0604020202020204" pitchFamily="34" charset="0"/>
                <a:cs typeface="Arial" panose="020B0604020202020204" pitchFamily="34" charset="0"/>
              </a:rPr>
              <a:t>contraindication</a:t>
            </a:r>
            <a:r>
              <a:rPr lang="en-US" b="0" kern="1200" dirty="0">
                <a:solidFill>
                  <a:schemeClr val="tx1"/>
                </a:solidFill>
                <a:effectLst/>
                <a:latin typeface="Arial" panose="020B0604020202020204" pitchFamily="34" charset="0"/>
                <a:cs typeface="Arial" panose="020B0604020202020204" pitchFamily="34" charset="0"/>
              </a:rPr>
              <a:t>, referring to a condition that requires avoiding certain treatments, procedures, or products to prevent undesirable side effects. For example, Tesla high-frequency current should not be used on clients who are pregnant or who have epilepsy or any other seizure disorder, asthma, high blood pressure, a sinus blockage, a pacemaker, or metal implants. Additionally, clients should avoid contact with metal, such as chair arms, jewelry, and metal bobby pins, during the treatment, as a burn may occur if contact is made.</a:t>
            </a:r>
          </a:p>
        </p:txBody>
      </p:sp>
      <p:sp>
        <p:nvSpPr>
          <p:cNvPr id="4" name="Slide Number Placeholder 3"/>
          <p:cNvSpPr>
            <a:spLocks noGrp="1"/>
          </p:cNvSpPr>
          <p:nvPr>
            <p:ph type="sldNum" sz="quarter" idx="5"/>
          </p:nvPr>
        </p:nvSpPr>
        <p:spPr/>
        <p:txBody>
          <a:bodyPr/>
          <a:lstStyle/>
          <a:p>
            <a:fld id="{006BE02D-20C0-F840-AFAC-BEA99C74FDC2}" type="slidenum">
              <a:rPr lang="en-US" smtClean="0"/>
              <a:pPr/>
              <a:t>27</a:t>
            </a:fld>
            <a:endParaRPr lang="en-US" dirty="0"/>
          </a:p>
        </p:txBody>
      </p:sp>
    </p:spTree>
    <p:extLst>
      <p:ext uri="{BB962C8B-B14F-4D97-AF65-F5344CB8AC3E}">
        <p14:creationId xmlns:p14="http://schemas.microsoft.com/office/powerpoint/2010/main" val="152371615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latin typeface="Arial" panose="020B0604020202020204" pitchFamily="34" charset="0"/>
                <a:cs typeface="Arial" panose="020B0604020202020204" pitchFamily="34" charset="0"/>
              </a:rPr>
              <a:t>Answer:</a:t>
            </a:r>
            <a:r>
              <a:rPr lang="en-US" dirty="0">
                <a:latin typeface="Arial" panose="020B0604020202020204" pitchFamily="34" charset="0"/>
                <a:cs typeface="Arial" panose="020B0604020202020204" pitchFamily="34" charset="0"/>
              </a:rPr>
              <a:t> </a:t>
            </a:r>
            <a:r>
              <a:rPr lang="en-US" kern="1200" dirty="0">
                <a:solidFill>
                  <a:schemeClr val="tx1"/>
                </a:solidFill>
                <a:effectLst/>
                <a:latin typeface="Arial" panose="020B0604020202020204" pitchFamily="34" charset="0"/>
                <a:ea typeface="+mn-ea"/>
                <a:cs typeface="Arial" panose="020B0604020202020204" pitchFamily="34" charset="0"/>
              </a:rPr>
              <a:t>Direct current (DC) is a constant, even-flowing </a:t>
            </a:r>
            <a:r>
              <a:rPr lang="en-US" b="1" dirty="0">
                <a:latin typeface="Arial" panose="020B0604020202020204" pitchFamily="34" charset="0"/>
                <a:cs typeface="Arial" panose="020B0604020202020204" pitchFamily="34" charset="0"/>
              </a:rPr>
              <a:t>Answer:</a:t>
            </a:r>
            <a:endParaRPr lang="en-US" b="1" baseline="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kern="1200" dirty="0">
                <a:solidFill>
                  <a:schemeClr val="tx1"/>
                </a:solidFill>
                <a:effectLst/>
                <a:latin typeface="Arial" panose="020B0604020202020204" pitchFamily="34" charset="0"/>
                <a:cs typeface="Arial" panose="020B0604020202020204" pitchFamily="34" charset="0"/>
              </a:rPr>
              <a:t>Galvanic current is a constant DC with a negative and positive pole, which is reduced to a safe, low-voltage level. Galvanic current produces chemical changes when passed through body tissues and fluids and is used to create chemical and ionic reactions in the skin. </a:t>
            </a:r>
          </a:p>
          <a:p>
            <a:pPr marL="171450" indent="-171450">
              <a:buFont typeface="Arial" panose="020B0604020202020204" pitchFamily="34" charset="0"/>
              <a:buChar char="•"/>
            </a:pPr>
            <a:r>
              <a:rPr lang="en-US" kern="1200" dirty="0">
                <a:solidFill>
                  <a:schemeClr val="tx1"/>
                </a:solidFill>
                <a:effectLst/>
                <a:latin typeface="Arial" panose="020B0604020202020204" pitchFamily="34" charset="0"/>
                <a:cs typeface="Arial" panose="020B0604020202020204" pitchFamily="34" charset="0"/>
              </a:rPr>
              <a:t>Microcurrent is an extremely low level of electricity that is directed only to the specific area being treated and that does not travel throughout the entire body. Microcurrent can be used for iontophoresis, firming, toning, and soothing the skin and can help to heal inflamed tissue. </a:t>
            </a:r>
          </a:p>
          <a:p>
            <a:pPr marL="171450" indent="-171450">
              <a:buFont typeface="Arial" panose="020B0604020202020204" pitchFamily="34" charset="0"/>
              <a:buChar char="•"/>
            </a:pPr>
            <a:r>
              <a:rPr lang="en-US" kern="1200" dirty="0">
                <a:solidFill>
                  <a:schemeClr val="tx1"/>
                </a:solidFill>
                <a:effectLst/>
                <a:latin typeface="Arial" panose="020B0604020202020204" pitchFamily="34" charset="0"/>
                <a:cs typeface="Arial" panose="020B0604020202020204" pitchFamily="34" charset="0"/>
              </a:rPr>
              <a:t>Tesla high-frequency current is characterized by a high rate of oscillation that produces heat. It is commonly called the violet ray and is used for both scalp and facial treatments. Tesla current does not cause muscular contractions but creates either stimulating or soothing effects. </a:t>
            </a: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28</a:t>
            </a:fld>
            <a:endParaRPr lang="en-US" dirty="0"/>
          </a:p>
        </p:txBody>
      </p:sp>
    </p:spTree>
    <p:extLst>
      <p:ext uri="{BB962C8B-B14F-4D97-AF65-F5344CB8AC3E}">
        <p14:creationId xmlns:p14="http://schemas.microsoft.com/office/powerpoint/2010/main" val="428771049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381000" y="4343400"/>
            <a:ext cx="6096000" cy="4114800"/>
          </a:xfrm>
        </p:spPr>
        <p:txBody>
          <a:bodyPr/>
          <a:lstStyle/>
          <a:p>
            <a:r>
              <a:rPr lang="en-US" kern="1200" dirty="0">
                <a:solidFill>
                  <a:schemeClr val="tx1"/>
                </a:solidFill>
                <a:effectLst/>
                <a:latin typeface="Arial" panose="020B0604020202020204" pitchFamily="34" charset="0"/>
                <a:cs typeface="Arial" panose="020B0604020202020204" pitchFamily="34" charset="0"/>
              </a:rPr>
              <a:t>The </a:t>
            </a:r>
            <a:r>
              <a:rPr lang="en-US" b="1" kern="1200" dirty="0">
                <a:solidFill>
                  <a:schemeClr val="tx1"/>
                </a:solidFill>
                <a:effectLst/>
                <a:latin typeface="Arial" panose="020B0604020202020204" pitchFamily="34" charset="0"/>
                <a:cs typeface="Arial" panose="020B0604020202020204" pitchFamily="34" charset="0"/>
              </a:rPr>
              <a:t>electromagnetic spectrum</a:t>
            </a:r>
            <a:r>
              <a:rPr lang="en-US" kern="1200" dirty="0">
                <a:solidFill>
                  <a:schemeClr val="tx1"/>
                </a:solidFill>
                <a:effectLst/>
                <a:latin typeface="Arial" panose="020B0604020202020204" pitchFamily="34" charset="0"/>
                <a:cs typeface="Arial" panose="020B0604020202020204" pitchFamily="34" charset="0"/>
              </a:rPr>
              <a:t>, also known as </a:t>
            </a:r>
            <a:r>
              <a:rPr lang="en-US" i="1" kern="1200" dirty="0">
                <a:solidFill>
                  <a:schemeClr val="tx1"/>
                </a:solidFill>
                <a:effectLst/>
                <a:latin typeface="Arial" panose="020B0604020202020204" pitchFamily="34" charset="0"/>
                <a:cs typeface="Arial" panose="020B0604020202020204" pitchFamily="34" charset="0"/>
              </a:rPr>
              <a:t>electromagnetic spectrum of radiation</a:t>
            </a:r>
            <a:r>
              <a:rPr lang="en-US" kern="1200" dirty="0">
                <a:solidFill>
                  <a:schemeClr val="tx1"/>
                </a:solidFill>
                <a:effectLst/>
                <a:latin typeface="Arial" panose="020B0604020202020204" pitchFamily="34" charset="0"/>
                <a:cs typeface="Arial" panose="020B0604020202020204" pitchFamily="34" charset="0"/>
              </a:rPr>
              <a:t>, is the name given to all of the forms of energy (or radiation) that exist. The forms of energy in the electromagnetic spectrum are radio waves (used by radios and televisions), microwaves (used in microwave ovens), light waves (infrared light, visible light, and ultraviolet light used for light therapy services), X-rays (used by physicians and dentists), and gamma rays (used for nuclear power plants).</a:t>
            </a:r>
          </a:p>
          <a:p>
            <a:endParaRPr lang="en-US" kern="1200" dirty="0">
              <a:solidFill>
                <a:schemeClr val="tx1"/>
              </a:solidFill>
              <a:effectLst/>
              <a:latin typeface="Arial" panose="020B0604020202020204" pitchFamily="34" charset="0"/>
              <a:cs typeface="Arial" panose="020B0604020202020204" pitchFamily="34" charset="0"/>
            </a:endParaRPr>
          </a:p>
          <a:p>
            <a:r>
              <a:rPr lang="en-US" kern="1200" dirty="0">
                <a:solidFill>
                  <a:schemeClr val="tx1"/>
                </a:solidFill>
                <a:effectLst/>
                <a:latin typeface="Arial" panose="020B0604020202020204" pitchFamily="34" charset="0"/>
                <a:cs typeface="Arial" panose="020B0604020202020204" pitchFamily="34" charset="0"/>
              </a:rPr>
              <a:t>Energy moves through space in waves. These waves are similar to the waves caused when a stone is dropped on the surface of water. Each type of energy has its own </a:t>
            </a:r>
            <a:r>
              <a:rPr lang="en-US" b="1" kern="1200" dirty="0">
                <a:solidFill>
                  <a:schemeClr val="tx1"/>
                </a:solidFill>
                <a:effectLst/>
                <a:latin typeface="Arial" panose="020B0604020202020204" pitchFamily="34" charset="0"/>
                <a:cs typeface="Arial" panose="020B0604020202020204" pitchFamily="34" charset="0"/>
              </a:rPr>
              <a:t>wavelength</a:t>
            </a:r>
            <a:r>
              <a:rPr lang="en-US" kern="1200" dirty="0">
                <a:solidFill>
                  <a:schemeClr val="tx1"/>
                </a:solidFill>
                <a:effectLst/>
                <a:latin typeface="Arial" panose="020B0604020202020204" pitchFamily="34" charset="0"/>
                <a:cs typeface="Arial" panose="020B0604020202020204" pitchFamily="34" charset="0"/>
              </a:rPr>
              <a:t>, the distance between successive peaks of electromagnetic waves. A </a:t>
            </a:r>
            <a:r>
              <a:rPr lang="en-US" b="1" kern="1200" dirty="0">
                <a:solidFill>
                  <a:schemeClr val="tx1"/>
                </a:solidFill>
                <a:effectLst/>
                <a:latin typeface="Arial" panose="020B0604020202020204" pitchFamily="34" charset="0"/>
                <a:cs typeface="Arial" panose="020B0604020202020204" pitchFamily="34" charset="0"/>
              </a:rPr>
              <a:t>waveform</a:t>
            </a:r>
            <a:r>
              <a:rPr lang="en-US" kern="1200" dirty="0">
                <a:solidFill>
                  <a:schemeClr val="tx1"/>
                </a:solidFill>
                <a:effectLst/>
                <a:latin typeface="Arial" panose="020B0604020202020204" pitchFamily="34" charset="0"/>
                <a:cs typeface="Arial" panose="020B0604020202020204" pitchFamily="34" charset="0"/>
              </a:rPr>
              <a:t> is the measurement of the distance between two wavelengths. Some wavelengths are long and some are short. Long wavelengths have low frequency, meaning that the number of waves is less frequent (fewer waves) within a waveform pattern. Short wavelengths have higher frequency because the number of waves is more frequent (more waves) within a waveform pattern.</a:t>
            </a:r>
          </a:p>
          <a:p>
            <a:endParaRPr lang="en-US" dirty="0">
              <a:latin typeface="Arial" panose="020B0604020202020204" pitchFamily="34" charset="0"/>
              <a:cs typeface="Arial" panose="020B0604020202020204" pitchFamily="34" charset="0"/>
            </a:endParaRPr>
          </a:p>
          <a:p>
            <a:r>
              <a:rPr lang="en-US" b="1" kern="1200" dirty="0">
                <a:solidFill>
                  <a:schemeClr val="tx1"/>
                </a:solidFill>
                <a:effectLst/>
                <a:latin typeface="Arial" panose="020B0604020202020204" pitchFamily="34" charset="0"/>
                <a:cs typeface="Arial" panose="020B0604020202020204" pitchFamily="34" charset="0"/>
              </a:rPr>
              <a:t>LONG WAVELENGTHS COMPARED WITH SHORT WAVELENGTHS</a:t>
            </a:r>
            <a:endParaRPr lang="en-US" kern="1200" dirty="0">
              <a:solidFill>
                <a:schemeClr val="tx1"/>
              </a:solidFill>
              <a:effectLst/>
              <a:latin typeface="Arial" panose="020B0604020202020204" pitchFamily="34" charset="0"/>
              <a:cs typeface="Arial" panose="020B0604020202020204" pitchFamily="34" charset="0"/>
            </a:endParaRPr>
          </a:p>
          <a:p>
            <a:r>
              <a:rPr lang="en-US" b="1" kern="1200" dirty="0">
                <a:solidFill>
                  <a:schemeClr val="tx1"/>
                </a:solidFill>
                <a:effectLst/>
                <a:latin typeface="Arial" panose="020B0604020202020204" pitchFamily="34" charset="0"/>
                <a:cs typeface="Arial" panose="020B0604020202020204" pitchFamily="34" charset="0"/>
              </a:rPr>
              <a:t>Long Wavelengths	Short Wavelengths</a:t>
            </a:r>
          </a:p>
          <a:p>
            <a:r>
              <a:rPr lang="en-US" kern="1200" dirty="0">
                <a:solidFill>
                  <a:schemeClr val="tx1"/>
                </a:solidFill>
                <a:effectLst/>
                <a:latin typeface="Arial" panose="020B0604020202020204" pitchFamily="34" charset="0"/>
                <a:cs typeface="Arial" panose="020B0604020202020204" pitchFamily="34" charset="0"/>
              </a:rPr>
              <a:t>Low frequency	High frequency</a:t>
            </a:r>
          </a:p>
          <a:p>
            <a:r>
              <a:rPr lang="en-US" kern="1200" dirty="0">
                <a:solidFill>
                  <a:schemeClr val="tx1"/>
                </a:solidFill>
                <a:effectLst/>
                <a:latin typeface="Arial" panose="020B0604020202020204" pitchFamily="34" charset="0"/>
                <a:cs typeface="Arial" panose="020B0604020202020204" pitchFamily="34" charset="0"/>
              </a:rPr>
              <a:t>Deeper penetration	Less penetration</a:t>
            </a:r>
          </a:p>
          <a:p>
            <a:r>
              <a:rPr lang="en-US" kern="1200" dirty="0">
                <a:solidFill>
                  <a:schemeClr val="tx1"/>
                </a:solidFill>
                <a:effectLst/>
                <a:latin typeface="Arial" panose="020B0604020202020204" pitchFamily="34" charset="0"/>
                <a:cs typeface="Arial" panose="020B0604020202020204" pitchFamily="34" charset="0"/>
              </a:rPr>
              <a:t>Less energy		More energy</a:t>
            </a: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29</a:t>
            </a:fld>
            <a:endParaRPr lang="en-US" dirty="0"/>
          </a:p>
        </p:txBody>
      </p:sp>
    </p:spTree>
    <p:extLst>
      <p:ext uri="{BB962C8B-B14F-4D97-AF65-F5344CB8AC3E}">
        <p14:creationId xmlns:p14="http://schemas.microsoft.com/office/powerpoint/2010/main" val="119514113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kern="1200" dirty="0">
                <a:solidFill>
                  <a:schemeClr val="tx1"/>
                </a:solidFill>
                <a:effectLst/>
                <a:latin typeface="Arial" panose="020B0604020202020204" pitchFamily="34" charset="0"/>
                <a:cs typeface="Arial" panose="020B0604020202020204" pitchFamily="34" charset="0"/>
              </a:rPr>
              <a:t>Visible light </a:t>
            </a:r>
            <a:r>
              <a:rPr lang="en-US" kern="1200" dirty="0">
                <a:solidFill>
                  <a:schemeClr val="tx1"/>
                </a:solidFill>
                <a:effectLst/>
                <a:latin typeface="Arial" panose="020B0604020202020204" pitchFamily="34" charset="0"/>
                <a:cs typeface="Arial" panose="020B0604020202020204" pitchFamily="34" charset="0"/>
              </a:rPr>
              <a:t>is the part of the electromagnetic spectrum that can be seen. The visible spectrum of light makes up only 35 percent of natural sunlight. Within the visible spectrum of light, violet has the shortest wavelength and red has the longest. The wavelength of infrared light is just below that of red light and the wavelength of ultraviolet light is just above that of violet light.</a:t>
            </a:r>
          </a:p>
          <a:p>
            <a:endParaRPr lang="en-US" kern="1200" dirty="0">
              <a:solidFill>
                <a:schemeClr val="tx1"/>
              </a:solidFill>
              <a:effectLst/>
              <a:latin typeface="Arial" panose="020B0604020202020204" pitchFamily="34" charset="0"/>
              <a:cs typeface="Arial" panose="020B0604020202020204" pitchFamily="34" charset="0"/>
            </a:endParaRPr>
          </a:p>
          <a:p>
            <a:r>
              <a:rPr lang="en-US" kern="1200" dirty="0">
                <a:solidFill>
                  <a:schemeClr val="tx1"/>
                </a:solidFill>
                <a:effectLst/>
                <a:latin typeface="Arial" panose="020B0604020202020204" pitchFamily="34" charset="0"/>
                <a:cs typeface="Arial" panose="020B0604020202020204" pitchFamily="34" charset="0"/>
              </a:rPr>
              <a:t>Although they are referred to as light, infrared light and ultraviolet light are not really light. Ultraviolet light and infrared light are also forms of electromagnetic energy but are invisible because their wavelengths are beyond the visible spectrum of light. Invisible light makes up 65 percent of natural sunlight.</a:t>
            </a:r>
          </a:p>
          <a:p>
            <a:endParaRPr lang="en-US" dirty="0">
              <a:latin typeface="Arial" panose="020B0604020202020204" pitchFamily="34" charset="0"/>
              <a:cs typeface="Arial" panose="020B0604020202020204" pitchFamily="34" charset="0"/>
            </a:endParaRPr>
          </a:p>
          <a:p>
            <a:r>
              <a:rPr lang="en-US" b="1" dirty="0">
                <a:latin typeface="Arial" panose="020B0604020202020204" pitchFamily="34" charset="0"/>
                <a:cs typeface="Arial" panose="020B0604020202020204" pitchFamily="34" charset="0"/>
              </a:rPr>
              <a:t>Invisible light</a:t>
            </a:r>
            <a:r>
              <a:rPr lang="en-US" dirty="0">
                <a:latin typeface="Arial" panose="020B0604020202020204" pitchFamily="34" charset="0"/>
                <a:cs typeface="Arial" panose="020B0604020202020204" pitchFamily="34" charset="0"/>
              </a:rPr>
              <a:t> is the light at either end of the visible spectrum of light that is invisible to the naked eye. Before the visible violet light of the spectrum is ultraviolet light; it is the shortest and least-penetrating light of the spectrum. Beyond the visible red light of the spectrum is infrared light, which produces heat.</a:t>
            </a:r>
          </a:p>
        </p:txBody>
      </p:sp>
      <p:sp>
        <p:nvSpPr>
          <p:cNvPr id="4" name="Slide Number Placeholder 3"/>
          <p:cNvSpPr>
            <a:spLocks noGrp="1"/>
          </p:cNvSpPr>
          <p:nvPr>
            <p:ph type="sldNum" sz="quarter" idx="5"/>
          </p:nvPr>
        </p:nvSpPr>
        <p:spPr/>
        <p:txBody>
          <a:bodyPr/>
          <a:lstStyle/>
          <a:p>
            <a:fld id="{006BE02D-20C0-F840-AFAC-BEA99C74FDC2}" type="slidenum">
              <a:rPr lang="en-US" smtClean="0"/>
              <a:pPr/>
              <a:t>30</a:t>
            </a:fld>
            <a:endParaRPr lang="en-US" dirty="0"/>
          </a:p>
        </p:txBody>
      </p:sp>
    </p:spTree>
    <p:extLst>
      <p:ext uri="{BB962C8B-B14F-4D97-AF65-F5344CB8AC3E}">
        <p14:creationId xmlns:p14="http://schemas.microsoft.com/office/powerpoint/2010/main" val="308008715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381000" y="4343400"/>
            <a:ext cx="6096000" cy="4114800"/>
          </a:xfrm>
        </p:spPr>
        <p:txBody>
          <a:bodyPr/>
          <a:lstStyle/>
          <a:p>
            <a:r>
              <a:rPr lang="en-US" b="1" kern="1200" dirty="0">
                <a:solidFill>
                  <a:schemeClr val="tx1"/>
                </a:solidFill>
                <a:effectLst/>
                <a:latin typeface="Arial" panose="020B0604020202020204" pitchFamily="34" charset="0"/>
                <a:cs typeface="Arial" panose="020B0604020202020204" pitchFamily="34" charset="0"/>
              </a:rPr>
              <a:t>Ultraviolet light</a:t>
            </a:r>
            <a:r>
              <a:rPr lang="en-US" kern="1200" dirty="0">
                <a:solidFill>
                  <a:schemeClr val="tx1"/>
                </a:solidFill>
                <a:effectLst/>
                <a:latin typeface="Arial" panose="020B0604020202020204" pitchFamily="34" charset="0"/>
                <a:cs typeface="Arial" panose="020B0604020202020204" pitchFamily="34" charset="0"/>
              </a:rPr>
              <a:t>, abbreviated as UV light and also known as </a:t>
            </a:r>
            <a:r>
              <a:rPr lang="en-US" i="1" kern="1200" dirty="0">
                <a:solidFill>
                  <a:schemeClr val="tx1"/>
                </a:solidFill>
                <a:effectLst/>
                <a:latin typeface="Arial" panose="020B0604020202020204" pitchFamily="34" charset="0"/>
                <a:cs typeface="Arial" panose="020B0604020202020204" pitchFamily="34" charset="0"/>
              </a:rPr>
              <a:t>cold light </a:t>
            </a:r>
            <a:r>
              <a:rPr lang="en-US" kern="1200" dirty="0">
                <a:solidFill>
                  <a:schemeClr val="tx1"/>
                </a:solidFill>
                <a:effectLst/>
                <a:latin typeface="Arial" panose="020B0604020202020204" pitchFamily="34" charset="0"/>
                <a:cs typeface="Arial" panose="020B0604020202020204" pitchFamily="34" charset="0"/>
              </a:rPr>
              <a:t>or </a:t>
            </a:r>
            <a:r>
              <a:rPr lang="en-US" i="1" kern="1200" dirty="0">
                <a:solidFill>
                  <a:schemeClr val="tx1"/>
                </a:solidFill>
                <a:effectLst/>
                <a:latin typeface="Arial" panose="020B0604020202020204" pitchFamily="34" charset="0"/>
                <a:cs typeface="Arial" panose="020B0604020202020204" pitchFamily="34" charset="0"/>
              </a:rPr>
              <a:t>actinic light</a:t>
            </a:r>
            <a:r>
              <a:rPr lang="en-US" kern="1200" dirty="0">
                <a:solidFill>
                  <a:schemeClr val="tx1"/>
                </a:solidFill>
                <a:effectLst/>
                <a:latin typeface="Arial" panose="020B0604020202020204" pitchFamily="34" charset="0"/>
                <a:cs typeface="Arial" panose="020B0604020202020204" pitchFamily="34" charset="0"/>
              </a:rPr>
              <a:t>, is invisible light that has a short wavelength (giving it higher energy), is less penetrating than visible light, causes chemical reactions to happen more quickly than visible light, produces less heat than visible light, and kills some germs.</a:t>
            </a:r>
          </a:p>
          <a:p>
            <a:r>
              <a:rPr lang="en-US" kern="1200" dirty="0">
                <a:solidFill>
                  <a:schemeClr val="tx1"/>
                </a:solidFill>
                <a:effectLst/>
                <a:latin typeface="Arial" panose="020B0604020202020204" pitchFamily="34" charset="0"/>
                <a:cs typeface="Arial" panose="020B0604020202020204" pitchFamily="34" charset="0"/>
              </a:rPr>
              <a:t>UV light prompts the skin to produce vitamin D, a fat-soluble vitamin that is good for bone growth and health. We need sunlight to survive on the planet; however, overexposure to UV light can cause premature aging of the skin and skin cancer. Incidence of skin cancer has reached a near-epidemic level, with over one million new cases being diagnosed each year. It is estimated that one in five Americans will develop skin cancer, and that 90 percent of those cancers will be the result of exposure to UV radiation from natural sunlight, sun lamps, and tanning beds.</a:t>
            </a:r>
          </a:p>
          <a:p>
            <a:r>
              <a:rPr lang="en-US" kern="1200" dirty="0">
                <a:solidFill>
                  <a:schemeClr val="tx1"/>
                </a:solidFill>
                <a:effectLst/>
                <a:latin typeface="Arial" panose="020B0604020202020204" pitchFamily="34" charset="0"/>
                <a:cs typeface="Arial" panose="020B0604020202020204" pitchFamily="34" charset="0"/>
              </a:rPr>
              <a:t>There are three types of UV light:</a:t>
            </a:r>
          </a:p>
          <a:p>
            <a:pPr marL="171450" indent="-171450">
              <a:buFont typeface="Arial" panose="020B0604020202020204" pitchFamily="34" charset="0"/>
              <a:buChar char="•"/>
            </a:pPr>
            <a:r>
              <a:rPr lang="en-US" kern="1200" dirty="0">
                <a:solidFill>
                  <a:schemeClr val="tx1"/>
                </a:solidFill>
                <a:effectLst/>
                <a:latin typeface="Arial" panose="020B0604020202020204" pitchFamily="34" charset="0"/>
                <a:cs typeface="Arial" panose="020B0604020202020204" pitchFamily="34" charset="0"/>
              </a:rPr>
              <a:t>Ultraviolet A (UVA). Ultraviolet A light has the longest wavelength of the UV light spectrum and penetrates directly into the dermis of the skin, damaging the collagen and elastin. UVA light is the light that is often used in tanning beds.</a:t>
            </a:r>
          </a:p>
          <a:p>
            <a:pPr marL="171450" indent="-171450">
              <a:buFont typeface="Arial" panose="020B0604020202020204" pitchFamily="34" charset="0"/>
              <a:buChar char="•"/>
            </a:pPr>
            <a:r>
              <a:rPr lang="en-US" kern="1200" dirty="0">
                <a:solidFill>
                  <a:schemeClr val="tx1"/>
                </a:solidFill>
                <a:effectLst/>
                <a:latin typeface="Arial" panose="020B0604020202020204" pitchFamily="34" charset="0"/>
                <a:cs typeface="Arial" panose="020B0604020202020204" pitchFamily="34" charset="0"/>
              </a:rPr>
              <a:t>Ultraviolet B (UVB). Ultraviolet B light is often called the burning light because it is most associated with sunburns. Excessive use of both UVA and UVB light can cause skin cancers.</a:t>
            </a:r>
          </a:p>
          <a:p>
            <a:pPr marL="171450" indent="-171450">
              <a:buFont typeface="Arial" panose="020B0604020202020204" pitchFamily="34" charset="0"/>
              <a:buChar char="•"/>
            </a:pPr>
            <a:r>
              <a:rPr lang="en-US" kern="1200" dirty="0">
                <a:solidFill>
                  <a:schemeClr val="tx1"/>
                </a:solidFill>
                <a:effectLst/>
                <a:latin typeface="Arial" panose="020B0604020202020204" pitchFamily="34" charset="0"/>
                <a:cs typeface="Arial" panose="020B0604020202020204" pitchFamily="34" charset="0"/>
              </a:rPr>
              <a:t>Ultraviolet C (UVC). Ultraviolet C light is blocked by the ozone layer. If the Earth loses its protective layer of ozone, life as we know it will no longer exist. UVC is effective at killing bacteria, viruses, mold and other pathogens.</a:t>
            </a: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31</a:t>
            </a:fld>
            <a:endParaRPr lang="en-US" dirty="0"/>
          </a:p>
        </p:txBody>
      </p:sp>
    </p:spTree>
    <p:extLst>
      <p:ext uri="{BB962C8B-B14F-4D97-AF65-F5344CB8AC3E}">
        <p14:creationId xmlns:p14="http://schemas.microsoft.com/office/powerpoint/2010/main" val="179945284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kern="1200" dirty="0">
                <a:solidFill>
                  <a:schemeClr val="tx1"/>
                </a:solidFill>
                <a:effectLst/>
                <a:latin typeface="Arial" panose="020B0604020202020204" pitchFamily="34" charset="0"/>
                <a:cs typeface="Arial" panose="020B0604020202020204" pitchFamily="34" charset="0"/>
              </a:rPr>
              <a:t>Infrared light</a:t>
            </a:r>
            <a:r>
              <a:rPr lang="en-US" kern="1200" dirty="0">
                <a:solidFill>
                  <a:schemeClr val="tx1"/>
                </a:solidFill>
                <a:effectLst/>
                <a:latin typeface="Arial" panose="020B0604020202020204" pitchFamily="34" charset="0"/>
                <a:cs typeface="Arial" panose="020B0604020202020204" pitchFamily="34" charset="0"/>
              </a:rPr>
              <a:t> has longer wavelengths, penetrates more deeply, has less energy, and produces more heat than visible light. Infrared light makes up 60 percent of natural sunlight.</a:t>
            </a:r>
          </a:p>
          <a:p>
            <a:r>
              <a:rPr lang="en-US" kern="1200" dirty="0">
                <a:solidFill>
                  <a:schemeClr val="tx1"/>
                </a:solidFill>
                <a:effectLst/>
                <a:latin typeface="Arial" panose="020B0604020202020204" pitchFamily="34" charset="0"/>
                <a:cs typeface="Arial" panose="020B0604020202020204" pitchFamily="34" charset="0"/>
              </a:rPr>
              <a:t>Infrared lamps are used mainly during hair conditioning treatments and to process </a:t>
            </a:r>
            <a:r>
              <a:rPr lang="en-US" kern="1200" dirty="0" err="1">
                <a:solidFill>
                  <a:schemeClr val="tx1"/>
                </a:solidFill>
                <a:effectLst/>
                <a:latin typeface="Arial" panose="020B0604020202020204" pitchFamily="34" charset="0"/>
                <a:cs typeface="Arial" panose="020B0604020202020204" pitchFamily="34" charset="0"/>
              </a:rPr>
              <a:t>haircolor</a:t>
            </a:r>
            <a:r>
              <a:rPr lang="en-US" kern="1200" dirty="0">
                <a:solidFill>
                  <a:schemeClr val="tx1"/>
                </a:solidFill>
                <a:effectLst/>
                <a:latin typeface="Arial" panose="020B0604020202020204" pitchFamily="34" charset="0"/>
                <a:cs typeface="Arial" panose="020B0604020202020204" pitchFamily="34" charset="0"/>
              </a:rPr>
              <a:t>. They are also used in spas and saunas for relaxation and for warming up muscles. Infrared light has been used to diminish signs of aging such as wrinkles, to heal wounds, and to increase circulation.</a:t>
            </a:r>
          </a:p>
        </p:txBody>
      </p:sp>
      <p:sp>
        <p:nvSpPr>
          <p:cNvPr id="4" name="Slide Number Placeholder 3"/>
          <p:cNvSpPr>
            <a:spLocks noGrp="1"/>
          </p:cNvSpPr>
          <p:nvPr>
            <p:ph type="sldNum" sz="quarter" idx="5"/>
          </p:nvPr>
        </p:nvSpPr>
        <p:spPr/>
        <p:txBody>
          <a:bodyPr/>
          <a:lstStyle/>
          <a:p>
            <a:fld id="{006BE02D-20C0-F840-AFAC-BEA99C74FDC2}" type="slidenum">
              <a:rPr lang="en-US" smtClean="0"/>
              <a:pPr/>
              <a:t>32</a:t>
            </a:fld>
            <a:endParaRPr lang="en-US" dirty="0"/>
          </a:p>
        </p:txBody>
      </p:sp>
    </p:spTree>
    <p:extLst>
      <p:ext uri="{BB962C8B-B14F-4D97-AF65-F5344CB8AC3E}">
        <p14:creationId xmlns:p14="http://schemas.microsoft.com/office/powerpoint/2010/main" val="18114896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kern="1200" dirty="0">
                <a:solidFill>
                  <a:schemeClr val="tx1"/>
                </a:solidFill>
                <a:effectLst/>
                <a:latin typeface="Arial" panose="020B0604020202020204" pitchFamily="34" charset="0"/>
                <a:cs typeface="Arial" panose="020B0604020202020204" pitchFamily="34" charset="0"/>
              </a:rPr>
              <a:t>LIGHT INTO CHEMICAL ENERGY</a:t>
            </a:r>
          </a:p>
          <a:p>
            <a:r>
              <a:rPr lang="en-US" b="1" kern="1200" dirty="0">
                <a:solidFill>
                  <a:schemeClr val="tx1"/>
                </a:solidFill>
                <a:effectLst/>
                <a:latin typeface="Arial" panose="020B0604020202020204" pitchFamily="34" charset="0"/>
                <a:cs typeface="Arial" panose="020B0604020202020204" pitchFamily="34" charset="0"/>
              </a:rPr>
              <a:t>Catalysts</a:t>
            </a:r>
            <a:r>
              <a:rPr lang="en-US" kern="1200" dirty="0">
                <a:solidFill>
                  <a:schemeClr val="tx1"/>
                </a:solidFill>
                <a:effectLst/>
                <a:latin typeface="Arial" panose="020B0604020202020204" pitchFamily="34" charset="0"/>
                <a:cs typeface="Arial" panose="020B0604020202020204" pitchFamily="34" charset="0"/>
              </a:rPr>
              <a:t> are substances that speed up chemical reactions. Some catalysts use heat as an energy source while others use light. Whatever the energy source, catalysts absorb energy like a battery. At the appropriate time, they pass this energy to the initiator and the reaction begins. Like other chemicals, a catalyst will not get consumed in a chemical reaction. For example, in hair coloring services, hydrogen peroxide (developer) is the catalyst that allows the hair color to penetrate the cortex of the hair, creating a permanent color.  In acrylic nails, the monomers used are the catalyst that solidify the nails; in the application of gel nails, the UV light is the catalyst for hardening.</a:t>
            </a:r>
          </a:p>
          <a:p>
            <a:endParaRPr lang="en-US" kern="1200" dirty="0">
              <a:solidFill>
                <a:schemeClr val="tx1"/>
              </a:solidFill>
              <a:effectLst/>
              <a:latin typeface="Arial" panose="020B0604020202020204" pitchFamily="34" charset="0"/>
              <a:cs typeface="Arial" panose="020B0604020202020204" pitchFamily="34" charset="0"/>
            </a:endParaRPr>
          </a:p>
          <a:p>
            <a:r>
              <a:rPr lang="en-US" b="1" kern="1200" dirty="0">
                <a:solidFill>
                  <a:schemeClr val="tx1"/>
                </a:solidFill>
                <a:effectLst/>
                <a:latin typeface="Arial" panose="020B0604020202020204" pitchFamily="34" charset="0"/>
                <a:cs typeface="Arial" panose="020B0604020202020204" pitchFamily="34" charset="0"/>
              </a:rPr>
              <a:t>LIGHT THERAPY</a:t>
            </a:r>
          </a:p>
          <a:p>
            <a:r>
              <a:rPr lang="en-US" b="1" kern="1200" dirty="0">
                <a:solidFill>
                  <a:schemeClr val="tx1"/>
                </a:solidFill>
                <a:effectLst/>
                <a:latin typeface="Arial" panose="020B0604020202020204" pitchFamily="34" charset="0"/>
                <a:cs typeface="Arial" panose="020B0604020202020204" pitchFamily="34" charset="0"/>
              </a:rPr>
              <a:t>Light therapy</a:t>
            </a:r>
            <a:r>
              <a:rPr lang="en-US" kern="1200" dirty="0">
                <a:solidFill>
                  <a:schemeClr val="tx1"/>
                </a:solidFill>
                <a:effectLst/>
                <a:latin typeface="Arial" panose="020B0604020202020204" pitchFamily="34" charset="0"/>
                <a:cs typeface="Arial" panose="020B0604020202020204" pitchFamily="34" charset="0"/>
              </a:rPr>
              <a:t>, also known as phototherapy, is the application of light rays to the skin for the treatment of wrinkles, capillaries, or pigmentation or for hair removal. Lasers and light therapy devices have been used for decades, yet some of the original techniques are still valid today. Lasers are designed to focus all light power to a specific depth and in one direction within the skin, using the same color of light. In contrast, other light therapies have multiple depths, colors, and wavelengths, and the light may be scattered. The most important point to remember about light therapy is that the equipment you use is selected based on the skin type and condition you are treating.</a:t>
            </a: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33</a:t>
            </a:fld>
            <a:endParaRPr lang="en-US" dirty="0"/>
          </a:p>
        </p:txBody>
      </p:sp>
    </p:spTree>
    <p:extLst>
      <p:ext uri="{BB962C8B-B14F-4D97-AF65-F5344CB8AC3E}">
        <p14:creationId xmlns:p14="http://schemas.microsoft.com/office/powerpoint/2010/main" val="34339330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b="1" dirty="0">
                <a:latin typeface="Arial" panose="020B0604020202020204" pitchFamily="34" charset="0"/>
                <a:ea typeface="ＭＳ Ｐゴシック" pitchFamily="34" charset="-128"/>
                <a:cs typeface="Arial" panose="020B0604020202020204" pitchFamily="34" charset="0"/>
              </a:rPr>
              <a:t>Answer:</a:t>
            </a:r>
            <a:r>
              <a:rPr lang="en-US" altLang="en-US" dirty="0">
                <a:latin typeface="Arial" panose="020B0604020202020204" pitchFamily="34" charset="0"/>
                <a:ea typeface="ＭＳ Ｐゴシック" pitchFamily="34" charset="-128"/>
                <a:cs typeface="Arial" panose="020B0604020202020204" pitchFamily="34" charset="0"/>
              </a:rPr>
              <a:t> </a:t>
            </a:r>
            <a:r>
              <a:rPr lang="en-US" kern="1200" dirty="0">
                <a:solidFill>
                  <a:schemeClr val="tx1"/>
                </a:solidFill>
                <a:effectLst/>
                <a:latin typeface="Arial" panose="020B0604020202020204" pitchFamily="34" charset="0"/>
                <a:ea typeface="+mn-ea"/>
                <a:cs typeface="Arial" panose="020B0604020202020204" pitchFamily="34" charset="0"/>
              </a:rPr>
              <a:t>Electromagnetic radiation refers to all the forms of energy in the electromagnetic spectrum, including radio wave, microwaves, light waves (including both visible and invisible light), X-rays, and gamma rays.  Visible light is the light we can see and makes up just 35 percent of sunlight. Invisible light is the light at either end of the electromagnetic spectrum that is visible to the naked eye – it includes infrared on one end and ultraviolet on the other.</a:t>
            </a:r>
          </a:p>
          <a:p>
            <a:pPr marL="171450" indent="-171450">
              <a:buFont typeface="Arial" panose="020B0604020202020204" pitchFamily="34" charset="0"/>
              <a:buChar char="•"/>
            </a:pPr>
            <a:r>
              <a:rPr lang="en-US" kern="1200" dirty="0">
                <a:solidFill>
                  <a:schemeClr val="tx1"/>
                </a:solidFill>
                <a:effectLst/>
                <a:latin typeface="Arial" panose="020B0604020202020204" pitchFamily="34" charset="0"/>
                <a:cs typeface="Arial" panose="020B0604020202020204" pitchFamily="34" charset="0"/>
              </a:rPr>
              <a:t>Galvanic current is a constant DC with a negative and positive pole, which is reduced to a safe, low-voltage level. Galvanic current produces chemical changes when passed through body tissues and fluids and is used to create chemical and ionic reactions in the skin. </a:t>
            </a:r>
          </a:p>
          <a:p>
            <a:pPr marL="171450" indent="-171450">
              <a:buFont typeface="Arial" panose="020B0604020202020204" pitchFamily="34" charset="0"/>
              <a:buChar char="•"/>
            </a:pPr>
            <a:r>
              <a:rPr lang="en-US" kern="1200" dirty="0">
                <a:solidFill>
                  <a:schemeClr val="tx1"/>
                </a:solidFill>
                <a:effectLst/>
                <a:latin typeface="Arial" panose="020B0604020202020204" pitchFamily="34" charset="0"/>
                <a:cs typeface="Arial" panose="020B0604020202020204" pitchFamily="34" charset="0"/>
              </a:rPr>
              <a:t>Microcurrent is an extremely low level of electricity that is directed only to the specific area being treated and that does not travel throughout the entire body. Microcurrent can be used for iontophoresis, firming, toning, and soothing the skin and can help to heal inflamed tissue. </a:t>
            </a:r>
          </a:p>
          <a:p>
            <a:pPr marL="171450" indent="-171450">
              <a:buFont typeface="Arial" panose="020B0604020202020204" pitchFamily="34" charset="0"/>
              <a:buChar char="•"/>
            </a:pPr>
            <a:r>
              <a:rPr lang="en-US" kern="1200" dirty="0">
                <a:solidFill>
                  <a:schemeClr val="tx1"/>
                </a:solidFill>
                <a:effectLst/>
                <a:latin typeface="Arial" panose="020B0604020202020204" pitchFamily="34" charset="0"/>
                <a:cs typeface="Arial" panose="020B0604020202020204" pitchFamily="34" charset="0"/>
              </a:rPr>
              <a:t>Tesla high-frequency current is characterized by a high rate of oscillation that produces heat. It is commonly called the violet ray and is used for both scalp and facial treatments. Tesla current does not cause muscular contractions but creates either stimulating or soothing effects. </a:t>
            </a:r>
          </a:p>
          <a:p>
            <a:endParaRPr lang="en-US" kern="1200" dirty="0">
              <a:solidFill>
                <a:schemeClr val="tx1"/>
              </a:solidFill>
              <a:effectLst/>
              <a:latin typeface="Arial" panose="020B0604020202020204" pitchFamily="34" charset="0"/>
              <a:cs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34</a:t>
            </a:fld>
            <a:endParaRPr lang="en-US" dirty="0"/>
          </a:p>
        </p:txBody>
      </p:sp>
    </p:spTree>
    <p:extLst>
      <p:ext uri="{BB962C8B-B14F-4D97-AF65-F5344CB8AC3E}">
        <p14:creationId xmlns:p14="http://schemas.microsoft.com/office/powerpoint/2010/main" val="112452686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Because many of the devices and pieces of equipment we use in beauty services are electrical, it is important to have a general understanding of the basics of electricity.</a:t>
            </a:r>
          </a:p>
          <a:p>
            <a:pPr marL="171450" indent="-171450">
              <a:buFont typeface="Arial" panose="020B0604020202020204" pitchFamily="34" charset="0"/>
              <a:buChar char="•"/>
            </a:pPr>
            <a:r>
              <a:rPr lang="en-US" dirty="0"/>
              <a:t>We cannot perform various skin care services safely and effectively without understanding which form of electrical current will give the best results for the desired service. </a:t>
            </a:r>
          </a:p>
          <a:p>
            <a:pPr marL="171450" indent="-171450">
              <a:buFont typeface="Arial" panose="020B0604020202020204" pitchFamily="34" charset="0"/>
              <a:buChar char="•"/>
            </a:pPr>
            <a:r>
              <a:rPr lang="en-US" dirty="0"/>
              <a:t>The two types of electrical current are direct current (DC) and alternating current (AC).</a:t>
            </a:r>
          </a:p>
          <a:p>
            <a:endParaRPr lang="en-US" dirty="0"/>
          </a:p>
        </p:txBody>
      </p:sp>
      <p:sp>
        <p:nvSpPr>
          <p:cNvPr id="4" name="Slide Number Placeholder 3"/>
          <p:cNvSpPr>
            <a:spLocks noGrp="1"/>
          </p:cNvSpPr>
          <p:nvPr>
            <p:ph type="sldNum" sz="quarter" idx="10"/>
          </p:nvPr>
        </p:nvSpPr>
        <p:spPr/>
        <p:txBody>
          <a:bodyPr/>
          <a:lstStyle/>
          <a:p>
            <a:fld id="{006BE02D-20C0-F840-AFAC-BEA99C74FDC2}" type="slidenum">
              <a:rPr lang="en-US" smtClean="0"/>
              <a:pPr/>
              <a:t>35</a:t>
            </a:fld>
            <a:endParaRPr lang="en-US" dirty="0"/>
          </a:p>
        </p:txBody>
      </p:sp>
    </p:spTree>
    <p:extLst>
      <p:ext uri="{BB962C8B-B14F-4D97-AF65-F5344CB8AC3E}">
        <p14:creationId xmlns:p14="http://schemas.microsoft.com/office/powerpoint/2010/main" val="348548452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eaLnBrk="1" hangingPunct="1">
              <a:spcAft>
                <a:spcPts val="600"/>
              </a:spcAft>
              <a:buFont typeface="Arial" panose="020B0604020202020204" pitchFamily="34" charset="0"/>
              <a:buChar char="•"/>
            </a:pPr>
            <a:r>
              <a:rPr lang="en-US" altLang="en-US" sz="1200" dirty="0">
                <a:latin typeface="Arial" charset="0"/>
              </a:rPr>
              <a:t>Devices used for electrical safety include fuses, circuit breakers, and ground fault interrupters (GFIs).</a:t>
            </a:r>
          </a:p>
          <a:p>
            <a:pPr marL="171450" indent="-171450" eaLnBrk="1" hangingPunct="1">
              <a:spcAft>
                <a:spcPts val="600"/>
              </a:spcAft>
              <a:buFont typeface="Arial" panose="020B0604020202020204" pitchFamily="34" charset="0"/>
              <a:buChar char="•"/>
            </a:pPr>
            <a:r>
              <a:rPr lang="en-US" altLang="en-US" sz="1200" dirty="0">
                <a:latin typeface="Arial" charset="0"/>
              </a:rPr>
              <a:t>Three electric modalities used in beauty and wellness services include galvanic current, microcurrent, and Tesla high-frequency current.</a:t>
            </a:r>
          </a:p>
          <a:p>
            <a:pPr marL="171450" indent="-171450" eaLnBrk="1" hangingPunct="1">
              <a:spcAft>
                <a:spcPts val="600"/>
              </a:spcAft>
              <a:buFont typeface="Arial" panose="020B0604020202020204" pitchFamily="34" charset="0"/>
              <a:buChar char="•"/>
            </a:pPr>
            <a:r>
              <a:rPr lang="en-US" altLang="en-US" sz="1200" dirty="0">
                <a:latin typeface="Arial" charset="0"/>
              </a:rPr>
              <a:t>Light can be either visible or invisible; ultraviolet rays and infrared rays are forms of invisible light rays. Invisible light has a variety of therapeutic and aesthetic applications.</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fld id="{006BE02D-20C0-F840-AFAC-BEA99C74FDC2}" type="slidenum">
              <a:rPr lang="en-US" smtClean="0"/>
              <a:pPr/>
              <a:t>36</a:t>
            </a:fld>
            <a:endParaRPr lang="en-US" dirty="0"/>
          </a:p>
        </p:txBody>
      </p:sp>
    </p:spTree>
    <p:extLst>
      <p:ext uri="{BB962C8B-B14F-4D97-AF65-F5344CB8AC3E}">
        <p14:creationId xmlns:p14="http://schemas.microsoft.com/office/powerpoint/2010/main" val="129513664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06BE02D-20C0-F840-AFAC-BEA99C74FDC2}" type="slidenum">
              <a:rPr lang="en-US" smtClean="0"/>
              <a:pPr/>
              <a:t>37</a:t>
            </a:fld>
            <a:endParaRPr lang="en-US" dirty="0"/>
          </a:p>
        </p:txBody>
      </p:sp>
    </p:spTree>
    <p:extLst>
      <p:ext uri="{BB962C8B-B14F-4D97-AF65-F5344CB8AC3E}">
        <p14:creationId xmlns:p14="http://schemas.microsoft.com/office/powerpoint/2010/main" val="20995805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06BE02D-20C0-F840-AFAC-BEA99C74FDC2}" type="slidenum">
              <a:rPr lang="en-US" smtClean="0"/>
              <a:pPr/>
              <a:t>38</a:t>
            </a:fld>
            <a:endParaRPr lang="en-US" dirty="0"/>
          </a:p>
        </p:txBody>
      </p:sp>
    </p:spTree>
    <p:extLst>
      <p:ext uri="{BB962C8B-B14F-4D97-AF65-F5344CB8AC3E}">
        <p14:creationId xmlns:p14="http://schemas.microsoft.com/office/powerpoint/2010/main" val="272099527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latin typeface="Arial" panose="020B0604020202020204" pitchFamily="34" charset="0"/>
                <a:cs typeface="Arial" panose="020B0604020202020204" pitchFamily="34" charset="0"/>
              </a:rPr>
              <a:t>a. </a:t>
            </a:r>
            <a:r>
              <a:rPr lang="en-US" b="1" i="1" dirty="0">
                <a:latin typeface="Arial" panose="020B0604020202020204" pitchFamily="34" charset="0"/>
                <a:cs typeface="Arial" panose="020B0604020202020204" pitchFamily="34" charset="0"/>
              </a:rPr>
              <a:t>120</a:t>
            </a:r>
          </a:p>
          <a:p>
            <a:r>
              <a:rPr lang="en-US" b="0" i="0" u="none" strike="noStrike" kern="1200" baseline="0" dirty="0">
                <a:solidFill>
                  <a:schemeClr val="tx1"/>
                </a:solidFill>
                <a:latin typeface="Arial" panose="020B0604020202020204" pitchFamily="34" charset="0"/>
                <a:ea typeface="+mn-ea"/>
                <a:cs typeface="Arial" panose="020B0604020202020204" pitchFamily="34" charset="0"/>
              </a:rPr>
              <a:t>A volt is a unit that measures the pressure or force that pushes</a:t>
            </a:r>
          </a:p>
          <a:p>
            <a:r>
              <a:rPr lang="en-US" b="0" i="0" u="none" strike="noStrike" kern="1200" baseline="0" dirty="0">
                <a:solidFill>
                  <a:schemeClr val="tx1"/>
                </a:solidFill>
                <a:latin typeface="Arial" panose="020B0604020202020204" pitchFamily="34" charset="0"/>
                <a:ea typeface="+mn-ea"/>
                <a:cs typeface="Arial" panose="020B0604020202020204" pitchFamily="34" charset="0"/>
              </a:rPr>
              <a:t>the flow of electrons forward through a conductor. The normal rate</a:t>
            </a:r>
          </a:p>
          <a:p>
            <a:r>
              <a:rPr lang="en-US" b="0" i="0" u="none" strike="noStrike" kern="1200" baseline="0" dirty="0">
                <a:solidFill>
                  <a:schemeClr val="tx1"/>
                </a:solidFill>
                <a:latin typeface="Arial" panose="020B0604020202020204" pitchFamily="34" charset="0"/>
                <a:ea typeface="+mn-ea"/>
                <a:cs typeface="Arial" panose="020B0604020202020204" pitchFamily="34" charset="0"/>
              </a:rPr>
              <a:t>for voltage power </a:t>
            </a:r>
            <a:r>
              <a:rPr lang="en-US" b="0" i="0" u="none" strike="noStrike" kern="1200" baseline="0" dirty="0" err="1">
                <a:solidFill>
                  <a:schemeClr val="tx1"/>
                </a:solidFill>
                <a:latin typeface="Arial" panose="020B0604020202020204" pitchFamily="34" charset="0"/>
                <a:ea typeface="+mn-ea"/>
                <a:cs typeface="Arial" panose="020B0604020202020204" pitchFamily="34" charset="0"/>
              </a:rPr>
              <a:t>blowdryers</a:t>
            </a:r>
            <a:r>
              <a:rPr lang="en-US" b="0" i="0" u="none" strike="noStrike" kern="1200" baseline="0" dirty="0">
                <a:solidFill>
                  <a:schemeClr val="tx1"/>
                </a:solidFill>
                <a:latin typeface="Arial" panose="020B0604020202020204" pitchFamily="34" charset="0"/>
                <a:ea typeface="+mn-ea"/>
                <a:cs typeface="Arial" panose="020B0604020202020204" pitchFamily="34" charset="0"/>
              </a:rPr>
              <a:t> and other electrical apparatuses used</a:t>
            </a:r>
          </a:p>
          <a:p>
            <a:r>
              <a:rPr lang="en-US" b="0" i="0" u="none" strike="noStrike" kern="1200" baseline="0" dirty="0">
                <a:solidFill>
                  <a:schemeClr val="tx1"/>
                </a:solidFill>
                <a:latin typeface="Arial" panose="020B0604020202020204" pitchFamily="34" charset="0"/>
                <a:ea typeface="+mn-ea"/>
                <a:cs typeface="Arial" panose="020B0604020202020204" pitchFamily="34" charset="0"/>
              </a:rPr>
              <a:t>in the salon is 120.</a:t>
            </a:r>
          </a:p>
          <a:p>
            <a:endParaRPr lang="en-US" dirty="0">
              <a:latin typeface="Arial" panose="020B0604020202020204" pitchFamily="34" charset="0"/>
              <a:cs typeface="Arial" panose="020B0604020202020204" pitchFamily="34" charset="0"/>
            </a:endParaRPr>
          </a:p>
          <a:p>
            <a:r>
              <a:rPr lang="en-US" b="1" dirty="0">
                <a:latin typeface="Arial" panose="020B0604020202020204" pitchFamily="34" charset="0"/>
                <a:cs typeface="Arial" panose="020B0604020202020204" pitchFamily="34" charset="0"/>
              </a:rPr>
              <a:t>b. </a:t>
            </a:r>
            <a:r>
              <a:rPr lang="en-US" b="1" i="1" dirty="0">
                <a:latin typeface="Arial" panose="020B0604020202020204" pitchFamily="34" charset="0"/>
                <a:cs typeface="Arial" panose="020B0604020202020204" pitchFamily="34" charset="0"/>
              </a:rPr>
              <a:t>amp</a:t>
            </a:r>
          </a:p>
          <a:p>
            <a:r>
              <a:rPr lang="en-US" b="0" i="0" u="none" strike="noStrike" kern="1200" baseline="0" dirty="0">
                <a:solidFill>
                  <a:schemeClr val="tx1"/>
                </a:solidFill>
                <a:latin typeface="Arial" panose="020B0604020202020204" pitchFamily="34" charset="0"/>
                <a:ea typeface="+mn-ea"/>
                <a:cs typeface="Arial" panose="020B0604020202020204" pitchFamily="34" charset="0"/>
              </a:rPr>
              <a:t>An amp or ampere is the unit of measurement that measures the</a:t>
            </a:r>
          </a:p>
          <a:p>
            <a:r>
              <a:rPr lang="en-US" b="0" i="0" u="none" strike="noStrike" kern="1200" baseline="0" dirty="0">
                <a:solidFill>
                  <a:schemeClr val="tx1"/>
                </a:solidFill>
                <a:latin typeface="Arial" panose="020B0604020202020204" pitchFamily="34" charset="0"/>
                <a:ea typeface="+mn-ea"/>
                <a:cs typeface="Arial" panose="020B0604020202020204" pitchFamily="34" charset="0"/>
              </a:rPr>
              <a:t>strength of an electric current.</a:t>
            </a: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39</a:t>
            </a:fld>
            <a:endParaRPr lang="en-US" dirty="0"/>
          </a:p>
        </p:txBody>
      </p:sp>
    </p:spTree>
    <p:extLst>
      <p:ext uri="{BB962C8B-B14F-4D97-AF65-F5344CB8AC3E}">
        <p14:creationId xmlns:p14="http://schemas.microsoft.com/office/powerpoint/2010/main" val="418508648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u="none" strike="noStrike" kern="1200" baseline="0" dirty="0">
                <a:solidFill>
                  <a:schemeClr val="tx1"/>
                </a:solidFill>
                <a:latin typeface="Arial" panose="020B0604020202020204" pitchFamily="34" charset="0"/>
                <a:ea typeface="+mn-ea"/>
                <a:cs typeface="Arial" panose="020B0604020202020204" pitchFamily="34" charset="0"/>
              </a:rPr>
              <a:t>d. </a:t>
            </a:r>
            <a:r>
              <a:rPr lang="en-US" b="1" i="1" u="none" strike="noStrike" kern="1200" baseline="0" dirty="0">
                <a:solidFill>
                  <a:schemeClr val="tx1"/>
                </a:solidFill>
                <a:latin typeface="Arial" panose="020B0604020202020204" pitchFamily="34" charset="0"/>
                <a:ea typeface="+mn-ea"/>
                <a:cs typeface="Arial" panose="020B0604020202020204" pitchFamily="34" charset="0"/>
              </a:rPr>
              <a:t>watt</a:t>
            </a:r>
          </a:p>
          <a:p>
            <a:r>
              <a:rPr lang="en-US" b="0" i="0" u="none" strike="noStrike" kern="1200" baseline="0" dirty="0">
                <a:solidFill>
                  <a:schemeClr val="tx1"/>
                </a:solidFill>
                <a:latin typeface="Arial" panose="020B0604020202020204" pitchFamily="34" charset="0"/>
                <a:ea typeface="+mn-ea"/>
                <a:cs typeface="Arial" panose="020B0604020202020204" pitchFamily="34" charset="0"/>
              </a:rPr>
              <a:t>A watt is a measurement of how much electricity is being used in</a:t>
            </a:r>
          </a:p>
          <a:p>
            <a:r>
              <a:rPr lang="en-US" b="0" i="0" u="none" strike="noStrike" kern="1200" baseline="0" dirty="0">
                <a:solidFill>
                  <a:schemeClr val="tx1"/>
                </a:solidFill>
                <a:latin typeface="Arial" panose="020B0604020202020204" pitchFamily="34" charset="0"/>
                <a:ea typeface="+mn-ea"/>
                <a:cs typeface="Arial" panose="020B0604020202020204" pitchFamily="34" charset="0"/>
              </a:rPr>
              <a:t>a second.</a:t>
            </a:r>
          </a:p>
          <a:p>
            <a:endParaRPr lang="en-US" dirty="0">
              <a:latin typeface="Arial" panose="020B0604020202020204" pitchFamily="34" charset="0"/>
              <a:cs typeface="Arial" panose="020B0604020202020204" pitchFamily="34" charset="0"/>
            </a:endParaRPr>
          </a:p>
          <a:p>
            <a:r>
              <a:rPr lang="en-US" b="1" i="0" u="none" strike="noStrike" kern="1200" baseline="0" dirty="0">
                <a:solidFill>
                  <a:schemeClr val="tx1"/>
                </a:solidFill>
                <a:latin typeface="Arial" panose="020B0604020202020204" pitchFamily="34" charset="0"/>
                <a:ea typeface="+mn-ea"/>
                <a:cs typeface="Arial" panose="020B0604020202020204" pitchFamily="34" charset="0"/>
              </a:rPr>
              <a:t>d. </a:t>
            </a:r>
            <a:r>
              <a:rPr lang="en-US" b="1" i="1" u="none" strike="noStrike" kern="1200" baseline="0" dirty="0">
                <a:solidFill>
                  <a:schemeClr val="tx1"/>
                </a:solidFill>
                <a:latin typeface="Arial" panose="020B0604020202020204" pitchFamily="34" charset="0"/>
                <a:ea typeface="+mn-ea"/>
                <a:cs typeface="Arial" panose="020B0604020202020204" pitchFamily="34" charset="0"/>
              </a:rPr>
              <a:t>excessive amount of current was prevented from passing</a:t>
            </a:r>
          </a:p>
          <a:p>
            <a:r>
              <a:rPr lang="en-US" b="1" i="1" u="none" strike="noStrike" kern="1200" baseline="0" dirty="0">
                <a:solidFill>
                  <a:schemeClr val="tx1"/>
                </a:solidFill>
                <a:latin typeface="Arial" panose="020B0604020202020204" pitchFamily="34" charset="0"/>
                <a:ea typeface="+mn-ea"/>
                <a:cs typeface="Arial" panose="020B0604020202020204" pitchFamily="34" charset="0"/>
              </a:rPr>
              <a:t>through the circuit</a:t>
            </a:r>
          </a:p>
          <a:p>
            <a:r>
              <a:rPr lang="en-US" b="0" i="0" u="none" strike="noStrike" kern="1200" baseline="0" dirty="0">
                <a:solidFill>
                  <a:schemeClr val="tx1"/>
                </a:solidFill>
                <a:latin typeface="Arial" panose="020B0604020202020204" pitchFamily="34" charset="0"/>
                <a:ea typeface="+mn-ea"/>
                <a:cs typeface="Arial" panose="020B0604020202020204" pitchFamily="34" charset="0"/>
              </a:rPr>
              <a:t>A fuse melts when a wire becomes too hot and overloads the</a:t>
            </a:r>
          </a:p>
          <a:p>
            <a:r>
              <a:rPr lang="en-US" b="0" i="0" u="none" strike="noStrike" kern="1200" baseline="0" dirty="0">
                <a:solidFill>
                  <a:schemeClr val="tx1"/>
                </a:solidFill>
                <a:latin typeface="Arial" panose="020B0604020202020204" pitchFamily="34" charset="0"/>
                <a:ea typeface="+mn-ea"/>
                <a:cs typeface="Arial" panose="020B0604020202020204" pitchFamily="34" charset="0"/>
              </a:rPr>
              <a:t>circuit with too much current from too many appliances or from</a:t>
            </a:r>
          </a:p>
          <a:p>
            <a:r>
              <a:rPr lang="en-US" b="0" i="0" u="none" strike="noStrike" kern="1200" baseline="0" dirty="0">
                <a:solidFill>
                  <a:schemeClr val="tx1"/>
                </a:solidFill>
                <a:latin typeface="Arial" panose="020B0604020202020204" pitchFamily="34" charset="0"/>
                <a:ea typeface="+mn-ea"/>
                <a:cs typeface="Arial" panose="020B0604020202020204" pitchFamily="34" charset="0"/>
              </a:rPr>
              <a:t>faulty equipment.</a:t>
            </a:r>
            <a:endParaRPr lang="en-US" b="1" dirty="0">
              <a:latin typeface="Arial" panose="020B0604020202020204" pitchFamily="34" charset="0"/>
              <a:cs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40</a:t>
            </a:fld>
            <a:endParaRPr lang="en-US" dirty="0"/>
          </a:p>
        </p:txBody>
      </p:sp>
    </p:spTree>
    <p:extLst>
      <p:ext uri="{BB962C8B-B14F-4D97-AF65-F5344CB8AC3E}">
        <p14:creationId xmlns:p14="http://schemas.microsoft.com/office/powerpoint/2010/main" val="25879658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u="none" strike="noStrike" kern="1200" baseline="0" dirty="0">
                <a:solidFill>
                  <a:schemeClr val="tx1"/>
                </a:solidFill>
                <a:latin typeface="Arial" panose="020B0604020202020204" pitchFamily="34" charset="0"/>
                <a:ea typeface="+mn-ea"/>
                <a:cs typeface="Arial" panose="020B0604020202020204" pitchFamily="34" charset="0"/>
              </a:rPr>
              <a:t>c. </a:t>
            </a:r>
            <a:r>
              <a:rPr lang="en-US" b="1" i="1" u="none" strike="noStrike" kern="1200" baseline="0" dirty="0">
                <a:solidFill>
                  <a:schemeClr val="tx1"/>
                </a:solidFill>
                <a:latin typeface="Arial" panose="020B0604020202020204" pitchFamily="34" charset="0"/>
                <a:ea typeface="+mn-ea"/>
                <a:cs typeface="Arial" panose="020B0604020202020204" pitchFamily="34" charset="0"/>
              </a:rPr>
              <a:t>circuit breaker</a:t>
            </a:r>
            <a:endParaRPr lang="en-US" b="1" i="0" u="none" strike="noStrike" kern="1200" baseline="0" dirty="0">
              <a:solidFill>
                <a:schemeClr val="tx1"/>
              </a:solidFill>
              <a:latin typeface="Arial" panose="020B0604020202020204" pitchFamily="34" charset="0"/>
              <a:ea typeface="+mn-ea"/>
              <a:cs typeface="Arial" panose="020B0604020202020204" pitchFamily="34" charset="0"/>
            </a:endParaRPr>
          </a:p>
          <a:p>
            <a:r>
              <a:rPr lang="en-US" b="0" i="0" u="none" strike="noStrike" kern="1200" baseline="0" dirty="0">
                <a:solidFill>
                  <a:schemeClr val="tx1"/>
                </a:solidFill>
                <a:latin typeface="Arial" panose="020B0604020202020204" pitchFamily="34" charset="0"/>
                <a:ea typeface="+mn-ea"/>
                <a:cs typeface="Arial" panose="020B0604020202020204" pitchFamily="34" charset="0"/>
              </a:rPr>
              <a:t>A circuit breaker is a switch that automatically shuts off or</a:t>
            </a:r>
          </a:p>
          <a:p>
            <a:r>
              <a:rPr lang="en-US" b="0" i="0" u="none" strike="noStrike" kern="1200" baseline="0" dirty="0">
                <a:solidFill>
                  <a:schemeClr val="tx1"/>
                </a:solidFill>
                <a:latin typeface="Arial" panose="020B0604020202020204" pitchFamily="34" charset="0"/>
                <a:ea typeface="+mn-ea"/>
                <a:cs typeface="Arial" panose="020B0604020202020204" pitchFamily="34" charset="0"/>
              </a:rPr>
              <a:t>interrupts electric current at the first indication of overload.</a:t>
            </a:r>
          </a:p>
          <a:p>
            <a:endParaRPr lang="en-US" b="0" i="0" u="none" strike="noStrike" kern="1200" baseline="0" dirty="0">
              <a:solidFill>
                <a:schemeClr val="tx1"/>
              </a:solidFill>
              <a:latin typeface="Arial" panose="020B0604020202020204" pitchFamily="34" charset="0"/>
              <a:ea typeface="+mn-ea"/>
              <a:cs typeface="Arial" panose="020B0604020202020204" pitchFamily="34" charset="0"/>
            </a:endParaRPr>
          </a:p>
          <a:p>
            <a:r>
              <a:rPr lang="en-US" b="1" i="0" u="none" strike="noStrike" kern="1200" baseline="0" dirty="0">
                <a:solidFill>
                  <a:schemeClr val="tx1"/>
                </a:solidFill>
                <a:latin typeface="Arial" panose="020B0604020202020204" pitchFamily="34" charset="0"/>
                <a:ea typeface="+mn-ea"/>
                <a:cs typeface="Arial" panose="020B0604020202020204" pitchFamily="34" charset="0"/>
              </a:rPr>
              <a:t>b. </a:t>
            </a:r>
            <a:r>
              <a:rPr lang="en-US" b="1" i="1" u="none" strike="noStrike" kern="1200" baseline="0" dirty="0">
                <a:solidFill>
                  <a:schemeClr val="tx1"/>
                </a:solidFill>
                <a:latin typeface="Arial" panose="020B0604020202020204" pitchFamily="34" charset="0"/>
                <a:ea typeface="+mn-ea"/>
                <a:cs typeface="Arial" panose="020B0604020202020204" pitchFamily="34" charset="0"/>
              </a:rPr>
              <a:t>grounding</a:t>
            </a:r>
          </a:p>
          <a:p>
            <a:r>
              <a:rPr lang="en-US" b="0" i="0" u="none" strike="noStrike" kern="1200" baseline="0" dirty="0">
                <a:solidFill>
                  <a:schemeClr val="tx1"/>
                </a:solidFill>
                <a:latin typeface="Arial" panose="020B0604020202020204" pitchFamily="34" charset="0"/>
                <a:ea typeface="+mn-ea"/>
                <a:cs typeface="Arial" panose="020B0604020202020204" pitchFamily="34" charset="0"/>
              </a:rPr>
              <a:t>Grounding completes an electric circuit and carries the current</a:t>
            </a:r>
          </a:p>
          <a:p>
            <a:r>
              <a:rPr lang="en-US" b="0" i="0" u="none" strike="noStrike" kern="1200" baseline="0" dirty="0">
                <a:solidFill>
                  <a:schemeClr val="tx1"/>
                </a:solidFill>
                <a:latin typeface="Arial" panose="020B0604020202020204" pitchFamily="34" charset="0"/>
                <a:ea typeface="+mn-ea"/>
                <a:cs typeface="Arial" panose="020B0604020202020204" pitchFamily="34" charset="0"/>
              </a:rPr>
              <a:t>safely away. It is another important way to promote electrical safety.</a:t>
            </a:r>
          </a:p>
        </p:txBody>
      </p:sp>
      <p:sp>
        <p:nvSpPr>
          <p:cNvPr id="4" name="Slide Number Placeholder 3"/>
          <p:cNvSpPr>
            <a:spLocks noGrp="1"/>
          </p:cNvSpPr>
          <p:nvPr>
            <p:ph type="sldNum" sz="quarter" idx="5"/>
          </p:nvPr>
        </p:nvSpPr>
        <p:spPr/>
        <p:txBody>
          <a:bodyPr/>
          <a:lstStyle/>
          <a:p>
            <a:fld id="{006BE02D-20C0-F840-AFAC-BEA99C74FDC2}" type="slidenum">
              <a:rPr lang="en-US" smtClean="0"/>
              <a:pPr/>
              <a:t>41</a:t>
            </a:fld>
            <a:endParaRPr lang="en-US" dirty="0"/>
          </a:p>
        </p:txBody>
      </p:sp>
    </p:spTree>
    <p:extLst>
      <p:ext uri="{BB962C8B-B14F-4D97-AF65-F5344CB8AC3E}">
        <p14:creationId xmlns:p14="http://schemas.microsoft.com/office/powerpoint/2010/main" val="9402272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17" rtl="0" eaLnBrk="1" fontAlgn="auto" latinLnBrk="0" hangingPunct="1">
              <a:lnSpc>
                <a:spcPct val="100000"/>
              </a:lnSpc>
              <a:spcBef>
                <a:spcPts val="0"/>
              </a:spcBef>
              <a:spcAft>
                <a:spcPts val="0"/>
              </a:spcAft>
              <a:buClrTx/>
              <a:buSzTx/>
              <a:buFontTx/>
              <a:buNone/>
              <a:tabLst/>
              <a:defRPr/>
            </a:pPr>
            <a:r>
              <a:rPr lang="en-US" altLang="en-US" dirty="0">
                <a:latin typeface="Arial" charset="0"/>
              </a:rPr>
              <a:t>Ask the class if they have any questions regarding the learning objectives. Are there any that are unclear or need to be reviewed?</a:t>
            </a:r>
          </a:p>
          <a:p>
            <a:endParaRPr lang="en-US" dirty="0"/>
          </a:p>
        </p:txBody>
      </p:sp>
      <p:sp>
        <p:nvSpPr>
          <p:cNvPr id="4" name="Slide Number Placeholder 3"/>
          <p:cNvSpPr>
            <a:spLocks noGrp="1"/>
          </p:cNvSpPr>
          <p:nvPr>
            <p:ph type="sldNum" sz="quarter" idx="10"/>
          </p:nvPr>
        </p:nvSpPr>
        <p:spPr/>
        <p:txBody>
          <a:bodyPr/>
          <a:lstStyle/>
          <a:p>
            <a:fld id="{006BE02D-20C0-F840-AFAC-BEA99C74FDC2}" type="slidenum">
              <a:rPr lang="en-US" smtClean="0"/>
              <a:pPr/>
              <a:t>42</a:t>
            </a:fld>
            <a:endParaRPr lang="en-US" dirty="0"/>
          </a:p>
        </p:txBody>
      </p:sp>
    </p:spTree>
    <p:extLst>
      <p:ext uri="{BB962C8B-B14F-4D97-AF65-F5344CB8AC3E}">
        <p14:creationId xmlns:p14="http://schemas.microsoft.com/office/powerpoint/2010/main" val="16586062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3047206" y="2244726"/>
            <a:ext cx="18283238" cy="4775200"/>
          </a:xfrm>
        </p:spPr>
        <p:txBody>
          <a:bodyPr anchor="b"/>
          <a:lstStyle>
            <a:lvl1pPr algn="ctr">
              <a:defRPr sz="11997"/>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3047206" y="7204076"/>
            <a:ext cx="18283238" cy="3311524"/>
          </a:xfrm>
        </p:spPr>
        <p:txBody>
          <a:bodyPr/>
          <a:lstStyle>
            <a:lvl1pPr marL="0" indent="0" algn="ctr">
              <a:buNone/>
              <a:defRPr sz="4799"/>
            </a:lvl1pPr>
            <a:lvl2pPr marL="914171" indent="0" algn="ctr">
              <a:buNone/>
              <a:defRPr sz="3999"/>
            </a:lvl2pPr>
            <a:lvl3pPr marL="1828343" indent="0" algn="ctr">
              <a:buNone/>
              <a:defRPr sz="3599"/>
            </a:lvl3pPr>
            <a:lvl4pPr marL="2742514" indent="0" algn="ctr">
              <a:buNone/>
              <a:defRPr sz="3199"/>
            </a:lvl4pPr>
            <a:lvl5pPr marL="3656686" indent="0" algn="ctr">
              <a:buNone/>
              <a:defRPr sz="3199"/>
            </a:lvl5pPr>
            <a:lvl6pPr marL="4570857" indent="0" algn="ctr">
              <a:buNone/>
              <a:defRPr sz="3199"/>
            </a:lvl6pPr>
            <a:lvl7pPr marL="5485028" indent="0" algn="ctr">
              <a:buNone/>
              <a:defRPr sz="3199"/>
            </a:lvl7pPr>
            <a:lvl8pPr marL="6399200" indent="0" algn="ctr">
              <a:buNone/>
              <a:defRPr sz="3199"/>
            </a:lvl8pPr>
            <a:lvl9pPr marL="7313371" indent="0" algn="ctr">
              <a:buNone/>
              <a:defRPr sz="3199"/>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8279370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p:nvPicPr>
        <p:blipFill>
          <a:blip r:embed="rId2"/>
          <a:stretch>
            <a:fillRect/>
          </a:stretch>
        </p:blipFill>
        <p:spPr>
          <a:xfrm>
            <a:off x="8505" y="1020727"/>
            <a:ext cx="990696" cy="1552354"/>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p:nvPicPr>
        <p:blipFill>
          <a:blip r:embed="rId3"/>
          <a:stretch>
            <a:fillRect/>
          </a:stretch>
        </p:blipFill>
        <p:spPr>
          <a:xfrm rot="10800000">
            <a:off x="2" y="13163112"/>
            <a:ext cx="24377650" cy="690736"/>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21407468" y="631656"/>
            <a:ext cx="2329885" cy="2330492"/>
          </a:xfrm>
          <a:prstGeom prst="rect">
            <a:avLst/>
          </a:prstGeom>
        </p:spPr>
      </p:pic>
    </p:spTree>
    <p:extLst>
      <p:ext uri="{BB962C8B-B14F-4D97-AF65-F5344CB8AC3E}">
        <p14:creationId xmlns:p14="http://schemas.microsoft.com/office/powerpoint/2010/main" val="2767515053"/>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1663267" y="3419477"/>
            <a:ext cx="21025723" cy="5705474"/>
          </a:xfrm>
        </p:spPr>
        <p:txBody>
          <a:bodyPr anchor="b"/>
          <a:lstStyle>
            <a:lvl1pPr>
              <a:defRPr sz="11997"/>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1663267" y="9178927"/>
            <a:ext cx="21025723" cy="3000374"/>
          </a:xfrm>
        </p:spPr>
        <p:txBody>
          <a:bodyPr/>
          <a:lstStyle>
            <a:lvl1pPr marL="0" indent="0">
              <a:buNone/>
              <a:defRPr sz="4799">
                <a:solidFill>
                  <a:schemeClr val="tx1">
                    <a:tint val="75000"/>
                  </a:schemeClr>
                </a:solidFill>
              </a:defRPr>
            </a:lvl1pPr>
            <a:lvl2pPr marL="914171" indent="0">
              <a:buNone/>
              <a:defRPr sz="3999">
                <a:solidFill>
                  <a:schemeClr val="tx1">
                    <a:tint val="75000"/>
                  </a:schemeClr>
                </a:solidFill>
              </a:defRPr>
            </a:lvl2pPr>
            <a:lvl3pPr marL="1828343" indent="0">
              <a:buNone/>
              <a:defRPr sz="3599">
                <a:solidFill>
                  <a:schemeClr val="tx1">
                    <a:tint val="75000"/>
                  </a:schemeClr>
                </a:solidFill>
              </a:defRPr>
            </a:lvl3pPr>
            <a:lvl4pPr marL="2742514" indent="0">
              <a:buNone/>
              <a:defRPr sz="3199">
                <a:solidFill>
                  <a:schemeClr val="tx1">
                    <a:tint val="75000"/>
                  </a:schemeClr>
                </a:solidFill>
              </a:defRPr>
            </a:lvl4pPr>
            <a:lvl5pPr marL="3656686" indent="0">
              <a:buNone/>
              <a:defRPr sz="3199">
                <a:solidFill>
                  <a:schemeClr val="tx1">
                    <a:tint val="75000"/>
                  </a:schemeClr>
                </a:solidFill>
              </a:defRPr>
            </a:lvl5pPr>
            <a:lvl6pPr marL="4570857" indent="0">
              <a:buNone/>
              <a:defRPr sz="3199">
                <a:solidFill>
                  <a:schemeClr val="tx1">
                    <a:tint val="75000"/>
                  </a:schemeClr>
                </a:solidFill>
              </a:defRPr>
            </a:lvl6pPr>
            <a:lvl7pPr marL="5485028" indent="0">
              <a:buNone/>
              <a:defRPr sz="3199">
                <a:solidFill>
                  <a:schemeClr val="tx1">
                    <a:tint val="75000"/>
                  </a:schemeClr>
                </a:solidFill>
              </a:defRPr>
            </a:lvl7pPr>
            <a:lvl8pPr marL="6399200" indent="0">
              <a:buNone/>
              <a:defRPr sz="3199">
                <a:solidFill>
                  <a:schemeClr val="tx1">
                    <a:tint val="75000"/>
                  </a:schemeClr>
                </a:solidFill>
              </a:defRPr>
            </a:lvl8pPr>
            <a:lvl9pPr marL="7313371" indent="0">
              <a:buNone/>
              <a:defRPr sz="3199">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4041582508"/>
      </p:ext>
    </p:extLst>
  </p:cSld>
  <p:clrMapOvr>
    <a:masterClrMapping/>
  </p:clrMapOvr>
  <p:hf hd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1675964" y="3651250"/>
            <a:ext cx="10360501" cy="87026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12341185" y="3651250"/>
            <a:ext cx="10360501" cy="87026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814883000"/>
      </p:ext>
    </p:extLst>
  </p:cSld>
  <p:clrMapOvr>
    <a:masterClrMapping/>
  </p:clrMapOvr>
  <p:hf hd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1679139" y="730251"/>
            <a:ext cx="21025723" cy="2651126"/>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1679139" y="3362326"/>
            <a:ext cx="10312888" cy="1647824"/>
          </a:xfrm>
        </p:spPr>
        <p:txBody>
          <a:bodyPr anchor="b"/>
          <a:lstStyle>
            <a:lvl1pPr marL="0" indent="0">
              <a:buNone/>
              <a:defRPr sz="4799" b="1"/>
            </a:lvl1pPr>
            <a:lvl2pPr marL="914171" indent="0">
              <a:buNone/>
              <a:defRPr sz="3999" b="1"/>
            </a:lvl2pPr>
            <a:lvl3pPr marL="1828343" indent="0">
              <a:buNone/>
              <a:defRPr sz="3599" b="1"/>
            </a:lvl3pPr>
            <a:lvl4pPr marL="2742514" indent="0">
              <a:buNone/>
              <a:defRPr sz="3199" b="1"/>
            </a:lvl4pPr>
            <a:lvl5pPr marL="3656686" indent="0">
              <a:buNone/>
              <a:defRPr sz="3199" b="1"/>
            </a:lvl5pPr>
            <a:lvl6pPr marL="4570857" indent="0">
              <a:buNone/>
              <a:defRPr sz="3199" b="1"/>
            </a:lvl6pPr>
            <a:lvl7pPr marL="5485028" indent="0">
              <a:buNone/>
              <a:defRPr sz="3199" b="1"/>
            </a:lvl7pPr>
            <a:lvl8pPr marL="6399200" indent="0">
              <a:buNone/>
              <a:defRPr sz="3199" b="1"/>
            </a:lvl8pPr>
            <a:lvl9pPr marL="7313371" indent="0">
              <a:buNone/>
              <a:defRPr sz="3199"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1679139" y="5010150"/>
            <a:ext cx="10312888" cy="73691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12341186" y="3362326"/>
            <a:ext cx="10363676" cy="1647824"/>
          </a:xfrm>
        </p:spPr>
        <p:txBody>
          <a:bodyPr anchor="b"/>
          <a:lstStyle>
            <a:lvl1pPr marL="0" indent="0">
              <a:buNone/>
              <a:defRPr sz="4799" b="1"/>
            </a:lvl1pPr>
            <a:lvl2pPr marL="914171" indent="0">
              <a:buNone/>
              <a:defRPr sz="3999" b="1"/>
            </a:lvl2pPr>
            <a:lvl3pPr marL="1828343" indent="0">
              <a:buNone/>
              <a:defRPr sz="3599" b="1"/>
            </a:lvl3pPr>
            <a:lvl4pPr marL="2742514" indent="0">
              <a:buNone/>
              <a:defRPr sz="3199" b="1"/>
            </a:lvl4pPr>
            <a:lvl5pPr marL="3656686" indent="0">
              <a:buNone/>
              <a:defRPr sz="3199" b="1"/>
            </a:lvl5pPr>
            <a:lvl6pPr marL="4570857" indent="0">
              <a:buNone/>
              <a:defRPr sz="3199" b="1"/>
            </a:lvl6pPr>
            <a:lvl7pPr marL="5485028" indent="0">
              <a:buNone/>
              <a:defRPr sz="3199" b="1"/>
            </a:lvl7pPr>
            <a:lvl8pPr marL="6399200" indent="0">
              <a:buNone/>
              <a:defRPr sz="3199" b="1"/>
            </a:lvl8pPr>
            <a:lvl9pPr marL="7313371" indent="0">
              <a:buNone/>
              <a:defRPr sz="3199"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12341186" y="5010150"/>
            <a:ext cx="10363676" cy="73691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697893667"/>
      </p:ext>
    </p:extLst>
  </p:cSld>
  <p:clrMapOvr>
    <a:masterClrMapping/>
  </p:clrMapOvr>
  <p:hf hd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726624893"/>
      </p:ext>
    </p:extLst>
  </p:cSld>
  <p:clrMapOvr>
    <a:masterClrMapping/>
  </p:clrMapOvr>
  <p:hf hd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p:nvPicPr>
        <p:blipFill>
          <a:blip r:embed="rId2"/>
          <a:stretch>
            <a:fillRect/>
          </a:stretch>
        </p:blipFill>
        <p:spPr>
          <a:xfrm>
            <a:off x="8505" y="1020727"/>
            <a:ext cx="990696" cy="1552354"/>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21272401" y="586700"/>
            <a:ext cx="2432734" cy="2330492"/>
          </a:xfrm>
          <a:prstGeom prst="rect">
            <a:avLst/>
          </a:prstGeom>
        </p:spPr>
      </p:pic>
    </p:spTree>
    <p:extLst>
      <p:ext uri="{BB962C8B-B14F-4D97-AF65-F5344CB8AC3E}">
        <p14:creationId xmlns:p14="http://schemas.microsoft.com/office/powerpoint/2010/main" val="17764757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1679140" y="914400"/>
            <a:ext cx="7862426" cy="3200400"/>
          </a:xfrm>
        </p:spPr>
        <p:txBody>
          <a:bodyPr anchor="b"/>
          <a:lstStyle>
            <a:lvl1pPr>
              <a:defRPr sz="6398"/>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10363677" y="1974851"/>
            <a:ext cx="12341185" cy="9747250"/>
          </a:xfrm>
        </p:spPr>
        <p:txBody>
          <a:bodyPr/>
          <a:lstStyle>
            <a:lvl1pPr>
              <a:defRPr sz="6398"/>
            </a:lvl1pPr>
            <a:lvl2pPr>
              <a:defRPr sz="5599"/>
            </a:lvl2pPr>
            <a:lvl3pPr>
              <a:defRPr sz="4799"/>
            </a:lvl3pPr>
            <a:lvl4pPr>
              <a:defRPr sz="3999"/>
            </a:lvl4pPr>
            <a:lvl5pPr>
              <a:defRPr sz="3999"/>
            </a:lvl5pPr>
            <a:lvl6pPr>
              <a:defRPr sz="3999"/>
            </a:lvl6pPr>
            <a:lvl7pPr>
              <a:defRPr sz="3999"/>
            </a:lvl7pPr>
            <a:lvl8pPr>
              <a:defRPr sz="3999"/>
            </a:lvl8pPr>
            <a:lvl9pPr>
              <a:defRPr sz="399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1679140" y="4114800"/>
            <a:ext cx="7862426" cy="7623176"/>
          </a:xfrm>
        </p:spPr>
        <p:txBody>
          <a:bodyPr/>
          <a:lstStyle>
            <a:lvl1pPr marL="0" indent="0">
              <a:buNone/>
              <a:defRPr sz="3199"/>
            </a:lvl1pPr>
            <a:lvl2pPr marL="914171" indent="0">
              <a:buNone/>
              <a:defRPr sz="2799"/>
            </a:lvl2pPr>
            <a:lvl3pPr marL="1828343" indent="0">
              <a:buNone/>
              <a:defRPr sz="2399"/>
            </a:lvl3pPr>
            <a:lvl4pPr marL="2742514" indent="0">
              <a:buNone/>
              <a:defRPr sz="2000"/>
            </a:lvl4pPr>
            <a:lvl5pPr marL="3656686" indent="0">
              <a:buNone/>
              <a:defRPr sz="2000"/>
            </a:lvl5pPr>
            <a:lvl6pPr marL="4570857" indent="0">
              <a:buNone/>
              <a:defRPr sz="2000"/>
            </a:lvl6pPr>
            <a:lvl7pPr marL="5485028" indent="0">
              <a:buNone/>
              <a:defRPr sz="2000"/>
            </a:lvl7pPr>
            <a:lvl8pPr marL="6399200" indent="0">
              <a:buNone/>
              <a:defRPr sz="2000"/>
            </a:lvl8pPr>
            <a:lvl9pPr marL="7313371" indent="0">
              <a:buNone/>
              <a:defRPr sz="2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4182444500"/>
      </p:ext>
    </p:extLst>
  </p:cSld>
  <p:clrMapOvr>
    <a:masterClrMapping/>
  </p:clrMapOvr>
  <p:hf hd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1679140" y="914400"/>
            <a:ext cx="7862426" cy="3200400"/>
          </a:xfrm>
        </p:spPr>
        <p:txBody>
          <a:bodyPr anchor="b"/>
          <a:lstStyle>
            <a:lvl1pPr>
              <a:defRPr sz="6398"/>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10363677" y="1974851"/>
            <a:ext cx="12341185" cy="9747250"/>
          </a:xfrm>
        </p:spPr>
        <p:txBody>
          <a:bodyPr/>
          <a:lstStyle>
            <a:lvl1pPr marL="0" indent="0">
              <a:buNone/>
              <a:defRPr sz="6398"/>
            </a:lvl1pPr>
            <a:lvl2pPr marL="914171" indent="0">
              <a:buNone/>
              <a:defRPr sz="5599"/>
            </a:lvl2pPr>
            <a:lvl3pPr marL="1828343" indent="0">
              <a:buNone/>
              <a:defRPr sz="4799"/>
            </a:lvl3pPr>
            <a:lvl4pPr marL="2742514" indent="0">
              <a:buNone/>
              <a:defRPr sz="3999"/>
            </a:lvl4pPr>
            <a:lvl5pPr marL="3656686" indent="0">
              <a:buNone/>
              <a:defRPr sz="3999"/>
            </a:lvl5pPr>
            <a:lvl6pPr marL="4570857" indent="0">
              <a:buNone/>
              <a:defRPr sz="3999"/>
            </a:lvl6pPr>
            <a:lvl7pPr marL="5485028" indent="0">
              <a:buNone/>
              <a:defRPr sz="3999"/>
            </a:lvl7pPr>
            <a:lvl8pPr marL="6399200" indent="0">
              <a:buNone/>
              <a:defRPr sz="3999"/>
            </a:lvl8pPr>
            <a:lvl9pPr marL="7313371" indent="0">
              <a:buNone/>
              <a:defRPr sz="3999"/>
            </a:lvl9pPr>
          </a:lstStyle>
          <a:p>
            <a:r>
              <a:rPr lang="en-US"/>
              <a:t>Click icon to add picture</a:t>
            </a:r>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1679140" y="4114800"/>
            <a:ext cx="7862426" cy="7623176"/>
          </a:xfrm>
        </p:spPr>
        <p:txBody>
          <a:bodyPr/>
          <a:lstStyle>
            <a:lvl1pPr marL="0" indent="0">
              <a:buNone/>
              <a:defRPr sz="3199"/>
            </a:lvl1pPr>
            <a:lvl2pPr marL="914171" indent="0">
              <a:buNone/>
              <a:defRPr sz="2799"/>
            </a:lvl2pPr>
            <a:lvl3pPr marL="1828343" indent="0">
              <a:buNone/>
              <a:defRPr sz="2399"/>
            </a:lvl3pPr>
            <a:lvl4pPr marL="2742514" indent="0">
              <a:buNone/>
              <a:defRPr sz="2000"/>
            </a:lvl4pPr>
            <a:lvl5pPr marL="3656686" indent="0">
              <a:buNone/>
              <a:defRPr sz="2000"/>
            </a:lvl5pPr>
            <a:lvl6pPr marL="4570857" indent="0">
              <a:buNone/>
              <a:defRPr sz="2000"/>
            </a:lvl6pPr>
            <a:lvl7pPr marL="5485028" indent="0">
              <a:buNone/>
              <a:defRPr sz="2000"/>
            </a:lvl7pPr>
            <a:lvl8pPr marL="6399200" indent="0">
              <a:buNone/>
              <a:defRPr sz="2000"/>
            </a:lvl8pPr>
            <a:lvl9pPr marL="7313371" indent="0">
              <a:buNone/>
              <a:defRPr sz="2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028850229"/>
      </p:ext>
    </p:extLst>
  </p:cSld>
  <p:clrMapOvr>
    <a:masterClrMapping/>
  </p:clrMapOvr>
  <p:hf hd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4064544395"/>
      </p:ext>
    </p:extLst>
  </p:cSld>
  <p:clrMapOvr>
    <a:masterClrMapping/>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17445256" y="730250"/>
            <a:ext cx="5256431" cy="11623676"/>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1675963" y="730250"/>
            <a:ext cx="15464572" cy="1162367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803406832"/>
      </p:ext>
    </p:extLst>
  </p:cSld>
  <p:clrMapOvr>
    <a:masterClrMapping/>
  </p:clrMapOvr>
  <p:hf hdr="0" dt="0"/>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Placeholder-Imag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0" y="0"/>
            <a:ext cx="24377650" cy="13715999"/>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7654500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Main">
    <p:spTree>
      <p:nvGrpSpPr>
        <p:cNvPr id="1" name=""/>
        <p:cNvGrpSpPr/>
        <p:nvPr/>
      </p:nvGrpSpPr>
      <p:grpSpPr>
        <a:xfrm>
          <a:off x="0" y="0"/>
          <a:ext cx="0" cy="0"/>
          <a:chOff x="0" y="0"/>
          <a:chExt cx="0" cy="0"/>
        </a:xfrm>
      </p:grpSpPr>
      <p:sp>
        <p:nvSpPr>
          <p:cNvPr id="6" name="Picture Placeholder 13"/>
          <p:cNvSpPr>
            <a:spLocks noGrp="1"/>
          </p:cNvSpPr>
          <p:nvPr>
            <p:ph type="pic" sz="quarter" idx="14"/>
          </p:nvPr>
        </p:nvSpPr>
        <p:spPr>
          <a:xfrm>
            <a:off x="0" y="4407444"/>
            <a:ext cx="13167947" cy="6521824"/>
          </a:xfrm>
          <a:solidFill>
            <a:schemeClr val="bg1">
              <a:lumMod val="95000"/>
            </a:schemeClr>
          </a:solidFill>
          <a:effectLst/>
        </p:spPr>
        <p:txBody>
          <a:bodyPr>
            <a:normAutofit/>
          </a:bodyPr>
          <a:lstStyle>
            <a:lvl1pPr marL="0" indent="0">
              <a:buNone/>
              <a:defRPr sz="2800">
                <a:ln>
                  <a:noFill/>
                </a:ln>
                <a:solidFill>
                  <a:schemeClr val="bg1">
                    <a:lumMod val="85000"/>
                  </a:schemeClr>
                </a:solidFill>
              </a:defRPr>
            </a:lvl1pPr>
          </a:lstStyle>
          <a:p>
            <a:endParaRPr lang="en-US" dirty="0"/>
          </a:p>
        </p:txBody>
      </p:sp>
    </p:spTree>
    <p:extLst>
      <p:ext uri="{BB962C8B-B14F-4D97-AF65-F5344CB8AC3E}">
        <p14:creationId xmlns:p14="http://schemas.microsoft.com/office/powerpoint/2010/main" val="34664421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Main">
    <p:spTree>
      <p:nvGrpSpPr>
        <p:cNvPr id="1" name=""/>
        <p:cNvGrpSpPr/>
        <p:nvPr/>
      </p:nvGrpSpPr>
      <p:grpSpPr>
        <a:xfrm>
          <a:off x="0" y="0"/>
          <a:ext cx="0" cy="0"/>
          <a:chOff x="0" y="0"/>
          <a:chExt cx="0" cy="0"/>
        </a:xfrm>
      </p:grpSpPr>
      <p:sp>
        <p:nvSpPr>
          <p:cNvPr id="6" name="Picture Placeholder 13"/>
          <p:cNvSpPr>
            <a:spLocks noGrp="1"/>
          </p:cNvSpPr>
          <p:nvPr>
            <p:ph type="pic" sz="quarter" idx="14"/>
          </p:nvPr>
        </p:nvSpPr>
        <p:spPr>
          <a:xfrm>
            <a:off x="11209703" y="4407444"/>
            <a:ext cx="13167947" cy="6521824"/>
          </a:xfrm>
          <a:solidFill>
            <a:schemeClr val="bg1">
              <a:lumMod val="95000"/>
            </a:schemeClr>
          </a:solidFill>
          <a:effectLst/>
        </p:spPr>
        <p:txBody>
          <a:bodyPr>
            <a:normAutofit/>
          </a:bodyPr>
          <a:lstStyle>
            <a:lvl1pPr marL="0" indent="0">
              <a:buNone/>
              <a:defRPr sz="2800">
                <a:ln>
                  <a:noFill/>
                </a:ln>
                <a:solidFill>
                  <a:schemeClr val="bg1">
                    <a:lumMod val="85000"/>
                  </a:schemeClr>
                </a:solidFill>
              </a:defRPr>
            </a:lvl1pPr>
          </a:lstStyle>
          <a:p>
            <a:endParaRPr lang="en-US" dirty="0"/>
          </a:p>
        </p:txBody>
      </p:sp>
    </p:spTree>
    <p:extLst>
      <p:ext uri="{BB962C8B-B14F-4D97-AF65-F5344CB8AC3E}">
        <p14:creationId xmlns:p14="http://schemas.microsoft.com/office/powerpoint/2010/main" val="16558356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5_Placeholder-Image">
    <p:spTree>
      <p:nvGrpSpPr>
        <p:cNvPr id="1" name=""/>
        <p:cNvGrpSpPr/>
        <p:nvPr/>
      </p:nvGrpSpPr>
      <p:grpSpPr>
        <a:xfrm>
          <a:off x="0" y="0"/>
          <a:ext cx="0" cy="0"/>
          <a:chOff x="0" y="0"/>
          <a:chExt cx="0" cy="0"/>
        </a:xfrm>
      </p:grpSpPr>
      <p:sp>
        <p:nvSpPr>
          <p:cNvPr id="12" name="Picture Placeholder 2"/>
          <p:cNvSpPr>
            <a:spLocks noGrp="1"/>
          </p:cNvSpPr>
          <p:nvPr>
            <p:ph type="pic" sz="quarter" idx="10"/>
          </p:nvPr>
        </p:nvSpPr>
        <p:spPr>
          <a:xfrm>
            <a:off x="1" y="0"/>
            <a:ext cx="12188824" cy="13715999"/>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24708408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Placeholder-Imag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12188824" y="0"/>
            <a:ext cx="12188825" cy="13715999"/>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15242896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6858000"/>
            <a:ext cx="12188825" cy="6858000"/>
          </a:xfrm>
          <a:solidFill>
            <a:schemeClr val="bg1">
              <a:lumMod val="95000"/>
            </a:schemeClr>
          </a:solidFill>
        </p:spPr>
        <p:txBody>
          <a:bodyPr>
            <a:normAutofit/>
          </a:bodyPr>
          <a:lstStyle>
            <a:lvl1pPr>
              <a:defRPr sz="2800"/>
            </a:lvl1pPr>
          </a:lstStyle>
          <a:p>
            <a:endParaRPr lang="en-US"/>
          </a:p>
        </p:txBody>
      </p:sp>
      <p:sp>
        <p:nvSpPr>
          <p:cNvPr id="3" name="Picture Placeholder 2"/>
          <p:cNvSpPr>
            <a:spLocks noGrp="1"/>
          </p:cNvSpPr>
          <p:nvPr>
            <p:ph type="pic" sz="quarter" idx="10"/>
          </p:nvPr>
        </p:nvSpPr>
        <p:spPr>
          <a:xfrm>
            <a:off x="0" y="1"/>
            <a:ext cx="12188825" cy="6858000"/>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3591475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1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0"/>
            <a:ext cx="12188825" cy="6858000"/>
          </a:xfrm>
          <a:solidFill>
            <a:schemeClr val="bg1">
              <a:lumMod val="95000"/>
            </a:schemeClr>
          </a:solidFill>
        </p:spPr>
        <p:txBody>
          <a:bodyPr>
            <a:normAutofit/>
          </a:bodyPr>
          <a:lstStyle>
            <a:lvl1pPr>
              <a:defRPr sz="2800"/>
            </a:lvl1pPr>
          </a:lstStyle>
          <a:p>
            <a:endParaRPr lang="en-US"/>
          </a:p>
        </p:txBody>
      </p:sp>
      <p:sp>
        <p:nvSpPr>
          <p:cNvPr id="3" name="Picture Placeholder 2"/>
          <p:cNvSpPr>
            <a:spLocks noGrp="1"/>
          </p:cNvSpPr>
          <p:nvPr>
            <p:ph type="pic" sz="quarter" idx="10"/>
          </p:nvPr>
        </p:nvSpPr>
        <p:spPr>
          <a:xfrm>
            <a:off x="0" y="6858000"/>
            <a:ext cx="12188825" cy="6858000"/>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9174652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32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0"/>
            <a:ext cx="12188825" cy="6858000"/>
          </a:xfrm>
          <a:solidFill>
            <a:schemeClr val="bg1">
              <a:lumMod val="95000"/>
            </a:schemeClr>
          </a:solidFill>
        </p:spPr>
        <p:txBody>
          <a:bodyPr>
            <a:normAutofit/>
          </a:bodyPr>
          <a:lstStyle>
            <a:lvl1pPr>
              <a:defRPr sz="2800"/>
            </a:lvl1pPr>
          </a:lstStyle>
          <a:p>
            <a:endParaRPr lang="en-US"/>
          </a:p>
        </p:txBody>
      </p:sp>
      <p:sp>
        <p:nvSpPr>
          <p:cNvPr id="3" name="Picture Placeholder 2"/>
          <p:cNvSpPr>
            <a:spLocks noGrp="1"/>
          </p:cNvSpPr>
          <p:nvPr>
            <p:ph type="pic" sz="quarter" idx="10"/>
          </p:nvPr>
        </p:nvSpPr>
        <p:spPr>
          <a:xfrm>
            <a:off x="0" y="0"/>
            <a:ext cx="12188825" cy="6858000"/>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9512716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33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6858000"/>
            <a:ext cx="12188825" cy="6858000"/>
          </a:xfrm>
          <a:solidFill>
            <a:schemeClr val="bg1">
              <a:lumMod val="95000"/>
            </a:schemeClr>
          </a:solidFill>
        </p:spPr>
        <p:txBody>
          <a:bodyPr>
            <a:normAutofit/>
          </a:bodyPr>
          <a:lstStyle>
            <a:lvl1pPr>
              <a:defRPr sz="2800"/>
            </a:lvl1pPr>
          </a:lstStyle>
          <a:p>
            <a:endParaRPr lang="en-US"/>
          </a:p>
        </p:txBody>
      </p:sp>
      <p:sp>
        <p:nvSpPr>
          <p:cNvPr id="3" name="Picture Placeholder 2"/>
          <p:cNvSpPr>
            <a:spLocks noGrp="1"/>
          </p:cNvSpPr>
          <p:nvPr>
            <p:ph type="pic" sz="quarter" idx="10"/>
          </p:nvPr>
        </p:nvSpPr>
        <p:spPr>
          <a:xfrm>
            <a:off x="0" y="6858000"/>
            <a:ext cx="12188825" cy="6858000"/>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10313786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34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0" y="6858000"/>
            <a:ext cx="12188825" cy="6858000"/>
          </a:xfrm>
          <a:solidFill>
            <a:schemeClr val="bg1">
              <a:lumMod val="95000"/>
            </a:schemeClr>
          </a:solidFill>
        </p:spPr>
        <p:txBody>
          <a:bodyPr>
            <a:normAutofit/>
          </a:bodyPr>
          <a:lstStyle>
            <a:lvl1pPr>
              <a:defRPr sz="2800"/>
            </a:lvl1pPr>
          </a:lstStyle>
          <a:p>
            <a:endParaRPr lang="en-US"/>
          </a:p>
        </p:txBody>
      </p:sp>
      <p:sp>
        <p:nvSpPr>
          <p:cNvPr id="3" name="Picture Placeholder 2"/>
          <p:cNvSpPr>
            <a:spLocks noGrp="1"/>
          </p:cNvSpPr>
          <p:nvPr>
            <p:ph type="pic" sz="quarter" idx="10"/>
          </p:nvPr>
        </p:nvSpPr>
        <p:spPr>
          <a:xfrm>
            <a:off x="0" y="0"/>
            <a:ext cx="12188825" cy="6858000"/>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19866739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35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6858000"/>
            <a:ext cx="12188825" cy="6858000"/>
          </a:xfrm>
          <a:solidFill>
            <a:schemeClr val="bg1">
              <a:lumMod val="95000"/>
            </a:schemeClr>
          </a:solidFill>
        </p:spPr>
        <p:txBody>
          <a:bodyPr>
            <a:normAutofit/>
          </a:bodyPr>
          <a:lstStyle>
            <a:lvl1pPr>
              <a:defRPr sz="2800"/>
            </a:lvl1pPr>
          </a:lstStyle>
          <a:p>
            <a:endParaRPr lang="en-US"/>
          </a:p>
        </p:txBody>
      </p:sp>
      <p:sp>
        <p:nvSpPr>
          <p:cNvPr id="3" name="Picture Placeholder 2"/>
          <p:cNvSpPr>
            <a:spLocks noGrp="1"/>
          </p:cNvSpPr>
          <p:nvPr>
            <p:ph type="pic" sz="quarter" idx="10"/>
          </p:nvPr>
        </p:nvSpPr>
        <p:spPr>
          <a:xfrm>
            <a:off x="12188825" y="0"/>
            <a:ext cx="12188825" cy="6858000"/>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10834007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36_Placeholder-Image">
    <p:spTree>
      <p:nvGrpSpPr>
        <p:cNvPr id="1" name=""/>
        <p:cNvGrpSpPr/>
        <p:nvPr/>
      </p:nvGrpSpPr>
      <p:grpSpPr>
        <a:xfrm>
          <a:off x="0" y="0"/>
          <a:ext cx="0" cy="0"/>
          <a:chOff x="0" y="0"/>
          <a:chExt cx="0" cy="0"/>
        </a:xfrm>
      </p:grpSpPr>
      <p:sp>
        <p:nvSpPr>
          <p:cNvPr id="4" name="Picture Placeholder 2"/>
          <p:cNvSpPr>
            <a:spLocks noGrp="1"/>
          </p:cNvSpPr>
          <p:nvPr>
            <p:ph type="pic" sz="quarter" idx="10"/>
          </p:nvPr>
        </p:nvSpPr>
        <p:spPr>
          <a:xfrm>
            <a:off x="0" y="0"/>
            <a:ext cx="8940802" cy="13716000"/>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193611738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37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6115989" y="0"/>
            <a:ext cx="6020412" cy="4176223"/>
          </a:xfrm>
          <a:solidFill>
            <a:schemeClr val="bg1">
              <a:lumMod val="95000"/>
            </a:schemeClr>
          </a:solidFill>
        </p:spPr>
        <p:txBody>
          <a:bodyPr>
            <a:normAutofit/>
          </a:bodyPr>
          <a:lstStyle>
            <a:lvl1pPr>
              <a:defRPr sz="2800"/>
            </a:lvl1pPr>
          </a:lstStyle>
          <a:p>
            <a:endParaRPr lang="en-US"/>
          </a:p>
        </p:txBody>
      </p:sp>
      <p:sp>
        <p:nvSpPr>
          <p:cNvPr id="3" name="Picture Placeholder 2"/>
          <p:cNvSpPr>
            <a:spLocks noGrp="1"/>
          </p:cNvSpPr>
          <p:nvPr>
            <p:ph type="pic" sz="quarter" idx="10"/>
          </p:nvPr>
        </p:nvSpPr>
        <p:spPr>
          <a:xfrm>
            <a:off x="-1" y="4281977"/>
            <a:ext cx="6020411" cy="4176223"/>
          </a:xfrm>
          <a:solidFill>
            <a:schemeClr val="bg1">
              <a:lumMod val="95000"/>
            </a:schemeClr>
          </a:solidFill>
        </p:spPr>
        <p:txBody>
          <a:bodyPr>
            <a:normAutofit/>
          </a:bodyPr>
          <a:lstStyle>
            <a:lvl1pPr>
              <a:defRPr sz="2800"/>
            </a:lvl1pPr>
          </a:lstStyle>
          <a:p>
            <a:endParaRPr lang="en-US"/>
          </a:p>
        </p:txBody>
      </p:sp>
      <p:sp>
        <p:nvSpPr>
          <p:cNvPr id="11" name="Picture Placeholder 2"/>
          <p:cNvSpPr>
            <a:spLocks noGrp="1"/>
          </p:cNvSpPr>
          <p:nvPr>
            <p:ph type="pic" sz="quarter" idx="12"/>
          </p:nvPr>
        </p:nvSpPr>
        <p:spPr>
          <a:xfrm>
            <a:off x="18352602" y="0"/>
            <a:ext cx="6025048" cy="4176223"/>
          </a:xfrm>
          <a:solidFill>
            <a:schemeClr val="bg1">
              <a:lumMod val="95000"/>
            </a:schemeClr>
          </a:solidFill>
        </p:spPr>
        <p:txBody>
          <a:bodyPr>
            <a:normAutofit/>
          </a:bodyPr>
          <a:lstStyle>
            <a:lvl1pPr>
              <a:defRPr sz="2800"/>
            </a:lvl1pPr>
          </a:lstStyle>
          <a:p>
            <a:endParaRPr lang="en-US"/>
          </a:p>
        </p:txBody>
      </p:sp>
      <p:sp>
        <p:nvSpPr>
          <p:cNvPr id="12" name="Picture Placeholder 2"/>
          <p:cNvSpPr>
            <a:spLocks noGrp="1"/>
          </p:cNvSpPr>
          <p:nvPr>
            <p:ph type="pic" sz="quarter" idx="13"/>
          </p:nvPr>
        </p:nvSpPr>
        <p:spPr>
          <a:xfrm>
            <a:off x="12231978" y="4318161"/>
            <a:ext cx="6020412" cy="4140039"/>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152408463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38_Placeholder-Image">
    <p:spTree>
      <p:nvGrpSpPr>
        <p:cNvPr id="1" name=""/>
        <p:cNvGrpSpPr/>
        <p:nvPr/>
      </p:nvGrpSpPr>
      <p:grpSpPr>
        <a:xfrm>
          <a:off x="0" y="0"/>
          <a:ext cx="0" cy="0"/>
          <a:chOff x="0" y="0"/>
          <a:chExt cx="0" cy="0"/>
        </a:xfrm>
      </p:grpSpPr>
      <p:sp>
        <p:nvSpPr>
          <p:cNvPr id="23" name="Picture Placeholder 2"/>
          <p:cNvSpPr>
            <a:spLocks noGrp="1"/>
          </p:cNvSpPr>
          <p:nvPr>
            <p:ph type="pic" sz="quarter" idx="17"/>
          </p:nvPr>
        </p:nvSpPr>
        <p:spPr>
          <a:xfrm>
            <a:off x="0" y="0"/>
            <a:ext cx="6091866" cy="4577033"/>
          </a:xfrm>
          <a:solidFill>
            <a:schemeClr val="bg1">
              <a:lumMod val="95000"/>
            </a:schemeClr>
          </a:solidFill>
        </p:spPr>
        <p:txBody>
          <a:bodyPr>
            <a:normAutofit/>
          </a:bodyPr>
          <a:lstStyle>
            <a:lvl1pPr>
              <a:defRPr sz="2800"/>
            </a:lvl1pPr>
          </a:lstStyle>
          <a:p>
            <a:endParaRPr lang="en-US"/>
          </a:p>
        </p:txBody>
      </p:sp>
      <p:sp>
        <p:nvSpPr>
          <p:cNvPr id="24" name="Picture Placeholder 2"/>
          <p:cNvSpPr>
            <a:spLocks noGrp="1"/>
          </p:cNvSpPr>
          <p:nvPr>
            <p:ph type="pic" sz="quarter" idx="18"/>
          </p:nvPr>
        </p:nvSpPr>
        <p:spPr>
          <a:xfrm>
            <a:off x="6092032" y="0"/>
            <a:ext cx="6091866" cy="4577033"/>
          </a:xfrm>
          <a:solidFill>
            <a:schemeClr val="bg1">
              <a:lumMod val="95000"/>
            </a:schemeClr>
          </a:solidFill>
        </p:spPr>
        <p:txBody>
          <a:bodyPr>
            <a:normAutofit/>
          </a:bodyPr>
          <a:lstStyle>
            <a:lvl1pPr>
              <a:defRPr sz="2800"/>
            </a:lvl1pPr>
          </a:lstStyle>
          <a:p>
            <a:endParaRPr lang="en-US"/>
          </a:p>
        </p:txBody>
      </p:sp>
      <p:sp>
        <p:nvSpPr>
          <p:cNvPr id="25" name="Picture Placeholder 2"/>
          <p:cNvSpPr>
            <a:spLocks noGrp="1"/>
          </p:cNvSpPr>
          <p:nvPr>
            <p:ph type="pic" sz="quarter" idx="19"/>
          </p:nvPr>
        </p:nvSpPr>
        <p:spPr>
          <a:xfrm>
            <a:off x="12183732" y="0"/>
            <a:ext cx="6091866" cy="4577033"/>
          </a:xfrm>
          <a:solidFill>
            <a:schemeClr val="bg1">
              <a:lumMod val="95000"/>
            </a:schemeClr>
          </a:solidFill>
        </p:spPr>
        <p:txBody>
          <a:bodyPr>
            <a:normAutofit/>
          </a:bodyPr>
          <a:lstStyle>
            <a:lvl1pPr>
              <a:defRPr sz="2800"/>
            </a:lvl1pPr>
          </a:lstStyle>
          <a:p>
            <a:endParaRPr lang="en-US"/>
          </a:p>
        </p:txBody>
      </p:sp>
      <p:sp>
        <p:nvSpPr>
          <p:cNvPr id="26" name="Picture Placeholder 2"/>
          <p:cNvSpPr>
            <a:spLocks noGrp="1"/>
          </p:cNvSpPr>
          <p:nvPr>
            <p:ph type="pic" sz="quarter" idx="20"/>
          </p:nvPr>
        </p:nvSpPr>
        <p:spPr>
          <a:xfrm>
            <a:off x="18275764" y="0"/>
            <a:ext cx="6101886" cy="4577033"/>
          </a:xfrm>
          <a:solidFill>
            <a:schemeClr val="bg1">
              <a:lumMod val="95000"/>
            </a:schemeClr>
          </a:solidFill>
        </p:spPr>
        <p:txBody>
          <a:bodyPr>
            <a:normAutofit/>
          </a:bodyPr>
          <a:lstStyle>
            <a:lvl1pPr>
              <a:defRPr sz="2800"/>
            </a:lvl1pPr>
          </a:lstStyle>
          <a:p>
            <a:endParaRPr lang="en-US"/>
          </a:p>
        </p:txBody>
      </p:sp>
      <p:sp>
        <p:nvSpPr>
          <p:cNvPr id="27" name="Picture Placeholder 2"/>
          <p:cNvSpPr>
            <a:spLocks noGrp="1"/>
          </p:cNvSpPr>
          <p:nvPr>
            <p:ph type="pic" sz="quarter" idx="10"/>
          </p:nvPr>
        </p:nvSpPr>
        <p:spPr>
          <a:xfrm>
            <a:off x="0" y="9138966"/>
            <a:ext cx="6101554" cy="4577033"/>
          </a:xfrm>
          <a:solidFill>
            <a:schemeClr val="bg1">
              <a:lumMod val="95000"/>
            </a:schemeClr>
          </a:solidFill>
        </p:spPr>
        <p:txBody>
          <a:bodyPr>
            <a:normAutofit/>
          </a:bodyPr>
          <a:lstStyle>
            <a:lvl1pPr>
              <a:defRPr sz="2800"/>
            </a:lvl1pPr>
          </a:lstStyle>
          <a:p>
            <a:endParaRPr lang="en-US"/>
          </a:p>
        </p:txBody>
      </p:sp>
      <p:sp>
        <p:nvSpPr>
          <p:cNvPr id="28" name="Picture Placeholder 2"/>
          <p:cNvSpPr>
            <a:spLocks noGrp="1"/>
          </p:cNvSpPr>
          <p:nvPr>
            <p:ph type="pic" sz="quarter" idx="14"/>
          </p:nvPr>
        </p:nvSpPr>
        <p:spPr>
          <a:xfrm>
            <a:off x="6101720" y="9138966"/>
            <a:ext cx="6091866" cy="4577033"/>
          </a:xfrm>
          <a:solidFill>
            <a:schemeClr val="bg1">
              <a:lumMod val="95000"/>
            </a:schemeClr>
          </a:solidFill>
        </p:spPr>
        <p:txBody>
          <a:bodyPr>
            <a:normAutofit/>
          </a:bodyPr>
          <a:lstStyle>
            <a:lvl1pPr>
              <a:defRPr sz="2800"/>
            </a:lvl1pPr>
          </a:lstStyle>
          <a:p>
            <a:endParaRPr lang="en-US"/>
          </a:p>
        </p:txBody>
      </p:sp>
      <p:sp>
        <p:nvSpPr>
          <p:cNvPr id="29" name="Picture Placeholder 2"/>
          <p:cNvSpPr>
            <a:spLocks noGrp="1"/>
          </p:cNvSpPr>
          <p:nvPr>
            <p:ph type="pic" sz="quarter" idx="15"/>
          </p:nvPr>
        </p:nvSpPr>
        <p:spPr>
          <a:xfrm>
            <a:off x="12193420" y="9138966"/>
            <a:ext cx="6091866" cy="4577033"/>
          </a:xfrm>
          <a:solidFill>
            <a:schemeClr val="bg1">
              <a:lumMod val="95000"/>
            </a:schemeClr>
          </a:solidFill>
        </p:spPr>
        <p:txBody>
          <a:bodyPr>
            <a:normAutofit/>
          </a:bodyPr>
          <a:lstStyle>
            <a:lvl1pPr>
              <a:defRPr sz="2800"/>
            </a:lvl1pPr>
          </a:lstStyle>
          <a:p>
            <a:endParaRPr lang="en-US"/>
          </a:p>
        </p:txBody>
      </p:sp>
      <p:sp>
        <p:nvSpPr>
          <p:cNvPr id="30" name="Picture Placeholder 2"/>
          <p:cNvSpPr>
            <a:spLocks noGrp="1"/>
          </p:cNvSpPr>
          <p:nvPr>
            <p:ph type="pic" sz="quarter" idx="16"/>
          </p:nvPr>
        </p:nvSpPr>
        <p:spPr>
          <a:xfrm>
            <a:off x="18285452" y="9138966"/>
            <a:ext cx="6091866" cy="4577033"/>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112154999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39_Placeholder-Image">
    <p:spTree>
      <p:nvGrpSpPr>
        <p:cNvPr id="1" name=""/>
        <p:cNvGrpSpPr/>
        <p:nvPr/>
      </p:nvGrpSpPr>
      <p:grpSpPr>
        <a:xfrm>
          <a:off x="0" y="0"/>
          <a:ext cx="0" cy="0"/>
          <a:chOff x="0" y="0"/>
          <a:chExt cx="0" cy="0"/>
        </a:xfrm>
      </p:grpSpPr>
      <p:sp>
        <p:nvSpPr>
          <p:cNvPr id="12" name="Picture Placeholder 2"/>
          <p:cNvSpPr>
            <a:spLocks noGrp="1"/>
          </p:cNvSpPr>
          <p:nvPr>
            <p:ph type="pic" sz="quarter" idx="17"/>
          </p:nvPr>
        </p:nvSpPr>
        <p:spPr>
          <a:xfrm>
            <a:off x="0" y="0"/>
            <a:ext cx="12188824" cy="6858000"/>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122479734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3_Placeholder-Image">
    <p:spTree>
      <p:nvGrpSpPr>
        <p:cNvPr id="1" name=""/>
        <p:cNvGrpSpPr/>
        <p:nvPr/>
      </p:nvGrpSpPr>
      <p:grpSpPr>
        <a:xfrm>
          <a:off x="0" y="0"/>
          <a:ext cx="0" cy="0"/>
          <a:chOff x="0" y="0"/>
          <a:chExt cx="0" cy="0"/>
        </a:xfrm>
      </p:grpSpPr>
      <p:sp>
        <p:nvSpPr>
          <p:cNvPr id="9" name="Picture Placeholder 2"/>
          <p:cNvSpPr>
            <a:spLocks noGrp="1"/>
          </p:cNvSpPr>
          <p:nvPr>
            <p:ph type="pic" sz="quarter" idx="10"/>
          </p:nvPr>
        </p:nvSpPr>
        <p:spPr>
          <a:xfrm>
            <a:off x="1" y="1"/>
            <a:ext cx="8125882" cy="6858000"/>
          </a:xfrm>
          <a:solidFill>
            <a:schemeClr val="bg1">
              <a:lumMod val="95000"/>
            </a:schemeClr>
          </a:solidFill>
        </p:spPr>
        <p:txBody>
          <a:bodyPr>
            <a:normAutofit/>
          </a:bodyPr>
          <a:lstStyle>
            <a:lvl1pPr>
              <a:defRPr sz="2800"/>
            </a:lvl1pPr>
          </a:lstStyle>
          <a:p>
            <a:endParaRPr lang="en-US"/>
          </a:p>
        </p:txBody>
      </p:sp>
      <p:sp>
        <p:nvSpPr>
          <p:cNvPr id="10" name="Picture Placeholder 2"/>
          <p:cNvSpPr>
            <a:spLocks noGrp="1"/>
          </p:cNvSpPr>
          <p:nvPr>
            <p:ph type="pic" sz="quarter" idx="11"/>
          </p:nvPr>
        </p:nvSpPr>
        <p:spPr>
          <a:xfrm>
            <a:off x="8125882" y="6858000"/>
            <a:ext cx="8125882" cy="6858000"/>
          </a:xfrm>
          <a:solidFill>
            <a:schemeClr val="bg1">
              <a:lumMod val="95000"/>
            </a:schemeClr>
          </a:solidFill>
        </p:spPr>
        <p:txBody>
          <a:bodyPr>
            <a:normAutofit/>
          </a:bodyPr>
          <a:lstStyle>
            <a:lvl1pPr>
              <a:defRPr sz="2800"/>
            </a:lvl1pPr>
          </a:lstStyle>
          <a:p>
            <a:endParaRPr lang="en-US"/>
          </a:p>
        </p:txBody>
      </p:sp>
      <p:sp>
        <p:nvSpPr>
          <p:cNvPr id="11" name="Picture Placeholder 2"/>
          <p:cNvSpPr>
            <a:spLocks noGrp="1"/>
          </p:cNvSpPr>
          <p:nvPr>
            <p:ph type="pic" sz="quarter" idx="12"/>
          </p:nvPr>
        </p:nvSpPr>
        <p:spPr>
          <a:xfrm>
            <a:off x="16251768" y="0"/>
            <a:ext cx="8125882" cy="6858000"/>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45480677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40_Placeholder-Image">
    <p:spTree>
      <p:nvGrpSpPr>
        <p:cNvPr id="1" name=""/>
        <p:cNvGrpSpPr/>
        <p:nvPr/>
      </p:nvGrpSpPr>
      <p:grpSpPr>
        <a:xfrm>
          <a:off x="0" y="0"/>
          <a:ext cx="0" cy="0"/>
          <a:chOff x="0" y="0"/>
          <a:chExt cx="0" cy="0"/>
        </a:xfrm>
      </p:grpSpPr>
      <p:sp>
        <p:nvSpPr>
          <p:cNvPr id="8" name="Picture Placeholder 2"/>
          <p:cNvSpPr>
            <a:spLocks noGrp="1"/>
          </p:cNvSpPr>
          <p:nvPr>
            <p:ph type="pic" sz="quarter" idx="10"/>
          </p:nvPr>
        </p:nvSpPr>
        <p:spPr>
          <a:xfrm>
            <a:off x="1" y="1"/>
            <a:ext cx="8125882" cy="6858000"/>
          </a:xfrm>
          <a:solidFill>
            <a:schemeClr val="bg1">
              <a:lumMod val="95000"/>
            </a:schemeClr>
          </a:solidFill>
        </p:spPr>
        <p:txBody>
          <a:bodyPr>
            <a:normAutofit/>
          </a:bodyPr>
          <a:lstStyle>
            <a:lvl1pPr>
              <a:defRPr sz="2800"/>
            </a:lvl1pPr>
          </a:lstStyle>
          <a:p>
            <a:endParaRPr lang="en-US"/>
          </a:p>
        </p:txBody>
      </p:sp>
      <p:sp>
        <p:nvSpPr>
          <p:cNvPr id="12" name="Picture Placeholder 2"/>
          <p:cNvSpPr>
            <a:spLocks noGrp="1"/>
          </p:cNvSpPr>
          <p:nvPr>
            <p:ph type="pic" sz="quarter" idx="11"/>
          </p:nvPr>
        </p:nvSpPr>
        <p:spPr>
          <a:xfrm>
            <a:off x="8125882" y="0"/>
            <a:ext cx="8125882" cy="6858000"/>
          </a:xfrm>
          <a:solidFill>
            <a:schemeClr val="bg1">
              <a:lumMod val="95000"/>
            </a:schemeClr>
          </a:solidFill>
        </p:spPr>
        <p:txBody>
          <a:bodyPr>
            <a:normAutofit/>
          </a:bodyPr>
          <a:lstStyle>
            <a:lvl1pPr>
              <a:defRPr sz="2800"/>
            </a:lvl1pPr>
          </a:lstStyle>
          <a:p>
            <a:endParaRPr lang="en-US" dirty="0"/>
          </a:p>
        </p:txBody>
      </p:sp>
      <p:sp>
        <p:nvSpPr>
          <p:cNvPr id="13" name="Picture Placeholder 2"/>
          <p:cNvSpPr>
            <a:spLocks noGrp="1"/>
          </p:cNvSpPr>
          <p:nvPr>
            <p:ph type="pic" sz="quarter" idx="12"/>
          </p:nvPr>
        </p:nvSpPr>
        <p:spPr>
          <a:xfrm>
            <a:off x="16251768" y="0"/>
            <a:ext cx="8125882" cy="6858000"/>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118241446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41_Placeholder-Image">
    <p:spTree>
      <p:nvGrpSpPr>
        <p:cNvPr id="1" name=""/>
        <p:cNvGrpSpPr/>
        <p:nvPr/>
      </p:nvGrpSpPr>
      <p:grpSpPr>
        <a:xfrm>
          <a:off x="0" y="0"/>
          <a:ext cx="0" cy="0"/>
          <a:chOff x="0" y="0"/>
          <a:chExt cx="0" cy="0"/>
        </a:xfrm>
      </p:grpSpPr>
      <p:sp>
        <p:nvSpPr>
          <p:cNvPr id="8" name="Picture Placeholder 2"/>
          <p:cNvSpPr>
            <a:spLocks noGrp="1"/>
          </p:cNvSpPr>
          <p:nvPr>
            <p:ph type="pic" sz="quarter" idx="10"/>
          </p:nvPr>
        </p:nvSpPr>
        <p:spPr>
          <a:xfrm>
            <a:off x="2525425" y="4090497"/>
            <a:ext cx="6070498" cy="5122984"/>
          </a:xfrm>
          <a:solidFill>
            <a:schemeClr val="bg1">
              <a:lumMod val="95000"/>
            </a:schemeClr>
          </a:solidFill>
        </p:spPr>
        <p:txBody>
          <a:bodyPr>
            <a:normAutofit/>
          </a:bodyPr>
          <a:lstStyle>
            <a:lvl1pPr>
              <a:defRPr sz="2800"/>
            </a:lvl1pPr>
          </a:lstStyle>
          <a:p>
            <a:endParaRPr lang="en-US"/>
          </a:p>
        </p:txBody>
      </p:sp>
      <p:sp>
        <p:nvSpPr>
          <p:cNvPr id="12" name="Picture Placeholder 2"/>
          <p:cNvSpPr>
            <a:spLocks noGrp="1"/>
          </p:cNvSpPr>
          <p:nvPr>
            <p:ph type="pic" sz="quarter" idx="11"/>
          </p:nvPr>
        </p:nvSpPr>
        <p:spPr>
          <a:xfrm>
            <a:off x="9290373" y="4090497"/>
            <a:ext cx="6070499" cy="5122984"/>
          </a:xfrm>
          <a:solidFill>
            <a:schemeClr val="bg1">
              <a:lumMod val="95000"/>
            </a:schemeClr>
          </a:solidFill>
        </p:spPr>
        <p:txBody>
          <a:bodyPr>
            <a:normAutofit/>
          </a:bodyPr>
          <a:lstStyle>
            <a:lvl1pPr>
              <a:defRPr sz="2800"/>
            </a:lvl1pPr>
          </a:lstStyle>
          <a:p>
            <a:endParaRPr lang="en-US" dirty="0"/>
          </a:p>
        </p:txBody>
      </p:sp>
      <p:sp>
        <p:nvSpPr>
          <p:cNvPr id="13" name="Picture Placeholder 2"/>
          <p:cNvSpPr>
            <a:spLocks noGrp="1"/>
          </p:cNvSpPr>
          <p:nvPr>
            <p:ph type="pic" sz="quarter" idx="12"/>
          </p:nvPr>
        </p:nvSpPr>
        <p:spPr>
          <a:xfrm>
            <a:off x="16055324" y="4090497"/>
            <a:ext cx="6070498" cy="5122983"/>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105908388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42_Placeholder-Image">
    <p:spTree>
      <p:nvGrpSpPr>
        <p:cNvPr id="1" name=""/>
        <p:cNvGrpSpPr/>
        <p:nvPr/>
      </p:nvGrpSpPr>
      <p:grpSpPr>
        <a:xfrm>
          <a:off x="0" y="0"/>
          <a:ext cx="0" cy="0"/>
          <a:chOff x="0" y="0"/>
          <a:chExt cx="0" cy="0"/>
        </a:xfrm>
      </p:grpSpPr>
      <p:sp>
        <p:nvSpPr>
          <p:cNvPr id="9" name="Picture Placeholder 2"/>
          <p:cNvSpPr>
            <a:spLocks noGrp="1"/>
          </p:cNvSpPr>
          <p:nvPr>
            <p:ph type="pic" sz="quarter" idx="10"/>
          </p:nvPr>
        </p:nvSpPr>
        <p:spPr>
          <a:xfrm>
            <a:off x="1703190" y="4031881"/>
            <a:ext cx="7001188" cy="5122984"/>
          </a:xfrm>
          <a:solidFill>
            <a:schemeClr val="bg1">
              <a:lumMod val="95000"/>
            </a:schemeClr>
          </a:solidFill>
        </p:spPr>
        <p:txBody>
          <a:bodyPr>
            <a:normAutofit/>
          </a:bodyPr>
          <a:lstStyle>
            <a:lvl1pPr>
              <a:defRPr sz="2800"/>
            </a:lvl1pPr>
          </a:lstStyle>
          <a:p>
            <a:endParaRPr lang="en-US"/>
          </a:p>
        </p:txBody>
      </p:sp>
      <p:sp>
        <p:nvSpPr>
          <p:cNvPr id="10" name="Picture Placeholder 2"/>
          <p:cNvSpPr>
            <a:spLocks noGrp="1"/>
          </p:cNvSpPr>
          <p:nvPr>
            <p:ph type="pic" sz="quarter" idx="11"/>
          </p:nvPr>
        </p:nvSpPr>
        <p:spPr>
          <a:xfrm>
            <a:off x="8704378" y="4031881"/>
            <a:ext cx="7001187" cy="5122984"/>
          </a:xfrm>
          <a:solidFill>
            <a:schemeClr val="bg1">
              <a:lumMod val="95000"/>
            </a:schemeClr>
          </a:solidFill>
        </p:spPr>
        <p:txBody>
          <a:bodyPr>
            <a:normAutofit/>
          </a:bodyPr>
          <a:lstStyle>
            <a:lvl1pPr>
              <a:defRPr sz="2800"/>
            </a:lvl1pPr>
          </a:lstStyle>
          <a:p>
            <a:endParaRPr lang="en-US" dirty="0"/>
          </a:p>
        </p:txBody>
      </p:sp>
      <p:sp>
        <p:nvSpPr>
          <p:cNvPr id="11" name="Picture Placeholder 2"/>
          <p:cNvSpPr>
            <a:spLocks noGrp="1"/>
          </p:cNvSpPr>
          <p:nvPr>
            <p:ph type="pic" sz="quarter" idx="12"/>
          </p:nvPr>
        </p:nvSpPr>
        <p:spPr>
          <a:xfrm>
            <a:off x="15705565" y="4031881"/>
            <a:ext cx="7001188" cy="5122985"/>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11057660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30_Placeholder-Image">
    <p:spTree>
      <p:nvGrpSpPr>
        <p:cNvPr id="1" name=""/>
        <p:cNvGrpSpPr/>
        <p:nvPr/>
      </p:nvGrpSpPr>
      <p:grpSpPr>
        <a:xfrm>
          <a:off x="0" y="0"/>
          <a:ext cx="0" cy="0"/>
          <a:chOff x="0" y="0"/>
          <a:chExt cx="0" cy="0"/>
        </a:xfrm>
      </p:grpSpPr>
      <p:sp>
        <p:nvSpPr>
          <p:cNvPr id="9" name="Picture Placeholder 2"/>
          <p:cNvSpPr>
            <a:spLocks noGrp="1"/>
          </p:cNvSpPr>
          <p:nvPr>
            <p:ph type="pic" sz="quarter" idx="10"/>
          </p:nvPr>
        </p:nvSpPr>
        <p:spPr>
          <a:xfrm>
            <a:off x="1" y="7342908"/>
            <a:ext cx="8125882" cy="6373091"/>
          </a:xfrm>
          <a:solidFill>
            <a:schemeClr val="bg1">
              <a:lumMod val="95000"/>
            </a:schemeClr>
          </a:solidFill>
        </p:spPr>
        <p:txBody>
          <a:bodyPr>
            <a:normAutofit/>
          </a:bodyPr>
          <a:lstStyle>
            <a:lvl1pPr>
              <a:defRPr sz="2800"/>
            </a:lvl1pPr>
          </a:lstStyle>
          <a:p>
            <a:endParaRPr lang="en-US"/>
          </a:p>
        </p:txBody>
      </p:sp>
      <p:sp>
        <p:nvSpPr>
          <p:cNvPr id="8" name="Picture Placeholder 2"/>
          <p:cNvSpPr>
            <a:spLocks noGrp="1"/>
          </p:cNvSpPr>
          <p:nvPr>
            <p:ph type="pic" sz="quarter" idx="11"/>
          </p:nvPr>
        </p:nvSpPr>
        <p:spPr>
          <a:xfrm>
            <a:off x="16251768" y="7342908"/>
            <a:ext cx="8125882" cy="6373091"/>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36088036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4_Placeholder-Image">
    <p:spTree>
      <p:nvGrpSpPr>
        <p:cNvPr id="1" name=""/>
        <p:cNvGrpSpPr/>
        <p:nvPr/>
      </p:nvGrpSpPr>
      <p:grpSpPr>
        <a:xfrm>
          <a:off x="0" y="0"/>
          <a:ext cx="0" cy="0"/>
          <a:chOff x="0" y="0"/>
          <a:chExt cx="0" cy="0"/>
        </a:xfrm>
      </p:grpSpPr>
      <p:sp>
        <p:nvSpPr>
          <p:cNvPr id="10" name="Picture Placeholder 2"/>
          <p:cNvSpPr>
            <a:spLocks noGrp="1"/>
          </p:cNvSpPr>
          <p:nvPr>
            <p:ph type="pic" sz="quarter" idx="11"/>
          </p:nvPr>
        </p:nvSpPr>
        <p:spPr>
          <a:xfrm>
            <a:off x="8125882" y="6858000"/>
            <a:ext cx="16251768" cy="6858000"/>
          </a:xfrm>
          <a:solidFill>
            <a:schemeClr val="bg1">
              <a:lumMod val="95000"/>
            </a:schemeClr>
          </a:solidFill>
        </p:spPr>
        <p:txBody>
          <a:bodyPr>
            <a:normAutofit/>
          </a:bodyPr>
          <a:lstStyle>
            <a:lvl1pPr>
              <a:defRPr sz="2800"/>
            </a:lvl1pPr>
          </a:lstStyle>
          <a:p>
            <a:endParaRPr lang="en-US"/>
          </a:p>
        </p:txBody>
      </p:sp>
      <p:sp>
        <p:nvSpPr>
          <p:cNvPr id="12" name="Picture Placeholder 2"/>
          <p:cNvSpPr>
            <a:spLocks noGrp="1"/>
          </p:cNvSpPr>
          <p:nvPr>
            <p:ph type="pic" sz="quarter" idx="10"/>
          </p:nvPr>
        </p:nvSpPr>
        <p:spPr>
          <a:xfrm>
            <a:off x="1" y="1"/>
            <a:ext cx="8125882" cy="6858000"/>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65710312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6_Placeholder-Image">
    <p:spTree>
      <p:nvGrpSpPr>
        <p:cNvPr id="1" name=""/>
        <p:cNvGrpSpPr/>
        <p:nvPr/>
      </p:nvGrpSpPr>
      <p:grpSpPr>
        <a:xfrm>
          <a:off x="0" y="0"/>
          <a:ext cx="0" cy="0"/>
          <a:chOff x="0" y="0"/>
          <a:chExt cx="0" cy="0"/>
        </a:xfrm>
      </p:grpSpPr>
      <p:sp>
        <p:nvSpPr>
          <p:cNvPr id="10" name="Picture Placeholder 2"/>
          <p:cNvSpPr>
            <a:spLocks noGrp="1"/>
          </p:cNvSpPr>
          <p:nvPr>
            <p:ph type="pic" sz="quarter" idx="10"/>
          </p:nvPr>
        </p:nvSpPr>
        <p:spPr>
          <a:xfrm>
            <a:off x="1" y="0"/>
            <a:ext cx="3560665" cy="13715999"/>
          </a:xfrm>
          <a:solidFill>
            <a:schemeClr val="bg1">
              <a:lumMod val="95000"/>
            </a:schemeClr>
          </a:solidFill>
        </p:spPr>
        <p:txBody>
          <a:bodyPr>
            <a:normAutofit/>
          </a:bodyPr>
          <a:lstStyle>
            <a:lvl1pPr>
              <a:defRPr sz="2800"/>
            </a:lvl1pPr>
          </a:lstStyle>
          <a:p>
            <a:endParaRPr lang="en-US"/>
          </a:p>
        </p:txBody>
      </p:sp>
      <p:sp>
        <p:nvSpPr>
          <p:cNvPr id="11" name="Picture Placeholder 2"/>
          <p:cNvSpPr>
            <a:spLocks noGrp="1"/>
          </p:cNvSpPr>
          <p:nvPr>
            <p:ph type="pic" sz="quarter" idx="11"/>
          </p:nvPr>
        </p:nvSpPr>
        <p:spPr>
          <a:xfrm>
            <a:off x="13677410" y="0"/>
            <a:ext cx="3560665" cy="13715999"/>
          </a:xfrm>
          <a:solidFill>
            <a:schemeClr val="bg1">
              <a:lumMod val="95000"/>
            </a:schemeClr>
          </a:solidFill>
        </p:spPr>
        <p:txBody>
          <a:bodyPr>
            <a:normAutofit/>
          </a:bodyPr>
          <a:lstStyle>
            <a:lvl1pPr>
              <a:defRPr sz="2800"/>
            </a:lvl1pPr>
          </a:lstStyle>
          <a:p>
            <a:endParaRPr lang="en-US"/>
          </a:p>
        </p:txBody>
      </p:sp>
      <p:sp>
        <p:nvSpPr>
          <p:cNvPr id="13" name="Picture Placeholder 2"/>
          <p:cNvSpPr>
            <a:spLocks noGrp="1"/>
          </p:cNvSpPr>
          <p:nvPr>
            <p:ph type="pic" sz="quarter" idx="12"/>
          </p:nvPr>
        </p:nvSpPr>
        <p:spPr>
          <a:xfrm>
            <a:off x="17243002" y="0"/>
            <a:ext cx="3560665" cy="13715999"/>
          </a:xfrm>
          <a:solidFill>
            <a:schemeClr val="bg1">
              <a:lumMod val="95000"/>
            </a:schemeClr>
          </a:solidFill>
        </p:spPr>
        <p:txBody>
          <a:bodyPr>
            <a:normAutofit/>
          </a:bodyPr>
          <a:lstStyle>
            <a:lvl1pPr>
              <a:defRPr sz="2800"/>
            </a:lvl1pPr>
          </a:lstStyle>
          <a:p>
            <a:endParaRPr lang="en-US"/>
          </a:p>
        </p:txBody>
      </p:sp>
      <p:sp>
        <p:nvSpPr>
          <p:cNvPr id="14" name="Picture Placeholder 2"/>
          <p:cNvSpPr>
            <a:spLocks noGrp="1"/>
          </p:cNvSpPr>
          <p:nvPr>
            <p:ph type="pic" sz="quarter" idx="13"/>
          </p:nvPr>
        </p:nvSpPr>
        <p:spPr>
          <a:xfrm>
            <a:off x="20805176" y="0"/>
            <a:ext cx="3560665" cy="13715999"/>
          </a:xfrm>
          <a:solidFill>
            <a:schemeClr val="bg1">
              <a:lumMod val="95000"/>
            </a:schemeClr>
          </a:solidFill>
        </p:spPr>
        <p:txBody>
          <a:bodyPr>
            <a:normAutofit/>
          </a:bodyPr>
          <a:lstStyle>
            <a:lvl1pPr>
              <a:defRPr sz="2800"/>
            </a:lvl1pPr>
          </a:lstStyle>
          <a:p>
            <a:endParaRPr lang="en-US"/>
          </a:p>
        </p:txBody>
      </p:sp>
      <p:sp>
        <p:nvSpPr>
          <p:cNvPr id="17" name="Picture Placeholder 6"/>
          <p:cNvSpPr>
            <a:spLocks noGrp="1"/>
          </p:cNvSpPr>
          <p:nvPr>
            <p:ph type="pic" sz="quarter" idx="14"/>
          </p:nvPr>
        </p:nvSpPr>
        <p:spPr>
          <a:xfrm>
            <a:off x="7144410" y="2996184"/>
            <a:ext cx="3008376" cy="3008376"/>
          </a:xfrm>
          <a:prstGeom prst="ellipse">
            <a:avLst/>
          </a:prstGeom>
          <a:solidFill>
            <a:schemeClr val="bg1">
              <a:lumMod val="95000"/>
            </a:schemeClr>
          </a:solidFill>
        </p:spPr>
        <p:txBody>
          <a:bodyPr>
            <a:normAutofit/>
          </a:bodyPr>
          <a:lstStyle>
            <a:lvl1pPr>
              <a:defRPr sz="2000"/>
            </a:lvl1pPr>
          </a:lstStyle>
          <a:p>
            <a:endParaRPr lang="en-US"/>
          </a:p>
        </p:txBody>
      </p:sp>
    </p:spTree>
    <p:extLst>
      <p:ext uri="{BB962C8B-B14F-4D97-AF65-F5344CB8AC3E}">
        <p14:creationId xmlns:p14="http://schemas.microsoft.com/office/powerpoint/2010/main" val="11608776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7_Placeholder-Image">
    <p:spTree>
      <p:nvGrpSpPr>
        <p:cNvPr id="1" name=""/>
        <p:cNvGrpSpPr/>
        <p:nvPr/>
      </p:nvGrpSpPr>
      <p:grpSpPr>
        <a:xfrm>
          <a:off x="0" y="0"/>
          <a:ext cx="0" cy="0"/>
          <a:chOff x="0" y="0"/>
          <a:chExt cx="0" cy="0"/>
        </a:xfrm>
      </p:grpSpPr>
      <p:sp>
        <p:nvSpPr>
          <p:cNvPr id="20" name="Picture Placeholder 2"/>
          <p:cNvSpPr>
            <a:spLocks noGrp="1"/>
          </p:cNvSpPr>
          <p:nvPr>
            <p:ph type="pic" sz="quarter" idx="11"/>
          </p:nvPr>
        </p:nvSpPr>
        <p:spPr>
          <a:xfrm>
            <a:off x="0" y="0"/>
            <a:ext cx="3560665" cy="13715999"/>
          </a:xfrm>
          <a:solidFill>
            <a:schemeClr val="bg1">
              <a:lumMod val="95000"/>
            </a:schemeClr>
          </a:solidFill>
        </p:spPr>
        <p:txBody>
          <a:bodyPr>
            <a:normAutofit/>
          </a:bodyPr>
          <a:lstStyle>
            <a:lvl1pPr>
              <a:defRPr sz="2800"/>
            </a:lvl1pPr>
          </a:lstStyle>
          <a:p>
            <a:endParaRPr lang="en-US"/>
          </a:p>
        </p:txBody>
      </p:sp>
      <p:sp>
        <p:nvSpPr>
          <p:cNvPr id="21" name="Picture Placeholder 2"/>
          <p:cNvSpPr>
            <a:spLocks noGrp="1"/>
          </p:cNvSpPr>
          <p:nvPr>
            <p:ph type="pic" sz="quarter" idx="12"/>
          </p:nvPr>
        </p:nvSpPr>
        <p:spPr>
          <a:xfrm>
            <a:off x="3565592" y="0"/>
            <a:ext cx="3560665" cy="13715999"/>
          </a:xfrm>
          <a:solidFill>
            <a:schemeClr val="bg1">
              <a:lumMod val="95000"/>
            </a:schemeClr>
          </a:solidFill>
        </p:spPr>
        <p:txBody>
          <a:bodyPr>
            <a:normAutofit/>
          </a:bodyPr>
          <a:lstStyle>
            <a:lvl1pPr>
              <a:defRPr sz="2800"/>
            </a:lvl1pPr>
          </a:lstStyle>
          <a:p>
            <a:endParaRPr lang="en-US"/>
          </a:p>
        </p:txBody>
      </p:sp>
      <p:sp>
        <p:nvSpPr>
          <p:cNvPr id="22" name="Picture Placeholder 2"/>
          <p:cNvSpPr>
            <a:spLocks noGrp="1"/>
          </p:cNvSpPr>
          <p:nvPr>
            <p:ph type="pic" sz="quarter" idx="13"/>
          </p:nvPr>
        </p:nvSpPr>
        <p:spPr>
          <a:xfrm>
            <a:off x="7127766" y="0"/>
            <a:ext cx="3560665" cy="13715999"/>
          </a:xfrm>
          <a:solidFill>
            <a:schemeClr val="bg1">
              <a:lumMod val="95000"/>
            </a:schemeClr>
          </a:solidFill>
        </p:spPr>
        <p:txBody>
          <a:bodyPr>
            <a:normAutofit/>
          </a:bodyPr>
          <a:lstStyle>
            <a:lvl1pPr>
              <a:defRPr sz="2800"/>
            </a:lvl1pPr>
          </a:lstStyle>
          <a:p>
            <a:endParaRPr lang="en-US"/>
          </a:p>
        </p:txBody>
      </p:sp>
      <p:sp>
        <p:nvSpPr>
          <p:cNvPr id="23" name="Picture Placeholder 2"/>
          <p:cNvSpPr>
            <a:spLocks noGrp="1"/>
          </p:cNvSpPr>
          <p:nvPr>
            <p:ph type="pic" sz="quarter" idx="10"/>
          </p:nvPr>
        </p:nvSpPr>
        <p:spPr>
          <a:xfrm>
            <a:off x="20816985" y="0"/>
            <a:ext cx="3560665" cy="13715999"/>
          </a:xfrm>
          <a:solidFill>
            <a:schemeClr val="bg1">
              <a:lumMod val="95000"/>
            </a:schemeClr>
          </a:solidFill>
        </p:spPr>
        <p:txBody>
          <a:bodyPr>
            <a:normAutofit/>
          </a:bodyPr>
          <a:lstStyle>
            <a:lvl1pPr>
              <a:defRPr sz="2800"/>
            </a:lvl1pPr>
          </a:lstStyle>
          <a:p>
            <a:endParaRPr lang="en-US"/>
          </a:p>
        </p:txBody>
      </p:sp>
      <p:sp>
        <p:nvSpPr>
          <p:cNvPr id="24" name="Picture Placeholder 6"/>
          <p:cNvSpPr>
            <a:spLocks noGrp="1"/>
          </p:cNvSpPr>
          <p:nvPr>
            <p:ph type="pic" sz="quarter" idx="14"/>
          </p:nvPr>
        </p:nvSpPr>
        <p:spPr>
          <a:xfrm>
            <a:off x="14227771" y="2996184"/>
            <a:ext cx="3008376" cy="3008376"/>
          </a:xfrm>
          <a:prstGeom prst="ellipse">
            <a:avLst/>
          </a:prstGeom>
          <a:solidFill>
            <a:schemeClr val="bg1">
              <a:lumMod val="95000"/>
            </a:schemeClr>
          </a:solidFill>
        </p:spPr>
        <p:txBody>
          <a:bodyPr>
            <a:normAutofit/>
          </a:bodyPr>
          <a:lstStyle>
            <a:lvl1pPr>
              <a:defRPr sz="2000"/>
            </a:lvl1pPr>
          </a:lstStyle>
          <a:p>
            <a:endParaRPr lang="en-US"/>
          </a:p>
        </p:txBody>
      </p:sp>
    </p:spTree>
    <p:extLst>
      <p:ext uri="{BB962C8B-B14F-4D97-AF65-F5344CB8AC3E}">
        <p14:creationId xmlns:p14="http://schemas.microsoft.com/office/powerpoint/2010/main" val="135951218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8_Placeholder-Image">
    <p:spTree>
      <p:nvGrpSpPr>
        <p:cNvPr id="1" name=""/>
        <p:cNvGrpSpPr/>
        <p:nvPr/>
      </p:nvGrpSpPr>
      <p:grpSpPr>
        <a:xfrm>
          <a:off x="0" y="0"/>
          <a:ext cx="0" cy="0"/>
          <a:chOff x="0" y="0"/>
          <a:chExt cx="0" cy="0"/>
        </a:xfrm>
      </p:grpSpPr>
      <p:sp>
        <p:nvSpPr>
          <p:cNvPr id="14" name="Picture Placeholder 6"/>
          <p:cNvSpPr>
            <a:spLocks noGrp="1"/>
          </p:cNvSpPr>
          <p:nvPr>
            <p:ph type="pic" sz="quarter" idx="14"/>
          </p:nvPr>
        </p:nvSpPr>
        <p:spPr>
          <a:xfrm>
            <a:off x="2933065" y="4235410"/>
            <a:ext cx="2362200" cy="2362200"/>
          </a:xfrm>
          <a:prstGeom prst="ellipse">
            <a:avLst/>
          </a:prstGeom>
          <a:solidFill>
            <a:schemeClr val="bg1">
              <a:lumMod val="95000"/>
            </a:schemeClr>
          </a:solidFill>
        </p:spPr>
        <p:txBody>
          <a:bodyPr>
            <a:normAutofit/>
          </a:bodyPr>
          <a:lstStyle>
            <a:lvl1pPr>
              <a:defRPr sz="2000"/>
            </a:lvl1pPr>
          </a:lstStyle>
          <a:p>
            <a:endParaRPr lang="en-US" dirty="0"/>
          </a:p>
        </p:txBody>
      </p:sp>
      <p:sp>
        <p:nvSpPr>
          <p:cNvPr id="15" name="Picture Placeholder 6"/>
          <p:cNvSpPr>
            <a:spLocks noGrp="1"/>
          </p:cNvSpPr>
          <p:nvPr>
            <p:ph type="pic" sz="quarter" idx="15"/>
          </p:nvPr>
        </p:nvSpPr>
        <p:spPr>
          <a:xfrm>
            <a:off x="2933065" y="8578751"/>
            <a:ext cx="2362200" cy="2362200"/>
          </a:xfrm>
          <a:prstGeom prst="ellipse">
            <a:avLst/>
          </a:prstGeom>
          <a:solidFill>
            <a:schemeClr val="bg1">
              <a:lumMod val="95000"/>
            </a:schemeClr>
          </a:solidFill>
        </p:spPr>
        <p:txBody>
          <a:bodyPr>
            <a:normAutofit/>
          </a:bodyPr>
          <a:lstStyle>
            <a:lvl1pPr>
              <a:defRPr sz="2000"/>
            </a:lvl1pPr>
          </a:lstStyle>
          <a:p>
            <a:endParaRPr lang="en-US" dirty="0"/>
          </a:p>
        </p:txBody>
      </p:sp>
      <p:sp>
        <p:nvSpPr>
          <p:cNvPr id="16" name="Picture Placeholder 6"/>
          <p:cNvSpPr>
            <a:spLocks noGrp="1"/>
          </p:cNvSpPr>
          <p:nvPr>
            <p:ph type="pic" sz="quarter" idx="16"/>
          </p:nvPr>
        </p:nvSpPr>
        <p:spPr>
          <a:xfrm>
            <a:off x="13441422" y="4235409"/>
            <a:ext cx="2362200" cy="2362200"/>
          </a:xfrm>
          <a:prstGeom prst="ellipse">
            <a:avLst/>
          </a:prstGeom>
          <a:solidFill>
            <a:schemeClr val="bg1">
              <a:lumMod val="95000"/>
            </a:schemeClr>
          </a:solidFill>
        </p:spPr>
        <p:txBody>
          <a:bodyPr>
            <a:normAutofit/>
          </a:bodyPr>
          <a:lstStyle>
            <a:lvl1pPr>
              <a:defRPr sz="2000"/>
            </a:lvl1pPr>
          </a:lstStyle>
          <a:p>
            <a:endParaRPr lang="en-US" dirty="0"/>
          </a:p>
        </p:txBody>
      </p:sp>
      <p:sp>
        <p:nvSpPr>
          <p:cNvPr id="17" name="Picture Placeholder 6"/>
          <p:cNvSpPr>
            <a:spLocks noGrp="1"/>
          </p:cNvSpPr>
          <p:nvPr>
            <p:ph type="pic" sz="quarter" idx="17"/>
          </p:nvPr>
        </p:nvSpPr>
        <p:spPr>
          <a:xfrm>
            <a:off x="13441422" y="8578750"/>
            <a:ext cx="2362200" cy="2362200"/>
          </a:xfrm>
          <a:prstGeom prst="ellipse">
            <a:avLst/>
          </a:prstGeom>
          <a:solidFill>
            <a:schemeClr val="bg1">
              <a:lumMod val="95000"/>
            </a:schemeClr>
          </a:solidFill>
        </p:spPr>
        <p:txBody>
          <a:bodyPr>
            <a:normAutofit/>
          </a:bodyPr>
          <a:lstStyle>
            <a:lvl1pPr>
              <a:defRPr sz="2000"/>
            </a:lvl1pPr>
          </a:lstStyle>
          <a:p>
            <a:endParaRPr lang="en-US" dirty="0"/>
          </a:p>
        </p:txBody>
      </p:sp>
    </p:spTree>
    <p:extLst>
      <p:ext uri="{BB962C8B-B14F-4D97-AF65-F5344CB8AC3E}">
        <p14:creationId xmlns:p14="http://schemas.microsoft.com/office/powerpoint/2010/main" val="39203556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29_Placeholder-Image">
    <p:spTree>
      <p:nvGrpSpPr>
        <p:cNvPr id="1" name=""/>
        <p:cNvGrpSpPr/>
        <p:nvPr/>
      </p:nvGrpSpPr>
      <p:grpSpPr>
        <a:xfrm>
          <a:off x="0" y="0"/>
          <a:ext cx="0" cy="0"/>
          <a:chOff x="0" y="0"/>
          <a:chExt cx="0" cy="0"/>
        </a:xfrm>
      </p:grpSpPr>
      <p:sp>
        <p:nvSpPr>
          <p:cNvPr id="22" name="Picture Placeholder 6"/>
          <p:cNvSpPr>
            <a:spLocks noGrp="1"/>
          </p:cNvSpPr>
          <p:nvPr>
            <p:ph type="pic" sz="quarter" idx="14"/>
          </p:nvPr>
        </p:nvSpPr>
        <p:spPr>
          <a:xfrm>
            <a:off x="4126445" y="3146229"/>
            <a:ext cx="2272678" cy="2272678"/>
          </a:xfrm>
          <a:prstGeom prst="ellipse">
            <a:avLst/>
          </a:prstGeom>
          <a:solidFill>
            <a:schemeClr val="bg1">
              <a:lumMod val="95000"/>
            </a:schemeClr>
          </a:solidFill>
        </p:spPr>
        <p:txBody>
          <a:bodyPr>
            <a:normAutofit/>
          </a:bodyPr>
          <a:lstStyle>
            <a:lvl1pPr>
              <a:defRPr sz="2000"/>
            </a:lvl1pPr>
          </a:lstStyle>
          <a:p>
            <a:endParaRPr lang="en-US" dirty="0"/>
          </a:p>
        </p:txBody>
      </p:sp>
      <p:sp>
        <p:nvSpPr>
          <p:cNvPr id="23" name="Picture Placeholder 6"/>
          <p:cNvSpPr>
            <a:spLocks noGrp="1"/>
          </p:cNvSpPr>
          <p:nvPr>
            <p:ph type="pic" sz="quarter" idx="18"/>
          </p:nvPr>
        </p:nvSpPr>
        <p:spPr>
          <a:xfrm>
            <a:off x="9027879" y="3146229"/>
            <a:ext cx="2272678" cy="2272678"/>
          </a:xfrm>
          <a:prstGeom prst="ellipse">
            <a:avLst/>
          </a:prstGeom>
          <a:solidFill>
            <a:schemeClr val="bg1">
              <a:lumMod val="95000"/>
            </a:schemeClr>
          </a:solidFill>
        </p:spPr>
        <p:txBody>
          <a:bodyPr>
            <a:normAutofit/>
          </a:bodyPr>
          <a:lstStyle>
            <a:lvl1pPr>
              <a:defRPr sz="2000"/>
            </a:lvl1pPr>
          </a:lstStyle>
          <a:p>
            <a:endParaRPr lang="en-US" dirty="0"/>
          </a:p>
        </p:txBody>
      </p:sp>
      <p:sp>
        <p:nvSpPr>
          <p:cNvPr id="24" name="Picture Placeholder 6"/>
          <p:cNvSpPr>
            <a:spLocks noGrp="1"/>
          </p:cNvSpPr>
          <p:nvPr>
            <p:ph type="pic" sz="quarter" idx="19"/>
          </p:nvPr>
        </p:nvSpPr>
        <p:spPr>
          <a:xfrm>
            <a:off x="13929312" y="3146229"/>
            <a:ext cx="2272678" cy="2272678"/>
          </a:xfrm>
          <a:prstGeom prst="ellipse">
            <a:avLst/>
          </a:prstGeom>
          <a:solidFill>
            <a:schemeClr val="bg1">
              <a:lumMod val="95000"/>
            </a:schemeClr>
          </a:solidFill>
        </p:spPr>
        <p:txBody>
          <a:bodyPr>
            <a:normAutofit/>
          </a:bodyPr>
          <a:lstStyle>
            <a:lvl1pPr>
              <a:defRPr sz="2000"/>
            </a:lvl1pPr>
          </a:lstStyle>
          <a:p>
            <a:endParaRPr lang="en-US" dirty="0"/>
          </a:p>
        </p:txBody>
      </p:sp>
      <p:sp>
        <p:nvSpPr>
          <p:cNvPr id="25" name="Picture Placeholder 6"/>
          <p:cNvSpPr>
            <a:spLocks noGrp="1"/>
          </p:cNvSpPr>
          <p:nvPr>
            <p:ph type="pic" sz="quarter" idx="20"/>
          </p:nvPr>
        </p:nvSpPr>
        <p:spPr>
          <a:xfrm>
            <a:off x="18260331" y="3146229"/>
            <a:ext cx="2272678" cy="2272678"/>
          </a:xfrm>
          <a:prstGeom prst="ellipse">
            <a:avLst/>
          </a:prstGeom>
          <a:solidFill>
            <a:schemeClr val="bg1">
              <a:lumMod val="95000"/>
            </a:schemeClr>
          </a:solidFill>
        </p:spPr>
        <p:txBody>
          <a:bodyPr>
            <a:normAutofit/>
          </a:bodyPr>
          <a:lstStyle>
            <a:lvl1pPr>
              <a:defRPr sz="2000"/>
            </a:lvl1pPr>
          </a:lstStyle>
          <a:p>
            <a:endParaRPr lang="en-US" dirty="0"/>
          </a:p>
        </p:txBody>
      </p:sp>
      <p:sp>
        <p:nvSpPr>
          <p:cNvPr id="30" name="Picture Placeholder 6"/>
          <p:cNvSpPr>
            <a:spLocks noGrp="1"/>
          </p:cNvSpPr>
          <p:nvPr>
            <p:ph type="pic" sz="quarter" idx="21"/>
          </p:nvPr>
        </p:nvSpPr>
        <p:spPr>
          <a:xfrm>
            <a:off x="4126445" y="8214159"/>
            <a:ext cx="2272678" cy="2272678"/>
          </a:xfrm>
          <a:prstGeom prst="ellipse">
            <a:avLst/>
          </a:prstGeom>
          <a:solidFill>
            <a:schemeClr val="bg1">
              <a:lumMod val="95000"/>
            </a:schemeClr>
          </a:solidFill>
        </p:spPr>
        <p:txBody>
          <a:bodyPr>
            <a:normAutofit/>
          </a:bodyPr>
          <a:lstStyle>
            <a:lvl1pPr>
              <a:defRPr sz="2000"/>
            </a:lvl1pPr>
          </a:lstStyle>
          <a:p>
            <a:endParaRPr lang="en-US" dirty="0"/>
          </a:p>
        </p:txBody>
      </p:sp>
      <p:sp>
        <p:nvSpPr>
          <p:cNvPr id="31" name="Picture Placeholder 6"/>
          <p:cNvSpPr>
            <a:spLocks noGrp="1"/>
          </p:cNvSpPr>
          <p:nvPr>
            <p:ph type="pic" sz="quarter" idx="22"/>
          </p:nvPr>
        </p:nvSpPr>
        <p:spPr>
          <a:xfrm>
            <a:off x="9027879" y="8214159"/>
            <a:ext cx="2272678" cy="2272678"/>
          </a:xfrm>
          <a:prstGeom prst="ellipse">
            <a:avLst/>
          </a:prstGeom>
          <a:solidFill>
            <a:schemeClr val="bg1">
              <a:lumMod val="95000"/>
            </a:schemeClr>
          </a:solidFill>
        </p:spPr>
        <p:txBody>
          <a:bodyPr>
            <a:normAutofit/>
          </a:bodyPr>
          <a:lstStyle>
            <a:lvl1pPr>
              <a:defRPr sz="2000"/>
            </a:lvl1pPr>
          </a:lstStyle>
          <a:p>
            <a:endParaRPr lang="en-US" dirty="0"/>
          </a:p>
        </p:txBody>
      </p:sp>
      <p:sp>
        <p:nvSpPr>
          <p:cNvPr id="32" name="Picture Placeholder 6"/>
          <p:cNvSpPr>
            <a:spLocks noGrp="1"/>
          </p:cNvSpPr>
          <p:nvPr>
            <p:ph type="pic" sz="quarter" idx="23"/>
          </p:nvPr>
        </p:nvSpPr>
        <p:spPr>
          <a:xfrm>
            <a:off x="13929312" y="8214159"/>
            <a:ext cx="2272678" cy="2272678"/>
          </a:xfrm>
          <a:prstGeom prst="ellipse">
            <a:avLst/>
          </a:prstGeom>
          <a:solidFill>
            <a:schemeClr val="bg1">
              <a:lumMod val="95000"/>
            </a:schemeClr>
          </a:solidFill>
        </p:spPr>
        <p:txBody>
          <a:bodyPr>
            <a:normAutofit/>
          </a:bodyPr>
          <a:lstStyle>
            <a:lvl1pPr>
              <a:defRPr sz="2000"/>
            </a:lvl1pPr>
          </a:lstStyle>
          <a:p>
            <a:endParaRPr lang="en-US" dirty="0"/>
          </a:p>
        </p:txBody>
      </p:sp>
      <p:sp>
        <p:nvSpPr>
          <p:cNvPr id="33" name="Picture Placeholder 6"/>
          <p:cNvSpPr>
            <a:spLocks noGrp="1"/>
          </p:cNvSpPr>
          <p:nvPr>
            <p:ph type="pic" sz="quarter" idx="24"/>
          </p:nvPr>
        </p:nvSpPr>
        <p:spPr>
          <a:xfrm>
            <a:off x="18260331" y="8214159"/>
            <a:ext cx="2272678" cy="2272678"/>
          </a:xfrm>
          <a:prstGeom prst="ellipse">
            <a:avLst/>
          </a:prstGeom>
          <a:solidFill>
            <a:schemeClr val="bg1">
              <a:lumMod val="95000"/>
            </a:schemeClr>
          </a:solidFill>
        </p:spPr>
        <p:txBody>
          <a:bodyPr>
            <a:normAutofit/>
          </a:bodyPr>
          <a:lstStyle>
            <a:lvl1pPr>
              <a:defRPr sz="2000"/>
            </a:lvl1pPr>
          </a:lstStyle>
          <a:p>
            <a:endParaRPr lang="en-US" dirty="0"/>
          </a:p>
        </p:txBody>
      </p:sp>
    </p:spTree>
    <p:extLst>
      <p:ext uri="{BB962C8B-B14F-4D97-AF65-F5344CB8AC3E}">
        <p14:creationId xmlns:p14="http://schemas.microsoft.com/office/powerpoint/2010/main" val="28970072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9_Placeholder-Image">
    <p:spTree>
      <p:nvGrpSpPr>
        <p:cNvPr id="1" name=""/>
        <p:cNvGrpSpPr/>
        <p:nvPr/>
      </p:nvGrpSpPr>
      <p:grpSpPr>
        <a:xfrm>
          <a:off x="0" y="0"/>
          <a:ext cx="0" cy="0"/>
          <a:chOff x="0" y="0"/>
          <a:chExt cx="0" cy="0"/>
        </a:xfrm>
      </p:grpSpPr>
      <p:sp>
        <p:nvSpPr>
          <p:cNvPr id="8" name="Picture Placeholder 2"/>
          <p:cNvSpPr>
            <a:spLocks noGrp="1"/>
          </p:cNvSpPr>
          <p:nvPr>
            <p:ph type="pic" sz="quarter" idx="13"/>
          </p:nvPr>
        </p:nvSpPr>
        <p:spPr>
          <a:xfrm>
            <a:off x="0" y="4466492"/>
            <a:ext cx="11007969" cy="9249507"/>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156922932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0_Placeholder-Image">
    <p:spTree>
      <p:nvGrpSpPr>
        <p:cNvPr id="1" name=""/>
        <p:cNvGrpSpPr/>
        <p:nvPr/>
      </p:nvGrpSpPr>
      <p:grpSpPr>
        <a:xfrm>
          <a:off x="0" y="0"/>
          <a:ext cx="0" cy="0"/>
          <a:chOff x="0" y="0"/>
          <a:chExt cx="0" cy="0"/>
        </a:xfrm>
      </p:grpSpPr>
      <p:sp>
        <p:nvSpPr>
          <p:cNvPr id="22" name="Picture Placeholder 6"/>
          <p:cNvSpPr>
            <a:spLocks noGrp="1"/>
          </p:cNvSpPr>
          <p:nvPr>
            <p:ph type="pic" sz="quarter" idx="14"/>
          </p:nvPr>
        </p:nvSpPr>
        <p:spPr>
          <a:xfrm>
            <a:off x="2249750" y="4138889"/>
            <a:ext cx="1739818" cy="1714418"/>
          </a:xfrm>
          <a:prstGeom prst="ellipse">
            <a:avLst/>
          </a:prstGeom>
          <a:solidFill>
            <a:schemeClr val="bg1">
              <a:lumMod val="95000"/>
            </a:schemeClr>
          </a:solidFill>
        </p:spPr>
        <p:txBody>
          <a:bodyPr>
            <a:normAutofit/>
          </a:bodyPr>
          <a:lstStyle>
            <a:lvl1pPr>
              <a:defRPr sz="2000"/>
            </a:lvl1pPr>
          </a:lstStyle>
          <a:p>
            <a:endParaRPr lang="en-US" dirty="0"/>
          </a:p>
        </p:txBody>
      </p:sp>
      <p:sp>
        <p:nvSpPr>
          <p:cNvPr id="23" name="Picture Placeholder 6"/>
          <p:cNvSpPr>
            <a:spLocks noGrp="1"/>
          </p:cNvSpPr>
          <p:nvPr>
            <p:ph type="pic" sz="quarter" idx="15"/>
          </p:nvPr>
        </p:nvSpPr>
        <p:spPr>
          <a:xfrm>
            <a:off x="2249750" y="6501089"/>
            <a:ext cx="1739818" cy="1714418"/>
          </a:xfrm>
          <a:prstGeom prst="ellipse">
            <a:avLst/>
          </a:prstGeom>
          <a:solidFill>
            <a:schemeClr val="bg1">
              <a:lumMod val="95000"/>
            </a:schemeClr>
          </a:solidFill>
        </p:spPr>
        <p:txBody>
          <a:bodyPr>
            <a:normAutofit/>
          </a:bodyPr>
          <a:lstStyle>
            <a:lvl1pPr>
              <a:defRPr sz="2000"/>
            </a:lvl1pPr>
          </a:lstStyle>
          <a:p>
            <a:endParaRPr lang="en-US" dirty="0"/>
          </a:p>
        </p:txBody>
      </p:sp>
      <p:sp>
        <p:nvSpPr>
          <p:cNvPr id="24" name="Picture Placeholder 6"/>
          <p:cNvSpPr>
            <a:spLocks noGrp="1"/>
          </p:cNvSpPr>
          <p:nvPr>
            <p:ph type="pic" sz="quarter" idx="16"/>
          </p:nvPr>
        </p:nvSpPr>
        <p:spPr>
          <a:xfrm>
            <a:off x="2249750" y="9058787"/>
            <a:ext cx="1739818" cy="1714418"/>
          </a:xfrm>
          <a:prstGeom prst="ellipse">
            <a:avLst/>
          </a:prstGeom>
          <a:solidFill>
            <a:schemeClr val="bg1">
              <a:lumMod val="95000"/>
            </a:schemeClr>
          </a:solidFill>
        </p:spPr>
        <p:txBody>
          <a:bodyPr>
            <a:normAutofit/>
          </a:bodyPr>
          <a:lstStyle>
            <a:lvl1pPr>
              <a:defRPr sz="2000"/>
            </a:lvl1pPr>
          </a:lstStyle>
          <a:p>
            <a:endParaRPr lang="en-US" dirty="0"/>
          </a:p>
        </p:txBody>
      </p:sp>
      <p:sp>
        <p:nvSpPr>
          <p:cNvPr id="25" name="Picture Placeholder 6"/>
          <p:cNvSpPr>
            <a:spLocks noGrp="1"/>
          </p:cNvSpPr>
          <p:nvPr>
            <p:ph type="pic" sz="quarter" idx="17"/>
          </p:nvPr>
        </p:nvSpPr>
        <p:spPr>
          <a:xfrm>
            <a:off x="9509636" y="4138889"/>
            <a:ext cx="1739818" cy="1714418"/>
          </a:xfrm>
          <a:prstGeom prst="ellipse">
            <a:avLst/>
          </a:prstGeom>
          <a:solidFill>
            <a:schemeClr val="bg1">
              <a:lumMod val="95000"/>
            </a:schemeClr>
          </a:solidFill>
        </p:spPr>
        <p:txBody>
          <a:bodyPr>
            <a:normAutofit/>
          </a:bodyPr>
          <a:lstStyle>
            <a:lvl1pPr>
              <a:defRPr sz="2000"/>
            </a:lvl1pPr>
          </a:lstStyle>
          <a:p>
            <a:endParaRPr lang="en-US" dirty="0"/>
          </a:p>
        </p:txBody>
      </p:sp>
      <p:sp>
        <p:nvSpPr>
          <p:cNvPr id="26" name="Picture Placeholder 6"/>
          <p:cNvSpPr>
            <a:spLocks noGrp="1"/>
          </p:cNvSpPr>
          <p:nvPr>
            <p:ph type="pic" sz="quarter" idx="18"/>
          </p:nvPr>
        </p:nvSpPr>
        <p:spPr>
          <a:xfrm>
            <a:off x="9509636" y="6501089"/>
            <a:ext cx="1739818" cy="1714418"/>
          </a:xfrm>
          <a:prstGeom prst="ellipse">
            <a:avLst/>
          </a:prstGeom>
          <a:solidFill>
            <a:schemeClr val="bg1">
              <a:lumMod val="95000"/>
            </a:schemeClr>
          </a:solidFill>
        </p:spPr>
        <p:txBody>
          <a:bodyPr>
            <a:normAutofit/>
          </a:bodyPr>
          <a:lstStyle>
            <a:lvl1pPr>
              <a:defRPr sz="2000"/>
            </a:lvl1pPr>
          </a:lstStyle>
          <a:p>
            <a:endParaRPr lang="en-US" dirty="0"/>
          </a:p>
        </p:txBody>
      </p:sp>
      <p:sp>
        <p:nvSpPr>
          <p:cNvPr id="27" name="Picture Placeholder 6"/>
          <p:cNvSpPr>
            <a:spLocks noGrp="1"/>
          </p:cNvSpPr>
          <p:nvPr>
            <p:ph type="pic" sz="quarter" idx="19"/>
          </p:nvPr>
        </p:nvSpPr>
        <p:spPr>
          <a:xfrm>
            <a:off x="9509636" y="9058787"/>
            <a:ext cx="1739818" cy="1714418"/>
          </a:xfrm>
          <a:prstGeom prst="ellipse">
            <a:avLst/>
          </a:prstGeom>
          <a:solidFill>
            <a:schemeClr val="bg1">
              <a:lumMod val="95000"/>
            </a:schemeClr>
          </a:solidFill>
        </p:spPr>
        <p:txBody>
          <a:bodyPr>
            <a:normAutofit/>
          </a:bodyPr>
          <a:lstStyle>
            <a:lvl1pPr>
              <a:defRPr sz="2000"/>
            </a:lvl1pPr>
          </a:lstStyle>
          <a:p>
            <a:endParaRPr lang="en-US" dirty="0"/>
          </a:p>
        </p:txBody>
      </p:sp>
      <p:sp>
        <p:nvSpPr>
          <p:cNvPr id="28" name="Picture Placeholder 6"/>
          <p:cNvSpPr>
            <a:spLocks noGrp="1"/>
          </p:cNvSpPr>
          <p:nvPr>
            <p:ph type="pic" sz="quarter" idx="20"/>
          </p:nvPr>
        </p:nvSpPr>
        <p:spPr>
          <a:xfrm>
            <a:off x="16769522" y="4138889"/>
            <a:ext cx="1739818" cy="1714418"/>
          </a:xfrm>
          <a:prstGeom prst="ellipse">
            <a:avLst/>
          </a:prstGeom>
          <a:solidFill>
            <a:schemeClr val="bg1">
              <a:lumMod val="95000"/>
            </a:schemeClr>
          </a:solidFill>
        </p:spPr>
        <p:txBody>
          <a:bodyPr>
            <a:normAutofit/>
          </a:bodyPr>
          <a:lstStyle>
            <a:lvl1pPr>
              <a:defRPr sz="2000"/>
            </a:lvl1pPr>
          </a:lstStyle>
          <a:p>
            <a:endParaRPr lang="en-US" dirty="0"/>
          </a:p>
        </p:txBody>
      </p:sp>
      <p:sp>
        <p:nvSpPr>
          <p:cNvPr id="29" name="Picture Placeholder 6"/>
          <p:cNvSpPr>
            <a:spLocks noGrp="1"/>
          </p:cNvSpPr>
          <p:nvPr>
            <p:ph type="pic" sz="quarter" idx="21"/>
          </p:nvPr>
        </p:nvSpPr>
        <p:spPr>
          <a:xfrm>
            <a:off x="16769522" y="6501089"/>
            <a:ext cx="1739818" cy="1714418"/>
          </a:xfrm>
          <a:prstGeom prst="ellipse">
            <a:avLst/>
          </a:prstGeom>
          <a:solidFill>
            <a:schemeClr val="bg1">
              <a:lumMod val="95000"/>
            </a:schemeClr>
          </a:solidFill>
        </p:spPr>
        <p:txBody>
          <a:bodyPr>
            <a:normAutofit/>
          </a:bodyPr>
          <a:lstStyle>
            <a:lvl1pPr>
              <a:defRPr sz="2000"/>
            </a:lvl1pPr>
          </a:lstStyle>
          <a:p>
            <a:endParaRPr lang="en-US" dirty="0"/>
          </a:p>
        </p:txBody>
      </p:sp>
      <p:sp>
        <p:nvSpPr>
          <p:cNvPr id="30" name="Picture Placeholder 6"/>
          <p:cNvSpPr>
            <a:spLocks noGrp="1"/>
          </p:cNvSpPr>
          <p:nvPr>
            <p:ph type="pic" sz="quarter" idx="22"/>
          </p:nvPr>
        </p:nvSpPr>
        <p:spPr>
          <a:xfrm>
            <a:off x="16769522" y="9058787"/>
            <a:ext cx="1739818" cy="1714418"/>
          </a:xfrm>
          <a:prstGeom prst="ellipse">
            <a:avLst/>
          </a:prstGeom>
          <a:solidFill>
            <a:schemeClr val="bg1">
              <a:lumMod val="95000"/>
            </a:schemeClr>
          </a:solidFill>
        </p:spPr>
        <p:txBody>
          <a:bodyPr>
            <a:normAutofit/>
          </a:bodyPr>
          <a:lstStyle>
            <a:lvl1pPr>
              <a:defRPr sz="2000"/>
            </a:lvl1pPr>
          </a:lstStyle>
          <a:p>
            <a:endParaRPr lang="en-US" dirty="0"/>
          </a:p>
        </p:txBody>
      </p:sp>
    </p:spTree>
    <p:extLst>
      <p:ext uri="{BB962C8B-B14F-4D97-AF65-F5344CB8AC3E}">
        <p14:creationId xmlns:p14="http://schemas.microsoft.com/office/powerpoint/2010/main" val="20169061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11_Placeholder-Image">
    <p:spTree>
      <p:nvGrpSpPr>
        <p:cNvPr id="1" name=""/>
        <p:cNvGrpSpPr/>
        <p:nvPr/>
      </p:nvGrpSpPr>
      <p:grpSpPr>
        <a:xfrm>
          <a:off x="0" y="0"/>
          <a:ext cx="0" cy="0"/>
          <a:chOff x="0" y="0"/>
          <a:chExt cx="0" cy="0"/>
        </a:xfrm>
      </p:grpSpPr>
      <p:sp>
        <p:nvSpPr>
          <p:cNvPr id="17" name="Picture Placeholder 2"/>
          <p:cNvSpPr>
            <a:spLocks noGrp="1"/>
          </p:cNvSpPr>
          <p:nvPr>
            <p:ph type="pic" sz="quarter" idx="13"/>
          </p:nvPr>
        </p:nvSpPr>
        <p:spPr>
          <a:xfrm>
            <a:off x="-2" y="1"/>
            <a:ext cx="12188826" cy="6858000"/>
          </a:xfrm>
          <a:solidFill>
            <a:schemeClr val="bg1">
              <a:lumMod val="95000"/>
            </a:schemeClr>
          </a:solidFill>
        </p:spPr>
        <p:txBody>
          <a:bodyPr>
            <a:normAutofit/>
          </a:bodyPr>
          <a:lstStyle>
            <a:lvl1pPr>
              <a:defRPr sz="2800"/>
            </a:lvl1pPr>
          </a:lstStyle>
          <a:p>
            <a:endParaRPr lang="en-US"/>
          </a:p>
        </p:txBody>
      </p:sp>
      <p:sp>
        <p:nvSpPr>
          <p:cNvPr id="18" name="Picture Placeholder 2"/>
          <p:cNvSpPr>
            <a:spLocks noGrp="1"/>
          </p:cNvSpPr>
          <p:nvPr>
            <p:ph type="pic" sz="quarter" idx="14"/>
          </p:nvPr>
        </p:nvSpPr>
        <p:spPr>
          <a:xfrm>
            <a:off x="-2" y="6858000"/>
            <a:ext cx="12188826" cy="6858000"/>
          </a:xfrm>
          <a:solidFill>
            <a:schemeClr val="bg1">
              <a:lumMod val="95000"/>
            </a:schemeClr>
          </a:solidFill>
        </p:spPr>
        <p:txBody>
          <a:bodyPr>
            <a:normAutofit/>
          </a:bodyPr>
          <a:lstStyle>
            <a:lvl1pPr>
              <a:defRPr sz="2800"/>
            </a:lvl1pPr>
          </a:lstStyle>
          <a:p>
            <a:endParaRPr lang="en-US"/>
          </a:p>
        </p:txBody>
      </p:sp>
      <p:sp>
        <p:nvSpPr>
          <p:cNvPr id="19" name="Picture Placeholder 2"/>
          <p:cNvSpPr>
            <a:spLocks noGrp="1"/>
          </p:cNvSpPr>
          <p:nvPr>
            <p:ph type="pic" sz="quarter" idx="15"/>
          </p:nvPr>
        </p:nvSpPr>
        <p:spPr>
          <a:xfrm>
            <a:off x="12188824" y="6858000"/>
            <a:ext cx="12188826" cy="6858000"/>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127784995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13_Placeholder-Image">
    <p:spTree>
      <p:nvGrpSpPr>
        <p:cNvPr id="1" name=""/>
        <p:cNvGrpSpPr/>
        <p:nvPr/>
      </p:nvGrpSpPr>
      <p:grpSpPr>
        <a:xfrm>
          <a:off x="0" y="0"/>
          <a:ext cx="0" cy="0"/>
          <a:chOff x="0" y="0"/>
          <a:chExt cx="0" cy="0"/>
        </a:xfrm>
      </p:grpSpPr>
      <p:sp>
        <p:nvSpPr>
          <p:cNvPr id="13" name="Picture Placeholder 2"/>
          <p:cNvSpPr>
            <a:spLocks noGrp="1"/>
          </p:cNvSpPr>
          <p:nvPr>
            <p:ph type="pic" sz="quarter" idx="13"/>
          </p:nvPr>
        </p:nvSpPr>
        <p:spPr>
          <a:xfrm>
            <a:off x="-2" y="0"/>
            <a:ext cx="24377652" cy="13715999"/>
          </a:xfrm>
          <a:solidFill>
            <a:schemeClr val="bg1">
              <a:lumMod val="95000"/>
            </a:schemeClr>
          </a:solidFill>
        </p:spPr>
        <p:txBody>
          <a:bodyPr>
            <a:normAutofit/>
          </a:bodyPr>
          <a:lstStyle>
            <a:lvl1pPr>
              <a:defRPr sz="2800"/>
            </a:lvl1pPr>
          </a:lstStyle>
          <a:p>
            <a:endParaRPr lang="en-US"/>
          </a:p>
        </p:txBody>
      </p:sp>
      <p:sp>
        <p:nvSpPr>
          <p:cNvPr id="9" name="Picture Placeholder 6"/>
          <p:cNvSpPr>
            <a:spLocks noGrp="1"/>
          </p:cNvSpPr>
          <p:nvPr>
            <p:ph type="pic" sz="quarter" idx="10"/>
          </p:nvPr>
        </p:nvSpPr>
        <p:spPr>
          <a:xfrm>
            <a:off x="10767066" y="3452063"/>
            <a:ext cx="3008376" cy="3008376"/>
          </a:xfrm>
          <a:prstGeom prst="ellipse">
            <a:avLst/>
          </a:prstGeom>
          <a:solidFill>
            <a:schemeClr val="bg1">
              <a:lumMod val="75000"/>
            </a:schemeClr>
          </a:solidFill>
        </p:spPr>
        <p:txBody>
          <a:bodyPr>
            <a:normAutofit/>
          </a:bodyPr>
          <a:lstStyle>
            <a:lvl1pPr>
              <a:defRPr sz="2000"/>
            </a:lvl1pPr>
          </a:lstStyle>
          <a:p>
            <a:endParaRPr lang="en-US"/>
          </a:p>
        </p:txBody>
      </p:sp>
    </p:spTree>
    <p:extLst>
      <p:ext uri="{BB962C8B-B14F-4D97-AF65-F5344CB8AC3E}">
        <p14:creationId xmlns:p14="http://schemas.microsoft.com/office/powerpoint/2010/main" val="136935662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14_Placeholder-Image">
    <p:spTree>
      <p:nvGrpSpPr>
        <p:cNvPr id="1" name=""/>
        <p:cNvGrpSpPr/>
        <p:nvPr/>
      </p:nvGrpSpPr>
      <p:grpSpPr>
        <a:xfrm>
          <a:off x="0" y="0"/>
          <a:ext cx="0" cy="0"/>
          <a:chOff x="0" y="0"/>
          <a:chExt cx="0" cy="0"/>
        </a:xfrm>
      </p:grpSpPr>
      <p:sp>
        <p:nvSpPr>
          <p:cNvPr id="19" name="Picture Placeholder 2"/>
          <p:cNvSpPr>
            <a:spLocks noGrp="1"/>
          </p:cNvSpPr>
          <p:nvPr>
            <p:ph type="pic" sz="quarter" idx="15"/>
          </p:nvPr>
        </p:nvSpPr>
        <p:spPr>
          <a:xfrm>
            <a:off x="518286" y="518286"/>
            <a:ext cx="5416062" cy="5978769"/>
          </a:xfrm>
          <a:solidFill>
            <a:schemeClr val="bg1">
              <a:lumMod val="95000"/>
            </a:schemeClr>
          </a:solidFill>
        </p:spPr>
        <p:txBody>
          <a:bodyPr>
            <a:normAutofit/>
          </a:bodyPr>
          <a:lstStyle>
            <a:lvl1pPr>
              <a:defRPr sz="2800"/>
            </a:lvl1pPr>
          </a:lstStyle>
          <a:p>
            <a:endParaRPr lang="en-US"/>
          </a:p>
        </p:txBody>
      </p:sp>
      <p:sp>
        <p:nvSpPr>
          <p:cNvPr id="10" name="Picture Placeholder 2"/>
          <p:cNvSpPr>
            <a:spLocks noGrp="1"/>
          </p:cNvSpPr>
          <p:nvPr>
            <p:ph type="pic" sz="quarter" idx="16"/>
          </p:nvPr>
        </p:nvSpPr>
        <p:spPr>
          <a:xfrm>
            <a:off x="518286" y="7015341"/>
            <a:ext cx="5416062" cy="5978769"/>
          </a:xfrm>
          <a:solidFill>
            <a:schemeClr val="bg1">
              <a:lumMod val="95000"/>
            </a:schemeClr>
          </a:solidFill>
        </p:spPr>
        <p:txBody>
          <a:bodyPr>
            <a:normAutofit/>
          </a:bodyPr>
          <a:lstStyle>
            <a:lvl1pPr>
              <a:defRPr sz="2800"/>
            </a:lvl1pPr>
          </a:lstStyle>
          <a:p>
            <a:endParaRPr lang="en-US"/>
          </a:p>
        </p:txBody>
      </p:sp>
      <p:sp>
        <p:nvSpPr>
          <p:cNvPr id="11" name="Picture Placeholder 2"/>
          <p:cNvSpPr>
            <a:spLocks noGrp="1"/>
          </p:cNvSpPr>
          <p:nvPr>
            <p:ph type="pic" sz="quarter" idx="17"/>
          </p:nvPr>
        </p:nvSpPr>
        <p:spPr>
          <a:xfrm>
            <a:off x="6452631" y="2498002"/>
            <a:ext cx="8707157" cy="5978769"/>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94180428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15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10963548" y="0"/>
            <a:ext cx="13414102" cy="10968174"/>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47059110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6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0" y="0"/>
            <a:ext cx="13414102" cy="10968174"/>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55316035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17_Placeholder-Image">
    <p:spTree>
      <p:nvGrpSpPr>
        <p:cNvPr id="1" name=""/>
        <p:cNvGrpSpPr/>
        <p:nvPr/>
      </p:nvGrpSpPr>
      <p:grpSpPr>
        <a:xfrm>
          <a:off x="0" y="0"/>
          <a:ext cx="0" cy="0"/>
          <a:chOff x="0" y="0"/>
          <a:chExt cx="0" cy="0"/>
        </a:xfrm>
      </p:grpSpPr>
      <p:sp>
        <p:nvSpPr>
          <p:cNvPr id="19" name="Picture Placeholder 2"/>
          <p:cNvSpPr>
            <a:spLocks noGrp="1"/>
          </p:cNvSpPr>
          <p:nvPr>
            <p:ph type="pic" sz="quarter" idx="17"/>
          </p:nvPr>
        </p:nvSpPr>
        <p:spPr>
          <a:xfrm>
            <a:off x="0" y="1911926"/>
            <a:ext cx="6088205" cy="11804073"/>
          </a:xfrm>
          <a:solidFill>
            <a:schemeClr val="bg1">
              <a:lumMod val="95000"/>
            </a:schemeClr>
          </a:solidFill>
        </p:spPr>
        <p:txBody>
          <a:bodyPr>
            <a:normAutofit/>
          </a:bodyPr>
          <a:lstStyle>
            <a:lvl1pPr>
              <a:defRPr sz="2800"/>
            </a:lvl1pPr>
          </a:lstStyle>
          <a:p>
            <a:endParaRPr lang="en-US"/>
          </a:p>
        </p:txBody>
      </p:sp>
      <p:sp>
        <p:nvSpPr>
          <p:cNvPr id="20" name="Picture Placeholder 2"/>
          <p:cNvSpPr>
            <a:spLocks noGrp="1"/>
          </p:cNvSpPr>
          <p:nvPr>
            <p:ph type="pic" sz="quarter" idx="18"/>
          </p:nvPr>
        </p:nvSpPr>
        <p:spPr>
          <a:xfrm>
            <a:off x="6100620" y="1911926"/>
            <a:ext cx="6088205" cy="11804073"/>
          </a:xfrm>
          <a:solidFill>
            <a:schemeClr val="bg1">
              <a:lumMod val="95000"/>
            </a:schemeClr>
          </a:solidFill>
        </p:spPr>
        <p:txBody>
          <a:bodyPr>
            <a:normAutofit/>
          </a:bodyPr>
          <a:lstStyle>
            <a:lvl1pPr>
              <a:defRPr sz="2800"/>
            </a:lvl1pPr>
          </a:lstStyle>
          <a:p>
            <a:endParaRPr lang="en-US"/>
          </a:p>
        </p:txBody>
      </p:sp>
      <p:sp>
        <p:nvSpPr>
          <p:cNvPr id="21" name="Picture Placeholder 2"/>
          <p:cNvSpPr>
            <a:spLocks noGrp="1"/>
          </p:cNvSpPr>
          <p:nvPr>
            <p:ph type="pic" sz="quarter" idx="19"/>
          </p:nvPr>
        </p:nvSpPr>
        <p:spPr>
          <a:xfrm>
            <a:off x="12181376" y="1911926"/>
            <a:ext cx="6088205" cy="11804073"/>
          </a:xfrm>
          <a:solidFill>
            <a:schemeClr val="bg1">
              <a:lumMod val="95000"/>
            </a:schemeClr>
          </a:solidFill>
        </p:spPr>
        <p:txBody>
          <a:bodyPr>
            <a:normAutofit/>
          </a:bodyPr>
          <a:lstStyle>
            <a:lvl1pPr>
              <a:defRPr sz="2800"/>
            </a:lvl1pPr>
          </a:lstStyle>
          <a:p>
            <a:endParaRPr lang="en-US"/>
          </a:p>
        </p:txBody>
      </p:sp>
      <p:sp>
        <p:nvSpPr>
          <p:cNvPr id="22" name="Picture Placeholder 2"/>
          <p:cNvSpPr>
            <a:spLocks noGrp="1"/>
          </p:cNvSpPr>
          <p:nvPr>
            <p:ph type="pic" sz="quarter" idx="20"/>
          </p:nvPr>
        </p:nvSpPr>
        <p:spPr>
          <a:xfrm>
            <a:off x="18281996" y="1911926"/>
            <a:ext cx="6088205" cy="11804073"/>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119066836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8_Placeholder-Image">
    <p:spTree>
      <p:nvGrpSpPr>
        <p:cNvPr id="1" name=""/>
        <p:cNvGrpSpPr/>
        <p:nvPr/>
      </p:nvGrpSpPr>
      <p:grpSpPr>
        <a:xfrm>
          <a:off x="0" y="0"/>
          <a:ext cx="0" cy="0"/>
          <a:chOff x="0" y="0"/>
          <a:chExt cx="0" cy="0"/>
        </a:xfrm>
      </p:grpSpPr>
      <p:sp>
        <p:nvSpPr>
          <p:cNvPr id="19" name="Picture Placeholder 2"/>
          <p:cNvSpPr>
            <a:spLocks noGrp="1"/>
          </p:cNvSpPr>
          <p:nvPr>
            <p:ph type="pic" sz="quarter" idx="17"/>
          </p:nvPr>
        </p:nvSpPr>
        <p:spPr>
          <a:xfrm>
            <a:off x="1128473" y="1688124"/>
            <a:ext cx="6093171" cy="10339754"/>
          </a:xfrm>
          <a:solidFill>
            <a:schemeClr val="bg1">
              <a:lumMod val="95000"/>
            </a:schemeClr>
          </a:solidFill>
        </p:spPr>
        <p:txBody>
          <a:bodyPr>
            <a:normAutofit/>
          </a:bodyPr>
          <a:lstStyle>
            <a:lvl1pPr>
              <a:defRPr sz="2800"/>
            </a:lvl1pPr>
          </a:lstStyle>
          <a:p>
            <a:endParaRPr lang="en-US"/>
          </a:p>
        </p:txBody>
      </p:sp>
      <p:sp>
        <p:nvSpPr>
          <p:cNvPr id="20" name="Picture Placeholder 2"/>
          <p:cNvSpPr>
            <a:spLocks noGrp="1"/>
          </p:cNvSpPr>
          <p:nvPr>
            <p:ph type="pic" sz="quarter" idx="18"/>
          </p:nvPr>
        </p:nvSpPr>
        <p:spPr>
          <a:xfrm>
            <a:off x="7564442" y="1688122"/>
            <a:ext cx="6093171" cy="5020362"/>
          </a:xfrm>
          <a:solidFill>
            <a:schemeClr val="bg1">
              <a:lumMod val="95000"/>
            </a:schemeClr>
          </a:solidFill>
        </p:spPr>
        <p:txBody>
          <a:bodyPr>
            <a:normAutofit/>
          </a:bodyPr>
          <a:lstStyle>
            <a:lvl1pPr>
              <a:defRPr sz="2800"/>
            </a:lvl1pPr>
          </a:lstStyle>
          <a:p>
            <a:endParaRPr lang="en-US"/>
          </a:p>
        </p:txBody>
      </p:sp>
      <p:sp>
        <p:nvSpPr>
          <p:cNvPr id="21" name="Picture Placeholder 2"/>
          <p:cNvSpPr>
            <a:spLocks noGrp="1"/>
          </p:cNvSpPr>
          <p:nvPr>
            <p:ph type="pic" sz="quarter" idx="19"/>
          </p:nvPr>
        </p:nvSpPr>
        <p:spPr>
          <a:xfrm>
            <a:off x="7564442" y="7029400"/>
            <a:ext cx="6088205" cy="5009419"/>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138839152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19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3260036" y="0"/>
            <a:ext cx="10058400" cy="13716000"/>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198361403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20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11057421" y="0"/>
            <a:ext cx="10058400" cy="13716000"/>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170774613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21_Placeholder-Image">
    <p:spTree>
      <p:nvGrpSpPr>
        <p:cNvPr id="1" name=""/>
        <p:cNvGrpSpPr/>
        <p:nvPr/>
      </p:nvGrpSpPr>
      <p:grpSpPr>
        <a:xfrm>
          <a:off x="0" y="0"/>
          <a:ext cx="0" cy="0"/>
          <a:chOff x="0" y="0"/>
          <a:chExt cx="0" cy="0"/>
        </a:xfrm>
      </p:grpSpPr>
      <p:sp>
        <p:nvSpPr>
          <p:cNvPr id="4" name="Picture Placeholder 2"/>
          <p:cNvSpPr>
            <a:spLocks noGrp="1"/>
          </p:cNvSpPr>
          <p:nvPr>
            <p:ph type="pic" sz="quarter" idx="17"/>
          </p:nvPr>
        </p:nvSpPr>
        <p:spPr>
          <a:xfrm>
            <a:off x="11057421" y="0"/>
            <a:ext cx="13320228" cy="13716000"/>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160553986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22_Placeholder-Image">
    <p:spTree>
      <p:nvGrpSpPr>
        <p:cNvPr id="1" name=""/>
        <p:cNvGrpSpPr/>
        <p:nvPr/>
      </p:nvGrpSpPr>
      <p:grpSpPr>
        <a:xfrm>
          <a:off x="0" y="0"/>
          <a:ext cx="0" cy="0"/>
          <a:chOff x="0" y="0"/>
          <a:chExt cx="0" cy="0"/>
        </a:xfrm>
      </p:grpSpPr>
      <p:sp>
        <p:nvSpPr>
          <p:cNvPr id="4" name="Picture Placeholder 2"/>
          <p:cNvSpPr>
            <a:spLocks noGrp="1"/>
          </p:cNvSpPr>
          <p:nvPr>
            <p:ph type="pic" sz="quarter" idx="17"/>
          </p:nvPr>
        </p:nvSpPr>
        <p:spPr>
          <a:xfrm>
            <a:off x="1" y="0"/>
            <a:ext cx="13320228" cy="13716000"/>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27202012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23_Placeholder-Image">
    <p:spTree>
      <p:nvGrpSpPr>
        <p:cNvPr id="1" name=""/>
        <p:cNvGrpSpPr/>
        <p:nvPr/>
      </p:nvGrpSpPr>
      <p:grpSpPr>
        <a:xfrm>
          <a:off x="0" y="0"/>
          <a:ext cx="0" cy="0"/>
          <a:chOff x="0" y="0"/>
          <a:chExt cx="0" cy="0"/>
        </a:xfrm>
      </p:grpSpPr>
      <p:sp>
        <p:nvSpPr>
          <p:cNvPr id="11" name="Picture Placeholder 2"/>
          <p:cNvSpPr>
            <a:spLocks noGrp="1"/>
          </p:cNvSpPr>
          <p:nvPr>
            <p:ph type="pic" sz="quarter" idx="13"/>
          </p:nvPr>
        </p:nvSpPr>
        <p:spPr>
          <a:xfrm>
            <a:off x="0" y="6149725"/>
            <a:ext cx="6099349" cy="5402580"/>
          </a:xfrm>
          <a:solidFill>
            <a:schemeClr val="bg1">
              <a:lumMod val="95000"/>
            </a:schemeClr>
          </a:solidFill>
        </p:spPr>
        <p:txBody>
          <a:bodyPr>
            <a:normAutofit/>
          </a:bodyPr>
          <a:lstStyle>
            <a:lvl1pPr>
              <a:defRPr sz="2800"/>
            </a:lvl1pPr>
          </a:lstStyle>
          <a:p>
            <a:endParaRPr lang="en-US"/>
          </a:p>
        </p:txBody>
      </p:sp>
      <p:sp>
        <p:nvSpPr>
          <p:cNvPr id="12" name="Picture Placeholder 2"/>
          <p:cNvSpPr>
            <a:spLocks noGrp="1"/>
          </p:cNvSpPr>
          <p:nvPr>
            <p:ph type="pic" sz="quarter" idx="14"/>
          </p:nvPr>
        </p:nvSpPr>
        <p:spPr>
          <a:xfrm>
            <a:off x="6077355" y="6149724"/>
            <a:ext cx="6099349" cy="5402580"/>
          </a:xfrm>
          <a:solidFill>
            <a:schemeClr val="bg1">
              <a:lumMod val="95000"/>
            </a:schemeClr>
          </a:solidFill>
        </p:spPr>
        <p:txBody>
          <a:bodyPr>
            <a:normAutofit/>
          </a:bodyPr>
          <a:lstStyle>
            <a:lvl1pPr>
              <a:defRPr sz="2800"/>
            </a:lvl1pPr>
          </a:lstStyle>
          <a:p>
            <a:endParaRPr lang="en-US"/>
          </a:p>
        </p:txBody>
      </p:sp>
      <p:sp>
        <p:nvSpPr>
          <p:cNvPr id="13" name="Picture Placeholder 2"/>
          <p:cNvSpPr>
            <a:spLocks noGrp="1"/>
          </p:cNvSpPr>
          <p:nvPr>
            <p:ph type="pic" sz="quarter" idx="15"/>
          </p:nvPr>
        </p:nvSpPr>
        <p:spPr>
          <a:xfrm>
            <a:off x="12189866" y="6149725"/>
            <a:ext cx="6099349" cy="5402580"/>
          </a:xfrm>
          <a:solidFill>
            <a:schemeClr val="bg1">
              <a:lumMod val="95000"/>
            </a:schemeClr>
          </a:solidFill>
        </p:spPr>
        <p:txBody>
          <a:bodyPr>
            <a:normAutofit/>
          </a:bodyPr>
          <a:lstStyle>
            <a:lvl1pPr>
              <a:defRPr sz="2800"/>
            </a:lvl1pPr>
          </a:lstStyle>
          <a:p>
            <a:endParaRPr lang="en-US"/>
          </a:p>
        </p:txBody>
      </p:sp>
      <p:sp>
        <p:nvSpPr>
          <p:cNvPr id="14" name="Picture Placeholder 2"/>
          <p:cNvSpPr>
            <a:spLocks noGrp="1"/>
          </p:cNvSpPr>
          <p:nvPr>
            <p:ph type="pic" sz="quarter" idx="16"/>
          </p:nvPr>
        </p:nvSpPr>
        <p:spPr>
          <a:xfrm>
            <a:off x="18295796" y="6149724"/>
            <a:ext cx="6099349" cy="5402580"/>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93755895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24_Placeholder-Image">
    <p:spTree>
      <p:nvGrpSpPr>
        <p:cNvPr id="1" name=""/>
        <p:cNvGrpSpPr/>
        <p:nvPr/>
      </p:nvGrpSpPr>
      <p:grpSpPr>
        <a:xfrm>
          <a:off x="0" y="0"/>
          <a:ext cx="0" cy="0"/>
          <a:chOff x="0" y="0"/>
          <a:chExt cx="0" cy="0"/>
        </a:xfrm>
      </p:grpSpPr>
      <p:sp>
        <p:nvSpPr>
          <p:cNvPr id="9" name="Picture Placeholder 2"/>
          <p:cNvSpPr>
            <a:spLocks noGrp="1"/>
          </p:cNvSpPr>
          <p:nvPr>
            <p:ph type="pic" sz="quarter" idx="15"/>
          </p:nvPr>
        </p:nvSpPr>
        <p:spPr>
          <a:xfrm>
            <a:off x="11795467" y="8428606"/>
            <a:ext cx="5408124" cy="4220594"/>
          </a:xfrm>
          <a:solidFill>
            <a:schemeClr val="bg1">
              <a:lumMod val="95000"/>
            </a:schemeClr>
          </a:solidFill>
        </p:spPr>
        <p:txBody>
          <a:bodyPr>
            <a:normAutofit/>
          </a:bodyPr>
          <a:lstStyle>
            <a:lvl1pPr>
              <a:defRPr sz="2800"/>
            </a:lvl1pPr>
          </a:lstStyle>
          <a:p>
            <a:endParaRPr lang="en-US"/>
          </a:p>
        </p:txBody>
      </p:sp>
      <p:sp>
        <p:nvSpPr>
          <p:cNvPr id="10" name="Picture Placeholder 2"/>
          <p:cNvSpPr>
            <a:spLocks noGrp="1"/>
          </p:cNvSpPr>
          <p:nvPr>
            <p:ph type="pic" sz="quarter" idx="13"/>
          </p:nvPr>
        </p:nvSpPr>
        <p:spPr>
          <a:xfrm>
            <a:off x="2059021" y="4208012"/>
            <a:ext cx="9519561" cy="8441188"/>
          </a:xfrm>
          <a:solidFill>
            <a:schemeClr val="bg1">
              <a:lumMod val="95000"/>
            </a:schemeClr>
          </a:solidFill>
        </p:spPr>
        <p:txBody>
          <a:bodyPr>
            <a:normAutofit/>
          </a:bodyPr>
          <a:lstStyle>
            <a:lvl1pPr>
              <a:defRPr sz="2800"/>
            </a:lvl1pPr>
          </a:lstStyle>
          <a:p>
            <a:endParaRPr lang="en-US"/>
          </a:p>
        </p:txBody>
      </p:sp>
      <p:sp>
        <p:nvSpPr>
          <p:cNvPr id="15" name="Picture Placeholder 2"/>
          <p:cNvSpPr>
            <a:spLocks noGrp="1"/>
          </p:cNvSpPr>
          <p:nvPr>
            <p:ph type="pic" sz="quarter" idx="16"/>
          </p:nvPr>
        </p:nvSpPr>
        <p:spPr>
          <a:xfrm>
            <a:off x="17203589" y="4208012"/>
            <a:ext cx="5408125" cy="4220594"/>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7455280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25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579418" y="4549006"/>
            <a:ext cx="9461664" cy="7171939"/>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164647817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26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 y="0"/>
            <a:ext cx="24377650" cy="9601200"/>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12466632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27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 y="0"/>
            <a:ext cx="10193866" cy="13716000"/>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146008219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28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4209184" y="0"/>
            <a:ext cx="10193866" cy="13716000"/>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176379442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32_Placeholder">
    <p:spTree>
      <p:nvGrpSpPr>
        <p:cNvPr id="1" name=""/>
        <p:cNvGrpSpPr/>
        <p:nvPr/>
      </p:nvGrpSpPr>
      <p:grpSpPr>
        <a:xfrm>
          <a:off x="0" y="0"/>
          <a:ext cx="0" cy="0"/>
          <a:chOff x="0" y="0"/>
          <a:chExt cx="0" cy="0"/>
        </a:xfrm>
      </p:grpSpPr>
      <p:sp>
        <p:nvSpPr>
          <p:cNvPr id="8" name="Picture Placeholder 2"/>
          <p:cNvSpPr>
            <a:spLocks noGrp="1"/>
          </p:cNvSpPr>
          <p:nvPr>
            <p:ph type="pic" sz="quarter" idx="25"/>
          </p:nvPr>
        </p:nvSpPr>
        <p:spPr>
          <a:xfrm>
            <a:off x="6096001" y="3295503"/>
            <a:ext cx="3879274" cy="6037416"/>
          </a:xfrm>
          <a:solidFill>
            <a:schemeClr val="bg1">
              <a:lumMod val="95000"/>
            </a:schemeClr>
          </a:solidFill>
        </p:spPr>
        <p:txBody>
          <a:bodyPr>
            <a:normAutofit/>
          </a:bodyPr>
          <a:lstStyle>
            <a:lvl1pPr>
              <a:defRPr sz="2800"/>
            </a:lvl1pPr>
          </a:lstStyle>
          <a:p>
            <a:endParaRPr lang="en-US"/>
          </a:p>
        </p:txBody>
      </p:sp>
      <p:sp>
        <p:nvSpPr>
          <p:cNvPr id="14" name="Picture Placeholder 2"/>
          <p:cNvSpPr>
            <a:spLocks noGrp="1"/>
          </p:cNvSpPr>
          <p:nvPr>
            <p:ph type="pic" sz="quarter" idx="24"/>
          </p:nvPr>
        </p:nvSpPr>
        <p:spPr>
          <a:xfrm>
            <a:off x="1911928" y="3295503"/>
            <a:ext cx="3879274" cy="6037416"/>
          </a:xfrm>
          <a:solidFill>
            <a:schemeClr val="bg1">
              <a:lumMod val="95000"/>
            </a:schemeClr>
          </a:solidFill>
        </p:spPr>
        <p:txBody>
          <a:bodyPr>
            <a:normAutofit/>
          </a:bodyPr>
          <a:lstStyle>
            <a:lvl1pPr>
              <a:defRPr sz="2800"/>
            </a:lvl1pPr>
          </a:lstStyle>
          <a:p>
            <a:endParaRPr lang="en-US"/>
          </a:p>
        </p:txBody>
      </p:sp>
      <p:sp>
        <p:nvSpPr>
          <p:cNvPr id="9" name="Picture Placeholder 2"/>
          <p:cNvSpPr>
            <a:spLocks noGrp="1"/>
          </p:cNvSpPr>
          <p:nvPr>
            <p:ph type="pic" sz="quarter" idx="26"/>
          </p:nvPr>
        </p:nvSpPr>
        <p:spPr>
          <a:xfrm>
            <a:off x="10280074" y="3295503"/>
            <a:ext cx="3879274" cy="6037416"/>
          </a:xfrm>
          <a:solidFill>
            <a:schemeClr val="bg1">
              <a:lumMod val="95000"/>
            </a:schemeClr>
          </a:solidFill>
        </p:spPr>
        <p:txBody>
          <a:bodyPr>
            <a:normAutofit/>
          </a:bodyPr>
          <a:lstStyle>
            <a:lvl1pPr>
              <a:defRPr sz="2800"/>
            </a:lvl1pPr>
          </a:lstStyle>
          <a:p>
            <a:endParaRPr lang="en-US"/>
          </a:p>
        </p:txBody>
      </p:sp>
      <p:sp>
        <p:nvSpPr>
          <p:cNvPr id="10" name="Picture Placeholder 2"/>
          <p:cNvSpPr>
            <a:spLocks noGrp="1"/>
          </p:cNvSpPr>
          <p:nvPr>
            <p:ph type="pic" sz="quarter" idx="27"/>
          </p:nvPr>
        </p:nvSpPr>
        <p:spPr>
          <a:xfrm>
            <a:off x="14464147" y="3295503"/>
            <a:ext cx="3879274" cy="6037416"/>
          </a:xfrm>
          <a:solidFill>
            <a:schemeClr val="bg1">
              <a:lumMod val="95000"/>
            </a:schemeClr>
          </a:solidFill>
        </p:spPr>
        <p:txBody>
          <a:bodyPr>
            <a:normAutofit/>
          </a:bodyPr>
          <a:lstStyle>
            <a:lvl1pPr>
              <a:defRPr sz="2800"/>
            </a:lvl1pPr>
          </a:lstStyle>
          <a:p>
            <a:endParaRPr lang="en-US"/>
          </a:p>
        </p:txBody>
      </p:sp>
      <p:sp>
        <p:nvSpPr>
          <p:cNvPr id="11" name="Picture Placeholder 2"/>
          <p:cNvSpPr>
            <a:spLocks noGrp="1"/>
          </p:cNvSpPr>
          <p:nvPr>
            <p:ph type="pic" sz="quarter" idx="28"/>
          </p:nvPr>
        </p:nvSpPr>
        <p:spPr>
          <a:xfrm>
            <a:off x="18648220" y="3295503"/>
            <a:ext cx="3879274" cy="6037416"/>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95369176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7_Portfolio Three">
    <p:spTree>
      <p:nvGrpSpPr>
        <p:cNvPr id="1" name=""/>
        <p:cNvGrpSpPr/>
        <p:nvPr/>
      </p:nvGrpSpPr>
      <p:grpSpPr>
        <a:xfrm>
          <a:off x="0" y="0"/>
          <a:ext cx="0" cy="0"/>
          <a:chOff x="0" y="0"/>
          <a:chExt cx="0" cy="0"/>
        </a:xfrm>
      </p:grpSpPr>
      <p:sp>
        <p:nvSpPr>
          <p:cNvPr id="15" name="Picture Placeholder 2"/>
          <p:cNvSpPr>
            <a:spLocks noGrp="1"/>
          </p:cNvSpPr>
          <p:nvPr>
            <p:ph type="pic" sz="quarter" idx="11"/>
          </p:nvPr>
        </p:nvSpPr>
        <p:spPr>
          <a:xfrm>
            <a:off x="0" y="0"/>
            <a:ext cx="4060850" cy="6858000"/>
          </a:xfrm>
          <a:solidFill>
            <a:schemeClr val="bg1">
              <a:lumMod val="95000"/>
            </a:schemeClr>
          </a:solidFill>
        </p:spPr>
        <p:txBody>
          <a:bodyPr>
            <a:normAutofit/>
          </a:bodyPr>
          <a:lstStyle>
            <a:lvl1pPr>
              <a:defRPr sz="1600"/>
            </a:lvl1pPr>
          </a:lstStyle>
          <a:p>
            <a:endParaRPr lang="en-US"/>
          </a:p>
        </p:txBody>
      </p:sp>
      <p:sp>
        <p:nvSpPr>
          <p:cNvPr id="16" name="Picture Placeholder 2"/>
          <p:cNvSpPr>
            <a:spLocks noGrp="1"/>
          </p:cNvSpPr>
          <p:nvPr>
            <p:ph type="pic" sz="quarter" idx="12"/>
          </p:nvPr>
        </p:nvSpPr>
        <p:spPr>
          <a:xfrm>
            <a:off x="4088889" y="0"/>
            <a:ext cx="4081412" cy="6858000"/>
          </a:xfrm>
          <a:solidFill>
            <a:schemeClr val="bg1">
              <a:lumMod val="95000"/>
            </a:schemeClr>
          </a:solidFill>
        </p:spPr>
        <p:txBody>
          <a:bodyPr>
            <a:normAutofit/>
          </a:bodyPr>
          <a:lstStyle>
            <a:lvl1pPr>
              <a:defRPr sz="1600"/>
            </a:lvl1pPr>
          </a:lstStyle>
          <a:p>
            <a:endParaRPr lang="en-US"/>
          </a:p>
        </p:txBody>
      </p:sp>
      <p:sp>
        <p:nvSpPr>
          <p:cNvPr id="19" name="Picture Placeholder 2"/>
          <p:cNvSpPr>
            <a:spLocks noGrp="1"/>
          </p:cNvSpPr>
          <p:nvPr>
            <p:ph type="pic" sz="quarter" idx="15"/>
          </p:nvPr>
        </p:nvSpPr>
        <p:spPr>
          <a:xfrm>
            <a:off x="8170301" y="0"/>
            <a:ext cx="4054581" cy="6858000"/>
          </a:xfrm>
          <a:solidFill>
            <a:schemeClr val="bg1">
              <a:lumMod val="95000"/>
            </a:schemeClr>
          </a:solidFill>
        </p:spPr>
        <p:txBody>
          <a:bodyPr>
            <a:normAutofit/>
          </a:bodyPr>
          <a:lstStyle>
            <a:lvl1pPr>
              <a:defRPr sz="1600"/>
            </a:lvl1pPr>
          </a:lstStyle>
          <a:p>
            <a:endParaRPr lang="en-US"/>
          </a:p>
        </p:txBody>
      </p:sp>
      <p:sp>
        <p:nvSpPr>
          <p:cNvPr id="21" name="Picture Placeholder 2"/>
          <p:cNvSpPr>
            <a:spLocks noGrp="1"/>
          </p:cNvSpPr>
          <p:nvPr>
            <p:ph type="pic" sz="quarter" idx="17"/>
          </p:nvPr>
        </p:nvSpPr>
        <p:spPr>
          <a:xfrm>
            <a:off x="0" y="6858000"/>
            <a:ext cx="4060850" cy="6858000"/>
          </a:xfrm>
          <a:solidFill>
            <a:schemeClr val="bg1">
              <a:lumMod val="95000"/>
            </a:schemeClr>
          </a:solidFill>
        </p:spPr>
        <p:txBody>
          <a:bodyPr>
            <a:normAutofit/>
          </a:bodyPr>
          <a:lstStyle>
            <a:lvl1pPr>
              <a:defRPr sz="1600"/>
            </a:lvl1pPr>
          </a:lstStyle>
          <a:p>
            <a:endParaRPr lang="en-US"/>
          </a:p>
        </p:txBody>
      </p:sp>
      <p:sp>
        <p:nvSpPr>
          <p:cNvPr id="22" name="Picture Placeholder 2"/>
          <p:cNvSpPr>
            <a:spLocks noGrp="1"/>
          </p:cNvSpPr>
          <p:nvPr>
            <p:ph type="pic" sz="quarter" idx="18"/>
          </p:nvPr>
        </p:nvSpPr>
        <p:spPr>
          <a:xfrm>
            <a:off x="4071648" y="6858000"/>
            <a:ext cx="4087855" cy="6858000"/>
          </a:xfrm>
          <a:solidFill>
            <a:schemeClr val="bg1">
              <a:lumMod val="95000"/>
            </a:schemeClr>
          </a:solidFill>
        </p:spPr>
        <p:txBody>
          <a:bodyPr>
            <a:normAutofit/>
          </a:bodyPr>
          <a:lstStyle>
            <a:lvl1pPr>
              <a:defRPr sz="1600"/>
            </a:lvl1pPr>
          </a:lstStyle>
          <a:p>
            <a:endParaRPr lang="en-US"/>
          </a:p>
        </p:txBody>
      </p:sp>
      <p:sp>
        <p:nvSpPr>
          <p:cNvPr id="25" name="Picture Placeholder 2"/>
          <p:cNvSpPr>
            <a:spLocks noGrp="1"/>
          </p:cNvSpPr>
          <p:nvPr>
            <p:ph type="pic" sz="quarter" idx="21"/>
          </p:nvPr>
        </p:nvSpPr>
        <p:spPr>
          <a:xfrm>
            <a:off x="8170301" y="6858000"/>
            <a:ext cx="4054581" cy="6858000"/>
          </a:xfrm>
          <a:solidFill>
            <a:schemeClr val="bg1">
              <a:lumMod val="95000"/>
            </a:schemeClr>
          </a:solidFill>
        </p:spPr>
        <p:txBody>
          <a:bodyPr>
            <a:normAutofit/>
          </a:bodyPr>
          <a:lstStyle>
            <a:lvl1pPr>
              <a:defRPr sz="1600"/>
            </a:lvl1pPr>
          </a:lstStyle>
          <a:p>
            <a:endParaRPr lang="en-US"/>
          </a:p>
        </p:txBody>
      </p:sp>
    </p:spTree>
    <p:extLst>
      <p:ext uri="{BB962C8B-B14F-4D97-AF65-F5344CB8AC3E}">
        <p14:creationId xmlns:p14="http://schemas.microsoft.com/office/powerpoint/2010/main" val="33223828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33_Placeholder">
    <p:spTree>
      <p:nvGrpSpPr>
        <p:cNvPr id="1" name=""/>
        <p:cNvGrpSpPr/>
        <p:nvPr/>
      </p:nvGrpSpPr>
      <p:grpSpPr>
        <a:xfrm>
          <a:off x="0" y="0"/>
          <a:ext cx="0" cy="0"/>
          <a:chOff x="0" y="0"/>
          <a:chExt cx="0" cy="0"/>
        </a:xfrm>
      </p:grpSpPr>
      <p:sp>
        <p:nvSpPr>
          <p:cNvPr id="23" name="Picture Placeholder 2"/>
          <p:cNvSpPr>
            <a:spLocks noGrp="1"/>
          </p:cNvSpPr>
          <p:nvPr>
            <p:ph type="pic" sz="quarter" idx="28"/>
          </p:nvPr>
        </p:nvSpPr>
        <p:spPr>
          <a:xfrm>
            <a:off x="12188825" y="0"/>
            <a:ext cx="12188825" cy="6858000"/>
          </a:xfrm>
          <a:prstGeom prst="rect">
            <a:avLst/>
          </a:prstGeom>
          <a:solidFill>
            <a:schemeClr val="bg1">
              <a:lumMod val="95000"/>
            </a:schemeClr>
          </a:solidFill>
        </p:spPr>
        <p:txBody>
          <a:bodyPr>
            <a:normAutofit/>
          </a:bodyPr>
          <a:lstStyle>
            <a:lvl1pPr>
              <a:defRPr sz="2800"/>
            </a:lvl1pPr>
          </a:lstStyle>
          <a:p>
            <a:endParaRPr lang="en-US"/>
          </a:p>
        </p:txBody>
      </p:sp>
      <p:sp>
        <p:nvSpPr>
          <p:cNvPr id="24" name="Picture Placeholder 2"/>
          <p:cNvSpPr>
            <a:spLocks noGrp="1"/>
          </p:cNvSpPr>
          <p:nvPr>
            <p:ph type="pic" sz="quarter" idx="29"/>
          </p:nvPr>
        </p:nvSpPr>
        <p:spPr>
          <a:xfrm>
            <a:off x="0" y="6858000"/>
            <a:ext cx="12188825" cy="6858000"/>
          </a:xfrm>
          <a:prstGeom prst="rect">
            <a:avLst/>
          </a:prstGeo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10837548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1_Responsive Design">
    <p:spTree>
      <p:nvGrpSpPr>
        <p:cNvPr id="1" name=""/>
        <p:cNvGrpSpPr/>
        <p:nvPr/>
      </p:nvGrpSpPr>
      <p:grpSpPr>
        <a:xfrm>
          <a:off x="0" y="0"/>
          <a:ext cx="0" cy="0"/>
          <a:chOff x="0" y="0"/>
          <a:chExt cx="0" cy="0"/>
        </a:xfrm>
      </p:grpSpPr>
      <p:sp>
        <p:nvSpPr>
          <p:cNvPr id="9" name="Picture Placeholder 2"/>
          <p:cNvSpPr>
            <a:spLocks noGrp="1" noChangeAspect="1"/>
          </p:cNvSpPr>
          <p:nvPr>
            <p:ph type="pic" sz="quarter" idx="25"/>
          </p:nvPr>
        </p:nvSpPr>
        <p:spPr>
          <a:xfrm>
            <a:off x="8434174" y="5371869"/>
            <a:ext cx="6679466" cy="3785477"/>
          </a:xfrm>
          <a:solidFill>
            <a:schemeClr val="bg1">
              <a:lumMod val="95000"/>
            </a:schemeClr>
          </a:solidFill>
        </p:spPr>
        <p:txBody>
          <a:bodyPr anchor="t">
            <a:normAutofit/>
          </a:bodyPr>
          <a:lstStyle>
            <a:lvl1pPr marL="0" indent="0" algn="ctr">
              <a:buNone/>
              <a:defRPr sz="2199">
                <a:latin typeface="Calibri Light"/>
                <a:cs typeface="Calibri Light"/>
              </a:defRPr>
            </a:lvl1pPr>
          </a:lstStyle>
          <a:p>
            <a:endParaRPr lang="id-ID" dirty="0"/>
          </a:p>
        </p:txBody>
      </p:sp>
      <p:sp>
        <p:nvSpPr>
          <p:cNvPr id="17" name="Picture Placeholder 2"/>
          <p:cNvSpPr>
            <a:spLocks noGrp="1" noChangeAspect="1"/>
          </p:cNvSpPr>
          <p:nvPr>
            <p:ph type="pic" sz="quarter" idx="22" hasCustomPrompt="1"/>
          </p:nvPr>
        </p:nvSpPr>
        <p:spPr>
          <a:xfrm>
            <a:off x="16352915" y="8991653"/>
            <a:ext cx="1013634" cy="1768937"/>
          </a:xfrm>
          <a:solidFill>
            <a:schemeClr val="bg1">
              <a:lumMod val="95000"/>
            </a:schemeClr>
          </a:solidFill>
        </p:spPr>
        <p:txBody>
          <a:bodyPr anchor="t">
            <a:normAutofit/>
          </a:bodyPr>
          <a:lstStyle>
            <a:lvl1pPr marL="0" indent="0" algn="l">
              <a:lnSpc>
                <a:spcPct val="50000"/>
              </a:lnSpc>
              <a:buNone/>
              <a:defRPr sz="700">
                <a:latin typeface="Calibri Light"/>
                <a:cs typeface="Calibri Light"/>
              </a:defRPr>
            </a:lvl1pPr>
          </a:lstStyle>
          <a:p>
            <a:r>
              <a:rPr lang="id-ID" dirty="0"/>
              <a:t>Picture</a:t>
            </a:r>
          </a:p>
        </p:txBody>
      </p:sp>
      <p:sp>
        <p:nvSpPr>
          <p:cNvPr id="10" name="Picture Placeholder 2"/>
          <p:cNvSpPr>
            <a:spLocks noGrp="1" noChangeAspect="1"/>
          </p:cNvSpPr>
          <p:nvPr>
            <p:ph type="pic" sz="quarter" idx="26"/>
          </p:nvPr>
        </p:nvSpPr>
        <p:spPr>
          <a:xfrm>
            <a:off x="4754354" y="7975469"/>
            <a:ext cx="4254887" cy="2712449"/>
          </a:xfrm>
          <a:solidFill>
            <a:schemeClr val="bg1">
              <a:lumMod val="95000"/>
            </a:schemeClr>
          </a:solidFill>
        </p:spPr>
        <p:txBody>
          <a:bodyPr anchor="t">
            <a:normAutofit/>
          </a:bodyPr>
          <a:lstStyle>
            <a:lvl1pPr marL="0" indent="0" algn="ctr">
              <a:buNone/>
              <a:defRPr sz="1999">
                <a:latin typeface="Calibri Light"/>
                <a:cs typeface="Calibri Light"/>
              </a:defRPr>
            </a:lvl1pPr>
          </a:lstStyle>
          <a:p>
            <a:endParaRPr lang="id-ID" dirty="0"/>
          </a:p>
        </p:txBody>
      </p:sp>
      <p:sp>
        <p:nvSpPr>
          <p:cNvPr id="8" name="Picture Placeholder 2"/>
          <p:cNvSpPr>
            <a:spLocks noGrp="1" noChangeAspect="1"/>
          </p:cNvSpPr>
          <p:nvPr>
            <p:ph type="pic" sz="quarter" idx="24"/>
          </p:nvPr>
        </p:nvSpPr>
        <p:spPr>
          <a:xfrm>
            <a:off x="14235822" y="7821109"/>
            <a:ext cx="2254062" cy="2902541"/>
          </a:xfrm>
          <a:solidFill>
            <a:schemeClr val="bg1">
              <a:lumMod val="95000"/>
            </a:schemeClr>
          </a:solidFill>
        </p:spPr>
        <p:txBody>
          <a:bodyPr anchor="t">
            <a:normAutofit/>
          </a:bodyPr>
          <a:lstStyle>
            <a:lvl1pPr marL="0" indent="0" algn="ctr">
              <a:buNone/>
              <a:defRPr sz="1999">
                <a:latin typeface="Calibri Light"/>
                <a:cs typeface="Calibri Light"/>
              </a:defRPr>
            </a:lvl1pPr>
          </a:lstStyle>
          <a:p>
            <a:endParaRPr lang="id-ID" dirty="0"/>
          </a:p>
        </p:txBody>
      </p:sp>
      <p:sp>
        <p:nvSpPr>
          <p:cNvPr id="11" name="Picture Placeholder 2"/>
          <p:cNvSpPr>
            <a:spLocks noGrp="1" noChangeAspect="1"/>
          </p:cNvSpPr>
          <p:nvPr>
            <p:ph type="pic" sz="quarter" idx="27"/>
          </p:nvPr>
        </p:nvSpPr>
        <p:spPr>
          <a:xfrm>
            <a:off x="17691338" y="10138875"/>
            <a:ext cx="441690" cy="557901"/>
          </a:xfrm>
          <a:solidFill>
            <a:schemeClr val="bg1">
              <a:lumMod val="95000"/>
            </a:schemeClr>
          </a:solidFill>
        </p:spPr>
        <p:txBody>
          <a:bodyPr anchor="t">
            <a:normAutofit/>
          </a:bodyPr>
          <a:lstStyle>
            <a:lvl1pPr marL="0" indent="0" algn="ctr">
              <a:lnSpc>
                <a:spcPct val="50000"/>
              </a:lnSpc>
              <a:buNone/>
              <a:defRPr sz="100">
                <a:latin typeface="Calibri Light"/>
                <a:cs typeface="Calibri Light"/>
              </a:defRPr>
            </a:lvl1pPr>
          </a:lstStyle>
          <a:p>
            <a:endParaRPr lang="id-ID" dirty="0"/>
          </a:p>
        </p:txBody>
      </p:sp>
    </p:spTree>
    <p:extLst>
      <p:ext uri="{BB962C8B-B14F-4D97-AF65-F5344CB8AC3E}">
        <p14:creationId xmlns:p14="http://schemas.microsoft.com/office/powerpoint/2010/main" val="483689685"/>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1_Logos">
    <p:spTree>
      <p:nvGrpSpPr>
        <p:cNvPr id="1" name=""/>
        <p:cNvGrpSpPr/>
        <p:nvPr/>
      </p:nvGrpSpPr>
      <p:grpSpPr>
        <a:xfrm>
          <a:off x="0" y="0"/>
          <a:ext cx="0" cy="0"/>
          <a:chOff x="0" y="0"/>
          <a:chExt cx="0" cy="0"/>
        </a:xfrm>
      </p:grpSpPr>
      <p:sp>
        <p:nvSpPr>
          <p:cNvPr id="2" name="Rectangle 1"/>
          <p:cNvSpPr/>
          <p:nvPr userDrawn="1"/>
        </p:nvSpPr>
        <p:spPr>
          <a:xfrm>
            <a:off x="21732240" y="7620"/>
            <a:ext cx="2103120" cy="15773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ontserrat" charset="0"/>
            </a:endParaRPr>
          </a:p>
        </p:txBody>
      </p:sp>
      <p:sp>
        <p:nvSpPr>
          <p:cNvPr id="23" name="Picture Placeholder 17"/>
          <p:cNvSpPr>
            <a:spLocks noGrp="1"/>
          </p:cNvSpPr>
          <p:nvPr>
            <p:ph type="pic" sz="quarter" idx="26"/>
          </p:nvPr>
        </p:nvSpPr>
        <p:spPr>
          <a:xfrm>
            <a:off x="0" y="-30480"/>
            <a:ext cx="6086471" cy="8869680"/>
          </a:xfrm>
          <a:solidFill>
            <a:schemeClr val="bg1">
              <a:lumMod val="95000"/>
            </a:schemeClr>
          </a:solidFill>
        </p:spPr>
        <p:txBody>
          <a:bodyPr>
            <a:normAutofit/>
          </a:bodyPr>
          <a:lstStyle>
            <a:lvl1pPr marL="0" indent="0">
              <a:buNone/>
              <a:defRPr sz="2799">
                <a:solidFill>
                  <a:schemeClr val="tx1"/>
                </a:solidFill>
              </a:defRPr>
            </a:lvl1pPr>
          </a:lstStyle>
          <a:p>
            <a:endParaRPr lang="en-US" dirty="0"/>
          </a:p>
        </p:txBody>
      </p:sp>
      <p:sp>
        <p:nvSpPr>
          <p:cNvPr id="24" name="Picture Placeholder 17"/>
          <p:cNvSpPr>
            <a:spLocks noGrp="1"/>
          </p:cNvSpPr>
          <p:nvPr>
            <p:ph type="pic" sz="quarter" idx="27"/>
          </p:nvPr>
        </p:nvSpPr>
        <p:spPr>
          <a:xfrm>
            <a:off x="6086471" y="4876800"/>
            <a:ext cx="6086471" cy="8869680"/>
          </a:xfrm>
          <a:solidFill>
            <a:schemeClr val="bg1">
              <a:lumMod val="95000"/>
            </a:schemeClr>
          </a:solidFill>
        </p:spPr>
        <p:txBody>
          <a:bodyPr>
            <a:normAutofit/>
          </a:bodyPr>
          <a:lstStyle>
            <a:lvl1pPr marL="0" indent="0">
              <a:buNone/>
              <a:defRPr sz="2799">
                <a:solidFill>
                  <a:schemeClr val="tx1"/>
                </a:solidFill>
              </a:defRPr>
            </a:lvl1pPr>
          </a:lstStyle>
          <a:p>
            <a:endParaRPr lang="en-US" dirty="0"/>
          </a:p>
        </p:txBody>
      </p:sp>
      <p:sp>
        <p:nvSpPr>
          <p:cNvPr id="25" name="Picture Placeholder 17"/>
          <p:cNvSpPr>
            <a:spLocks noGrp="1"/>
          </p:cNvSpPr>
          <p:nvPr>
            <p:ph type="pic" sz="quarter" idx="28"/>
          </p:nvPr>
        </p:nvSpPr>
        <p:spPr>
          <a:xfrm>
            <a:off x="12169766" y="-30480"/>
            <a:ext cx="6086471" cy="8869680"/>
          </a:xfrm>
          <a:solidFill>
            <a:schemeClr val="bg1">
              <a:lumMod val="95000"/>
            </a:schemeClr>
          </a:solidFill>
        </p:spPr>
        <p:txBody>
          <a:bodyPr>
            <a:normAutofit/>
          </a:bodyPr>
          <a:lstStyle>
            <a:lvl1pPr marL="0" indent="0">
              <a:buNone/>
              <a:defRPr sz="2799">
                <a:solidFill>
                  <a:schemeClr val="tx1"/>
                </a:solidFill>
              </a:defRPr>
            </a:lvl1pPr>
          </a:lstStyle>
          <a:p>
            <a:endParaRPr lang="en-US" dirty="0"/>
          </a:p>
        </p:txBody>
      </p:sp>
      <p:sp>
        <p:nvSpPr>
          <p:cNvPr id="26" name="Picture Placeholder 17"/>
          <p:cNvSpPr>
            <a:spLocks noGrp="1"/>
          </p:cNvSpPr>
          <p:nvPr>
            <p:ph type="pic" sz="quarter" idx="29"/>
          </p:nvPr>
        </p:nvSpPr>
        <p:spPr>
          <a:xfrm>
            <a:off x="18278473" y="4838700"/>
            <a:ext cx="6086471" cy="8869680"/>
          </a:xfrm>
          <a:solidFill>
            <a:schemeClr val="bg1">
              <a:lumMod val="95000"/>
            </a:schemeClr>
          </a:solidFill>
        </p:spPr>
        <p:txBody>
          <a:bodyPr>
            <a:normAutofit/>
          </a:bodyPr>
          <a:lstStyle>
            <a:lvl1pPr marL="0" indent="0">
              <a:buNone/>
              <a:defRPr sz="2799">
                <a:solidFill>
                  <a:schemeClr val="tx1"/>
                </a:solidFill>
              </a:defRPr>
            </a:lvl1pPr>
          </a:lstStyle>
          <a:p>
            <a:endParaRPr lang="en-US" dirty="0"/>
          </a:p>
        </p:txBody>
      </p:sp>
    </p:spTree>
    <p:extLst>
      <p:ext uri="{BB962C8B-B14F-4D97-AF65-F5344CB8AC3E}">
        <p14:creationId xmlns:p14="http://schemas.microsoft.com/office/powerpoint/2010/main" val="98949233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1_Macbook Mockup">
    <p:spTree>
      <p:nvGrpSpPr>
        <p:cNvPr id="1" name=""/>
        <p:cNvGrpSpPr/>
        <p:nvPr/>
      </p:nvGrpSpPr>
      <p:grpSpPr>
        <a:xfrm>
          <a:off x="0" y="0"/>
          <a:ext cx="0" cy="0"/>
          <a:chOff x="0" y="0"/>
          <a:chExt cx="0" cy="0"/>
        </a:xfrm>
      </p:grpSpPr>
      <p:sp>
        <p:nvSpPr>
          <p:cNvPr id="11" name="Picture Placeholder 4"/>
          <p:cNvSpPr>
            <a:spLocks noGrp="1"/>
          </p:cNvSpPr>
          <p:nvPr>
            <p:ph type="pic" sz="quarter" idx="10"/>
          </p:nvPr>
        </p:nvSpPr>
        <p:spPr>
          <a:xfrm>
            <a:off x="4111023" y="9421730"/>
            <a:ext cx="1929384" cy="1929384"/>
          </a:xfrm>
          <a:prstGeom prst="ellipse">
            <a:avLst/>
          </a:prstGeom>
          <a:solidFill>
            <a:schemeClr val="bg1">
              <a:lumMod val="95000"/>
            </a:schemeClr>
          </a:solidFill>
        </p:spPr>
        <p:txBody>
          <a:bodyPr>
            <a:normAutofit/>
          </a:bodyPr>
          <a:lstStyle>
            <a:lvl1pPr>
              <a:defRPr sz="2000"/>
            </a:lvl1pPr>
          </a:lstStyle>
          <a:p>
            <a:endParaRPr lang="en-US"/>
          </a:p>
        </p:txBody>
      </p:sp>
      <p:sp>
        <p:nvSpPr>
          <p:cNvPr id="12" name="Picture Placeholder 4"/>
          <p:cNvSpPr>
            <a:spLocks noGrp="1"/>
          </p:cNvSpPr>
          <p:nvPr>
            <p:ph type="pic" sz="quarter" idx="11"/>
          </p:nvPr>
        </p:nvSpPr>
        <p:spPr>
          <a:xfrm>
            <a:off x="11355470" y="9446722"/>
            <a:ext cx="1929384" cy="1929384"/>
          </a:xfrm>
          <a:prstGeom prst="ellipse">
            <a:avLst/>
          </a:prstGeom>
          <a:solidFill>
            <a:schemeClr val="bg1">
              <a:lumMod val="95000"/>
            </a:schemeClr>
          </a:solidFill>
        </p:spPr>
        <p:txBody>
          <a:bodyPr>
            <a:normAutofit/>
          </a:bodyPr>
          <a:lstStyle>
            <a:lvl1pPr>
              <a:defRPr sz="2000"/>
            </a:lvl1pPr>
          </a:lstStyle>
          <a:p>
            <a:endParaRPr lang="en-US" dirty="0"/>
          </a:p>
        </p:txBody>
      </p:sp>
      <p:sp>
        <p:nvSpPr>
          <p:cNvPr id="13" name="Picture Placeholder 4"/>
          <p:cNvSpPr>
            <a:spLocks noGrp="1"/>
          </p:cNvSpPr>
          <p:nvPr>
            <p:ph type="pic" sz="quarter" idx="12"/>
          </p:nvPr>
        </p:nvSpPr>
        <p:spPr>
          <a:xfrm>
            <a:off x="18446906" y="9421730"/>
            <a:ext cx="1929384" cy="1929384"/>
          </a:xfrm>
          <a:prstGeom prst="ellipse">
            <a:avLst/>
          </a:prstGeom>
          <a:solidFill>
            <a:schemeClr val="bg1">
              <a:lumMod val="95000"/>
            </a:schemeClr>
          </a:solidFill>
        </p:spPr>
        <p:txBody>
          <a:bodyPr>
            <a:normAutofit/>
          </a:bodyPr>
          <a:lstStyle>
            <a:lvl1pPr>
              <a:defRPr sz="2000"/>
            </a:lvl1pPr>
          </a:lstStyle>
          <a:p>
            <a:endParaRPr lang="en-US" dirty="0"/>
          </a:p>
        </p:txBody>
      </p:sp>
    </p:spTree>
    <p:extLst>
      <p:ext uri="{BB962C8B-B14F-4D97-AF65-F5344CB8AC3E}">
        <p14:creationId xmlns:p14="http://schemas.microsoft.com/office/powerpoint/2010/main" val="129516634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1_Blank">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0" y="0"/>
            <a:ext cx="24377650" cy="13715999"/>
          </a:xfrm>
          <a:solidFill>
            <a:schemeClr val="bg1">
              <a:lumMod val="95000"/>
            </a:schemeClr>
          </a:solidFill>
        </p:spPr>
        <p:txBody>
          <a:bodyPr>
            <a:normAutofit/>
          </a:bodyPr>
          <a:lstStyle>
            <a:lvl1pPr>
              <a:defRPr sz="2800"/>
            </a:lvl1pPr>
          </a:lstStyle>
          <a:p>
            <a:endParaRPr lang="en-US"/>
          </a:p>
        </p:txBody>
      </p:sp>
    </p:spTree>
    <p:extLst>
      <p:ext uri="{BB962C8B-B14F-4D97-AF65-F5344CB8AC3E}">
        <p14:creationId xmlns:p14="http://schemas.microsoft.com/office/powerpoint/2010/main" val="37888269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4_Main">
    <p:spTree>
      <p:nvGrpSpPr>
        <p:cNvPr id="1" name=""/>
        <p:cNvGrpSpPr/>
        <p:nvPr/>
      </p:nvGrpSpPr>
      <p:grpSpPr>
        <a:xfrm>
          <a:off x="0" y="0"/>
          <a:ext cx="0" cy="0"/>
          <a:chOff x="0" y="0"/>
          <a:chExt cx="0" cy="0"/>
        </a:xfrm>
      </p:grpSpPr>
      <p:sp>
        <p:nvSpPr>
          <p:cNvPr id="6" name="Picture Placeholder 13"/>
          <p:cNvSpPr>
            <a:spLocks noGrp="1"/>
          </p:cNvSpPr>
          <p:nvPr>
            <p:ph type="pic" sz="quarter" idx="14"/>
          </p:nvPr>
        </p:nvSpPr>
        <p:spPr>
          <a:xfrm>
            <a:off x="8122022" y="0"/>
            <a:ext cx="8145300" cy="13716000"/>
          </a:xfrm>
          <a:solidFill>
            <a:schemeClr val="bg1">
              <a:lumMod val="95000"/>
            </a:schemeClr>
          </a:solidFill>
          <a:effectLst/>
        </p:spPr>
        <p:txBody>
          <a:bodyPr>
            <a:normAutofit/>
          </a:bodyPr>
          <a:lstStyle>
            <a:lvl1pPr marL="0" indent="0">
              <a:buNone/>
              <a:defRPr sz="2800">
                <a:ln>
                  <a:noFill/>
                </a:ln>
                <a:solidFill>
                  <a:schemeClr val="bg1">
                    <a:lumMod val="85000"/>
                  </a:schemeClr>
                </a:solidFill>
              </a:defRPr>
            </a:lvl1pPr>
          </a:lstStyle>
          <a:p>
            <a:endParaRPr lang="en-US" dirty="0"/>
          </a:p>
        </p:txBody>
      </p:sp>
    </p:spTree>
    <p:extLst>
      <p:ext uri="{BB962C8B-B14F-4D97-AF65-F5344CB8AC3E}">
        <p14:creationId xmlns:p14="http://schemas.microsoft.com/office/powerpoint/2010/main" val="166706182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6_Master-Placeholder">
    <p:spTree>
      <p:nvGrpSpPr>
        <p:cNvPr id="1" name=""/>
        <p:cNvGrpSpPr/>
        <p:nvPr/>
      </p:nvGrpSpPr>
      <p:grpSpPr>
        <a:xfrm>
          <a:off x="0" y="0"/>
          <a:ext cx="0" cy="0"/>
          <a:chOff x="0" y="0"/>
          <a:chExt cx="0" cy="0"/>
        </a:xfrm>
      </p:grpSpPr>
      <p:sp>
        <p:nvSpPr>
          <p:cNvPr id="4" name="Picture Placeholder 4"/>
          <p:cNvSpPr>
            <a:spLocks noGrp="1"/>
          </p:cNvSpPr>
          <p:nvPr>
            <p:ph type="pic" sz="quarter" idx="10"/>
          </p:nvPr>
        </p:nvSpPr>
        <p:spPr>
          <a:xfrm>
            <a:off x="0" y="0"/>
            <a:ext cx="24377649" cy="8500532"/>
          </a:xfrm>
          <a:solidFill>
            <a:schemeClr val="bg1">
              <a:lumMod val="95000"/>
            </a:schemeClr>
          </a:solidFill>
        </p:spPr>
        <p:txBody>
          <a:bodyPr>
            <a:normAutofit/>
          </a:bodyPr>
          <a:lstStyle>
            <a:lvl1pPr>
              <a:defRPr sz="2400"/>
            </a:lvl1pPr>
          </a:lstStyle>
          <a:p>
            <a:endParaRPr lang="en-US"/>
          </a:p>
        </p:txBody>
      </p:sp>
      <p:sp>
        <p:nvSpPr>
          <p:cNvPr id="12" name="Picture Placeholder 4"/>
          <p:cNvSpPr>
            <a:spLocks noGrp="1"/>
          </p:cNvSpPr>
          <p:nvPr>
            <p:ph type="pic" sz="quarter" idx="11"/>
          </p:nvPr>
        </p:nvSpPr>
        <p:spPr>
          <a:xfrm>
            <a:off x="3747638" y="5104844"/>
            <a:ext cx="3336329" cy="5949760"/>
          </a:xfrm>
          <a:solidFill>
            <a:schemeClr val="bg1">
              <a:lumMod val="95000"/>
            </a:schemeClr>
          </a:solidFill>
        </p:spPr>
        <p:txBody>
          <a:bodyPr>
            <a:normAutofit/>
          </a:bodyPr>
          <a:lstStyle>
            <a:lvl1pPr>
              <a:defRPr sz="2400"/>
            </a:lvl1pPr>
          </a:lstStyle>
          <a:p>
            <a:endParaRPr lang="en-US"/>
          </a:p>
        </p:txBody>
      </p:sp>
      <p:sp>
        <p:nvSpPr>
          <p:cNvPr id="13" name="Picture Placeholder 4"/>
          <p:cNvSpPr>
            <a:spLocks noGrp="1"/>
          </p:cNvSpPr>
          <p:nvPr>
            <p:ph type="pic" sz="quarter" idx="12"/>
          </p:nvPr>
        </p:nvSpPr>
        <p:spPr>
          <a:xfrm>
            <a:off x="10459853" y="5104844"/>
            <a:ext cx="3336329" cy="5949760"/>
          </a:xfrm>
          <a:solidFill>
            <a:schemeClr val="bg1">
              <a:lumMod val="95000"/>
            </a:schemeClr>
          </a:solidFill>
        </p:spPr>
        <p:txBody>
          <a:bodyPr>
            <a:normAutofit/>
          </a:bodyPr>
          <a:lstStyle>
            <a:lvl1pPr>
              <a:defRPr sz="2400"/>
            </a:lvl1pPr>
          </a:lstStyle>
          <a:p>
            <a:endParaRPr lang="en-US"/>
          </a:p>
        </p:txBody>
      </p:sp>
      <p:sp>
        <p:nvSpPr>
          <p:cNvPr id="14" name="Picture Placeholder 4"/>
          <p:cNvSpPr>
            <a:spLocks noGrp="1"/>
          </p:cNvSpPr>
          <p:nvPr>
            <p:ph type="pic" sz="quarter" idx="13"/>
          </p:nvPr>
        </p:nvSpPr>
        <p:spPr>
          <a:xfrm>
            <a:off x="17169810" y="5104844"/>
            <a:ext cx="3336329" cy="5949760"/>
          </a:xfrm>
          <a:solidFill>
            <a:schemeClr val="bg1">
              <a:lumMod val="95000"/>
            </a:schemeClr>
          </a:solidFill>
        </p:spPr>
        <p:txBody>
          <a:bodyPr>
            <a:normAutofit/>
          </a:bodyPr>
          <a:lstStyle>
            <a:lvl1pPr>
              <a:defRPr sz="2400"/>
            </a:lvl1pPr>
          </a:lstStyle>
          <a:p>
            <a:endParaRPr lang="en-US"/>
          </a:p>
        </p:txBody>
      </p:sp>
    </p:spTree>
    <p:extLst>
      <p:ext uri="{BB962C8B-B14F-4D97-AF65-F5344CB8AC3E}">
        <p14:creationId xmlns:p14="http://schemas.microsoft.com/office/powerpoint/2010/main" val="194637256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Master-Placeholder-">
    <p:spTree>
      <p:nvGrpSpPr>
        <p:cNvPr id="1" name=""/>
        <p:cNvGrpSpPr/>
        <p:nvPr/>
      </p:nvGrpSpPr>
      <p:grpSpPr>
        <a:xfrm>
          <a:off x="0" y="0"/>
          <a:ext cx="0" cy="0"/>
          <a:chOff x="0" y="0"/>
          <a:chExt cx="0" cy="0"/>
        </a:xfrm>
      </p:grpSpPr>
      <p:sp>
        <p:nvSpPr>
          <p:cNvPr id="12" name="Picture Placeholder 4"/>
          <p:cNvSpPr>
            <a:spLocks noGrp="1"/>
          </p:cNvSpPr>
          <p:nvPr>
            <p:ph type="pic" sz="quarter" idx="11"/>
          </p:nvPr>
        </p:nvSpPr>
        <p:spPr>
          <a:xfrm>
            <a:off x="0" y="-1"/>
            <a:ext cx="24423370" cy="6867525"/>
          </a:xfrm>
          <a:solidFill>
            <a:schemeClr val="bg1">
              <a:lumMod val="95000"/>
            </a:schemeClr>
          </a:solidFill>
        </p:spPr>
        <p:txBody>
          <a:bodyPr>
            <a:normAutofit/>
          </a:bodyPr>
          <a:lstStyle>
            <a:lvl1pPr>
              <a:defRPr sz="2400"/>
            </a:lvl1pPr>
          </a:lstStyle>
          <a:p>
            <a:endParaRPr lang="en-US"/>
          </a:p>
        </p:txBody>
      </p:sp>
      <p:sp>
        <p:nvSpPr>
          <p:cNvPr id="9" name="Picture Placeholder 4"/>
          <p:cNvSpPr>
            <a:spLocks noGrp="1"/>
          </p:cNvSpPr>
          <p:nvPr>
            <p:ph type="pic" sz="quarter" idx="12"/>
          </p:nvPr>
        </p:nvSpPr>
        <p:spPr>
          <a:xfrm>
            <a:off x="0" y="5572125"/>
            <a:ext cx="8412479" cy="8143875"/>
          </a:xfrm>
          <a:solidFill>
            <a:schemeClr val="bg1">
              <a:lumMod val="95000"/>
            </a:schemeClr>
          </a:solidFill>
        </p:spPr>
        <p:txBody>
          <a:bodyPr>
            <a:normAutofit/>
          </a:bodyPr>
          <a:lstStyle>
            <a:lvl1pPr>
              <a:defRPr sz="2400"/>
            </a:lvl1pPr>
          </a:lstStyle>
          <a:p>
            <a:endParaRPr lang="en-US"/>
          </a:p>
        </p:txBody>
      </p:sp>
    </p:spTree>
    <p:extLst>
      <p:ext uri="{BB962C8B-B14F-4D97-AF65-F5344CB8AC3E}">
        <p14:creationId xmlns:p14="http://schemas.microsoft.com/office/powerpoint/2010/main" val="196599547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1_Master-Placeholder-">
    <p:spTree>
      <p:nvGrpSpPr>
        <p:cNvPr id="1" name=""/>
        <p:cNvGrpSpPr/>
        <p:nvPr/>
      </p:nvGrpSpPr>
      <p:grpSpPr>
        <a:xfrm>
          <a:off x="0" y="0"/>
          <a:ext cx="0" cy="0"/>
          <a:chOff x="0" y="0"/>
          <a:chExt cx="0" cy="0"/>
        </a:xfrm>
      </p:grpSpPr>
      <p:sp>
        <p:nvSpPr>
          <p:cNvPr id="6" name="Picture Placeholder 4"/>
          <p:cNvSpPr>
            <a:spLocks noGrp="1"/>
          </p:cNvSpPr>
          <p:nvPr>
            <p:ph type="pic" sz="quarter" idx="11"/>
          </p:nvPr>
        </p:nvSpPr>
        <p:spPr>
          <a:xfrm>
            <a:off x="0" y="-1"/>
            <a:ext cx="24423370" cy="8540398"/>
          </a:xfrm>
          <a:solidFill>
            <a:schemeClr val="bg1">
              <a:lumMod val="95000"/>
            </a:schemeClr>
          </a:solidFill>
        </p:spPr>
        <p:txBody>
          <a:bodyPr>
            <a:normAutofit/>
          </a:bodyPr>
          <a:lstStyle>
            <a:lvl1pPr>
              <a:defRPr sz="2400"/>
            </a:lvl1pPr>
          </a:lstStyle>
          <a:p>
            <a:endParaRPr lang="en-US"/>
          </a:p>
        </p:txBody>
      </p:sp>
      <p:sp>
        <p:nvSpPr>
          <p:cNvPr id="9" name="Picture Placeholder 4"/>
          <p:cNvSpPr>
            <a:spLocks noGrp="1"/>
          </p:cNvSpPr>
          <p:nvPr>
            <p:ph type="pic" sz="quarter" idx="12"/>
          </p:nvPr>
        </p:nvSpPr>
        <p:spPr>
          <a:xfrm>
            <a:off x="9123995" y="5813269"/>
            <a:ext cx="5967616" cy="7902731"/>
          </a:xfrm>
          <a:solidFill>
            <a:schemeClr val="bg1">
              <a:lumMod val="95000"/>
            </a:schemeClr>
          </a:solidFill>
        </p:spPr>
        <p:txBody>
          <a:bodyPr>
            <a:normAutofit/>
          </a:bodyPr>
          <a:lstStyle>
            <a:lvl1pPr>
              <a:defRPr sz="2400"/>
            </a:lvl1pPr>
          </a:lstStyle>
          <a:p>
            <a:endParaRPr lang="en-US"/>
          </a:p>
        </p:txBody>
      </p:sp>
    </p:spTree>
    <p:extLst>
      <p:ext uri="{BB962C8B-B14F-4D97-AF65-F5344CB8AC3E}">
        <p14:creationId xmlns:p14="http://schemas.microsoft.com/office/powerpoint/2010/main" val="34051938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2_Master-Placeholder-">
    <p:spTree>
      <p:nvGrpSpPr>
        <p:cNvPr id="1" name=""/>
        <p:cNvGrpSpPr/>
        <p:nvPr/>
      </p:nvGrpSpPr>
      <p:grpSpPr>
        <a:xfrm>
          <a:off x="0" y="0"/>
          <a:ext cx="0" cy="0"/>
          <a:chOff x="0" y="0"/>
          <a:chExt cx="0" cy="0"/>
        </a:xfrm>
      </p:grpSpPr>
      <p:sp>
        <p:nvSpPr>
          <p:cNvPr id="10" name="Picture Placeholder 4"/>
          <p:cNvSpPr>
            <a:spLocks noGrp="1"/>
          </p:cNvSpPr>
          <p:nvPr>
            <p:ph type="pic" sz="quarter" idx="11"/>
          </p:nvPr>
        </p:nvSpPr>
        <p:spPr>
          <a:xfrm>
            <a:off x="0" y="-1"/>
            <a:ext cx="24423370" cy="8540398"/>
          </a:xfrm>
          <a:solidFill>
            <a:schemeClr val="bg1">
              <a:lumMod val="95000"/>
            </a:schemeClr>
          </a:solidFill>
        </p:spPr>
        <p:txBody>
          <a:bodyPr>
            <a:normAutofit/>
          </a:bodyPr>
          <a:lstStyle>
            <a:lvl1pPr>
              <a:defRPr sz="2400"/>
            </a:lvl1pPr>
          </a:lstStyle>
          <a:p>
            <a:endParaRPr lang="en-US"/>
          </a:p>
        </p:txBody>
      </p:sp>
      <p:sp>
        <p:nvSpPr>
          <p:cNvPr id="13" name="Picture Placeholder 4"/>
          <p:cNvSpPr>
            <a:spLocks noGrp="1"/>
          </p:cNvSpPr>
          <p:nvPr>
            <p:ph type="pic" sz="quarter" idx="12"/>
          </p:nvPr>
        </p:nvSpPr>
        <p:spPr>
          <a:xfrm>
            <a:off x="7487723" y="6858126"/>
            <a:ext cx="2666386" cy="3460584"/>
          </a:xfrm>
          <a:solidFill>
            <a:schemeClr val="bg1">
              <a:lumMod val="95000"/>
            </a:schemeClr>
          </a:solidFill>
        </p:spPr>
        <p:txBody>
          <a:bodyPr>
            <a:normAutofit/>
          </a:bodyPr>
          <a:lstStyle>
            <a:lvl1pPr>
              <a:defRPr sz="2400"/>
            </a:lvl1pPr>
          </a:lstStyle>
          <a:p>
            <a:endParaRPr lang="en-US"/>
          </a:p>
        </p:txBody>
      </p:sp>
      <p:sp>
        <p:nvSpPr>
          <p:cNvPr id="14" name="Picture Placeholder 4"/>
          <p:cNvSpPr>
            <a:spLocks noGrp="1"/>
          </p:cNvSpPr>
          <p:nvPr>
            <p:ph type="pic" sz="quarter" idx="13"/>
          </p:nvPr>
        </p:nvSpPr>
        <p:spPr>
          <a:xfrm>
            <a:off x="10806976" y="6858126"/>
            <a:ext cx="2666386" cy="3460584"/>
          </a:xfrm>
          <a:solidFill>
            <a:schemeClr val="bg1">
              <a:lumMod val="95000"/>
            </a:schemeClr>
          </a:solidFill>
        </p:spPr>
        <p:txBody>
          <a:bodyPr>
            <a:normAutofit/>
          </a:bodyPr>
          <a:lstStyle>
            <a:lvl1pPr>
              <a:defRPr sz="2400"/>
            </a:lvl1pPr>
          </a:lstStyle>
          <a:p>
            <a:endParaRPr lang="en-US"/>
          </a:p>
        </p:txBody>
      </p:sp>
      <p:sp>
        <p:nvSpPr>
          <p:cNvPr id="15" name="Picture Placeholder 4"/>
          <p:cNvSpPr>
            <a:spLocks noGrp="1"/>
          </p:cNvSpPr>
          <p:nvPr>
            <p:ph type="pic" sz="quarter" idx="14"/>
          </p:nvPr>
        </p:nvSpPr>
        <p:spPr>
          <a:xfrm>
            <a:off x="13940379" y="6858126"/>
            <a:ext cx="2666386" cy="3460584"/>
          </a:xfrm>
          <a:solidFill>
            <a:schemeClr val="bg1">
              <a:lumMod val="95000"/>
            </a:schemeClr>
          </a:solidFill>
        </p:spPr>
        <p:txBody>
          <a:bodyPr>
            <a:normAutofit/>
          </a:bodyPr>
          <a:lstStyle>
            <a:lvl1pPr>
              <a:defRPr sz="2400"/>
            </a:lvl1pPr>
          </a:lstStyle>
          <a:p>
            <a:endParaRPr lang="en-US"/>
          </a:p>
        </p:txBody>
      </p:sp>
    </p:spTree>
    <p:extLst>
      <p:ext uri="{BB962C8B-B14F-4D97-AF65-F5344CB8AC3E}">
        <p14:creationId xmlns:p14="http://schemas.microsoft.com/office/powerpoint/2010/main" val="60123686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3_Master-Placeholder-">
    <p:spTree>
      <p:nvGrpSpPr>
        <p:cNvPr id="1" name=""/>
        <p:cNvGrpSpPr/>
        <p:nvPr/>
      </p:nvGrpSpPr>
      <p:grpSpPr>
        <a:xfrm>
          <a:off x="0" y="0"/>
          <a:ext cx="0" cy="0"/>
          <a:chOff x="0" y="0"/>
          <a:chExt cx="0" cy="0"/>
        </a:xfrm>
      </p:grpSpPr>
      <p:sp>
        <p:nvSpPr>
          <p:cNvPr id="10" name="Picture Placeholder 4"/>
          <p:cNvSpPr>
            <a:spLocks noGrp="1"/>
          </p:cNvSpPr>
          <p:nvPr>
            <p:ph type="pic" sz="quarter" idx="11"/>
          </p:nvPr>
        </p:nvSpPr>
        <p:spPr>
          <a:xfrm>
            <a:off x="7956667" y="4958807"/>
            <a:ext cx="8357714" cy="6228342"/>
          </a:xfrm>
          <a:solidFill>
            <a:schemeClr val="bg1">
              <a:lumMod val="95000"/>
            </a:schemeClr>
          </a:solidFill>
        </p:spPr>
        <p:txBody>
          <a:bodyPr>
            <a:normAutofit/>
          </a:bodyPr>
          <a:lstStyle>
            <a:lvl1pPr>
              <a:defRPr sz="2400"/>
            </a:lvl1pPr>
          </a:lstStyle>
          <a:p>
            <a:endParaRPr lang="en-US"/>
          </a:p>
        </p:txBody>
      </p:sp>
    </p:spTree>
    <p:extLst>
      <p:ext uri="{BB962C8B-B14F-4D97-AF65-F5344CB8AC3E}">
        <p14:creationId xmlns:p14="http://schemas.microsoft.com/office/powerpoint/2010/main" val="265981095"/>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4_Master-Placeholder-">
    <p:spTree>
      <p:nvGrpSpPr>
        <p:cNvPr id="1" name=""/>
        <p:cNvGrpSpPr/>
        <p:nvPr/>
      </p:nvGrpSpPr>
      <p:grpSpPr>
        <a:xfrm>
          <a:off x="0" y="0"/>
          <a:ext cx="0" cy="0"/>
          <a:chOff x="0" y="0"/>
          <a:chExt cx="0" cy="0"/>
        </a:xfrm>
      </p:grpSpPr>
      <p:sp>
        <p:nvSpPr>
          <p:cNvPr id="10" name="Picture Placeholder 4"/>
          <p:cNvSpPr>
            <a:spLocks noGrp="1"/>
          </p:cNvSpPr>
          <p:nvPr>
            <p:ph type="pic" sz="quarter" idx="11"/>
          </p:nvPr>
        </p:nvSpPr>
        <p:spPr>
          <a:xfrm>
            <a:off x="0" y="1975334"/>
            <a:ext cx="11723065" cy="9723205"/>
          </a:xfrm>
          <a:solidFill>
            <a:schemeClr val="bg1">
              <a:lumMod val="95000"/>
            </a:schemeClr>
          </a:solidFill>
          <a:ln>
            <a:noFill/>
          </a:ln>
        </p:spPr>
        <p:txBody>
          <a:bodyPr>
            <a:normAutofit/>
          </a:bodyPr>
          <a:lstStyle>
            <a:lvl1pPr>
              <a:defRPr sz="2400"/>
            </a:lvl1pPr>
          </a:lstStyle>
          <a:p>
            <a:endParaRPr lang="en-US"/>
          </a:p>
        </p:txBody>
      </p:sp>
    </p:spTree>
    <p:extLst>
      <p:ext uri="{BB962C8B-B14F-4D97-AF65-F5344CB8AC3E}">
        <p14:creationId xmlns:p14="http://schemas.microsoft.com/office/powerpoint/2010/main" val="183392203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5_Master-Placeholder-">
    <p:spTree>
      <p:nvGrpSpPr>
        <p:cNvPr id="1" name=""/>
        <p:cNvGrpSpPr/>
        <p:nvPr/>
      </p:nvGrpSpPr>
      <p:grpSpPr>
        <a:xfrm>
          <a:off x="0" y="0"/>
          <a:ext cx="0" cy="0"/>
          <a:chOff x="0" y="0"/>
          <a:chExt cx="0" cy="0"/>
        </a:xfrm>
      </p:grpSpPr>
      <p:sp>
        <p:nvSpPr>
          <p:cNvPr id="6" name="Picture Placeholder 4"/>
          <p:cNvSpPr>
            <a:spLocks noGrp="1"/>
          </p:cNvSpPr>
          <p:nvPr>
            <p:ph type="pic" sz="quarter" idx="11"/>
          </p:nvPr>
        </p:nvSpPr>
        <p:spPr>
          <a:xfrm>
            <a:off x="8368334" y="5300456"/>
            <a:ext cx="7607690" cy="4731613"/>
          </a:xfrm>
          <a:solidFill>
            <a:schemeClr val="bg1">
              <a:lumMod val="95000"/>
            </a:schemeClr>
          </a:solidFill>
          <a:ln>
            <a:noFill/>
          </a:ln>
        </p:spPr>
        <p:txBody>
          <a:bodyPr>
            <a:normAutofit/>
          </a:bodyPr>
          <a:lstStyle>
            <a:lvl1pPr>
              <a:defRPr sz="2400"/>
            </a:lvl1pPr>
          </a:lstStyle>
          <a:p>
            <a:endParaRPr lang="en-US"/>
          </a:p>
        </p:txBody>
      </p:sp>
    </p:spTree>
    <p:extLst>
      <p:ext uri="{BB962C8B-B14F-4D97-AF65-F5344CB8AC3E}">
        <p14:creationId xmlns:p14="http://schemas.microsoft.com/office/powerpoint/2010/main" val="1269233736"/>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6_Master-Placeholder-">
    <p:spTree>
      <p:nvGrpSpPr>
        <p:cNvPr id="1" name=""/>
        <p:cNvGrpSpPr/>
        <p:nvPr/>
      </p:nvGrpSpPr>
      <p:grpSpPr>
        <a:xfrm>
          <a:off x="0" y="0"/>
          <a:ext cx="0" cy="0"/>
          <a:chOff x="0" y="0"/>
          <a:chExt cx="0" cy="0"/>
        </a:xfrm>
      </p:grpSpPr>
      <p:sp>
        <p:nvSpPr>
          <p:cNvPr id="8" name="Picture Placeholder 7"/>
          <p:cNvSpPr>
            <a:spLocks noGrp="1"/>
          </p:cNvSpPr>
          <p:nvPr>
            <p:ph type="pic" sz="quarter" idx="11" hasCustomPrompt="1"/>
          </p:nvPr>
        </p:nvSpPr>
        <p:spPr>
          <a:xfrm>
            <a:off x="4761786" y="1948821"/>
            <a:ext cx="3805081" cy="3805084"/>
          </a:xfrm>
          <a:custGeom>
            <a:avLst/>
            <a:gdLst>
              <a:gd name="connsiteX0" fmla="*/ 1902541 w 3805081"/>
              <a:gd name="connsiteY0" fmla="*/ 0 h 3805084"/>
              <a:gd name="connsiteX1" fmla="*/ 3805081 w 3805081"/>
              <a:gd name="connsiteY1" fmla="*/ 951271 h 3805084"/>
              <a:gd name="connsiteX2" fmla="*/ 3805081 w 3805081"/>
              <a:gd name="connsiteY2" fmla="*/ 2853813 h 3805084"/>
              <a:gd name="connsiteX3" fmla="*/ 1902541 w 3805081"/>
              <a:gd name="connsiteY3" fmla="*/ 3805084 h 3805084"/>
              <a:gd name="connsiteX4" fmla="*/ 0 w 3805081"/>
              <a:gd name="connsiteY4" fmla="*/ 2853813 h 3805084"/>
              <a:gd name="connsiteX5" fmla="*/ 0 w 3805081"/>
              <a:gd name="connsiteY5" fmla="*/ 951271 h 3805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05081" h="3805084">
                <a:moveTo>
                  <a:pt x="1902541" y="0"/>
                </a:moveTo>
                <a:lnTo>
                  <a:pt x="3805081" y="951271"/>
                </a:lnTo>
                <a:lnTo>
                  <a:pt x="3805081" y="2853813"/>
                </a:lnTo>
                <a:lnTo>
                  <a:pt x="1902541" y="3805084"/>
                </a:lnTo>
                <a:lnTo>
                  <a:pt x="0" y="2853813"/>
                </a:lnTo>
                <a:lnTo>
                  <a:pt x="0" y="951271"/>
                </a:lnTo>
                <a:close/>
              </a:path>
            </a:pathLst>
          </a:custGeom>
          <a:solidFill>
            <a:schemeClr val="bg1">
              <a:lumMod val="95000"/>
            </a:schemeClr>
          </a:solidFill>
          <a:ln>
            <a:noFill/>
          </a:ln>
        </p:spPr>
        <p:txBody>
          <a:bodyPr wrap="square">
            <a:noAutofit/>
          </a:bodyPr>
          <a:lstStyle>
            <a:lvl1pPr>
              <a:defRPr sz="2400"/>
            </a:lvl1pPr>
          </a:lstStyle>
          <a:p>
            <a:r>
              <a:rPr lang="en-US" dirty="0"/>
              <a:t>Drag Here</a:t>
            </a:r>
          </a:p>
        </p:txBody>
      </p:sp>
      <p:sp>
        <p:nvSpPr>
          <p:cNvPr id="10" name="Picture Placeholder 9"/>
          <p:cNvSpPr>
            <a:spLocks noGrp="1"/>
          </p:cNvSpPr>
          <p:nvPr>
            <p:ph type="pic" sz="quarter" idx="12" hasCustomPrompt="1"/>
          </p:nvPr>
        </p:nvSpPr>
        <p:spPr>
          <a:xfrm>
            <a:off x="16404348" y="1948821"/>
            <a:ext cx="3805081" cy="3805084"/>
          </a:xfrm>
          <a:custGeom>
            <a:avLst/>
            <a:gdLst>
              <a:gd name="connsiteX0" fmla="*/ 1902541 w 3805081"/>
              <a:gd name="connsiteY0" fmla="*/ 0 h 3805084"/>
              <a:gd name="connsiteX1" fmla="*/ 3805081 w 3805081"/>
              <a:gd name="connsiteY1" fmla="*/ 951271 h 3805084"/>
              <a:gd name="connsiteX2" fmla="*/ 3805081 w 3805081"/>
              <a:gd name="connsiteY2" fmla="*/ 2853813 h 3805084"/>
              <a:gd name="connsiteX3" fmla="*/ 1902541 w 3805081"/>
              <a:gd name="connsiteY3" fmla="*/ 3805084 h 3805084"/>
              <a:gd name="connsiteX4" fmla="*/ 0 w 3805081"/>
              <a:gd name="connsiteY4" fmla="*/ 2853813 h 3805084"/>
              <a:gd name="connsiteX5" fmla="*/ 0 w 3805081"/>
              <a:gd name="connsiteY5" fmla="*/ 951271 h 3805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05081" h="3805084">
                <a:moveTo>
                  <a:pt x="1902541" y="0"/>
                </a:moveTo>
                <a:lnTo>
                  <a:pt x="3805081" y="951271"/>
                </a:lnTo>
                <a:lnTo>
                  <a:pt x="3805081" y="2853813"/>
                </a:lnTo>
                <a:lnTo>
                  <a:pt x="1902541" y="3805084"/>
                </a:lnTo>
                <a:lnTo>
                  <a:pt x="0" y="2853813"/>
                </a:lnTo>
                <a:lnTo>
                  <a:pt x="0" y="951271"/>
                </a:lnTo>
                <a:close/>
              </a:path>
            </a:pathLst>
          </a:custGeom>
          <a:solidFill>
            <a:schemeClr val="bg1">
              <a:lumMod val="95000"/>
            </a:schemeClr>
          </a:solidFill>
          <a:ln>
            <a:noFill/>
          </a:ln>
        </p:spPr>
        <p:txBody>
          <a:bodyPr wrap="square">
            <a:noAutofit/>
          </a:bodyPr>
          <a:lstStyle>
            <a:lvl1pPr>
              <a:defRPr sz="2400"/>
            </a:lvl1pPr>
          </a:lstStyle>
          <a:p>
            <a:r>
              <a:rPr lang="en-US" dirty="0"/>
              <a:t>Drag Here</a:t>
            </a:r>
          </a:p>
        </p:txBody>
      </p:sp>
    </p:spTree>
    <p:extLst>
      <p:ext uri="{BB962C8B-B14F-4D97-AF65-F5344CB8AC3E}">
        <p14:creationId xmlns:p14="http://schemas.microsoft.com/office/powerpoint/2010/main" val="36899241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47206" y="2244726"/>
            <a:ext cx="18283238" cy="4775200"/>
          </a:xfrm>
        </p:spPr>
        <p:txBody>
          <a:bodyPr anchor="b"/>
          <a:lstStyle>
            <a:lvl1pPr algn="ctr">
              <a:defRPr sz="11997"/>
            </a:lvl1pPr>
          </a:lstStyle>
          <a:p>
            <a:r>
              <a:rPr lang="en-US"/>
              <a:t>Click to edit Master title style</a:t>
            </a:r>
            <a:endParaRPr lang="en-CA"/>
          </a:p>
        </p:txBody>
      </p:sp>
      <p:sp>
        <p:nvSpPr>
          <p:cNvPr id="3" name="Subtitle 2"/>
          <p:cNvSpPr>
            <a:spLocks noGrp="1"/>
          </p:cNvSpPr>
          <p:nvPr>
            <p:ph type="subTitle" idx="1"/>
          </p:nvPr>
        </p:nvSpPr>
        <p:spPr>
          <a:xfrm>
            <a:off x="3047206" y="7204076"/>
            <a:ext cx="18283238" cy="3311524"/>
          </a:xfrm>
        </p:spPr>
        <p:txBody>
          <a:bodyPr/>
          <a:lstStyle>
            <a:lvl1pPr marL="0" indent="0" algn="ctr">
              <a:buNone/>
              <a:defRPr sz="4799"/>
            </a:lvl1pPr>
            <a:lvl2pPr marL="914171" indent="0" algn="ctr">
              <a:buNone/>
              <a:defRPr sz="3999"/>
            </a:lvl2pPr>
            <a:lvl3pPr marL="1828343" indent="0" algn="ctr">
              <a:buNone/>
              <a:defRPr sz="3599"/>
            </a:lvl3pPr>
            <a:lvl4pPr marL="2742514" indent="0" algn="ctr">
              <a:buNone/>
              <a:defRPr sz="3199"/>
            </a:lvl4pPr>
            <a:lvl5pPr marL="3656686" indent="0" algn="ctr">
              <a:buNone/>
              <a:defRPr sz="3199"/>
            </a:lvl5pPr>
            <a:lvl6pPr marL="4570857" indent="0" algn="ctr">
              <a:buNone/>
              <a:defRPr sz="3199"/>
            </a:lvl6pPr>
            <a:lvl7pPr marL="5485028" indent="0" algn="ctr">
              <a:buNone/>
              <a:defRPr sz="3199"/>
            </a:lvl7pPr>
            <a:lvl8pPr marL="6399200" indent="0" algn="ctr">
              <a:buNone/>
              <a:defRPr sz="3199"/>
            </a:lvl8pPr>
            <a:lvl9pPr marL="7313371" indent="0" algn="ctr">
              <a:buNone/>
              <a:defRPr sz="3199"/>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255156767"/>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62564504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63267" y="3419477"/>
            <a:ext cx="21025723" cy="5705474"/>
          </a:xfrm>
        </p:spPr>
        <p:txBody>
          <a:bodyPr anchor="b"/>
          <a:lstStyle>
            <a:lvl1pPr>
              <a:defRPr sz="11997"/>
            </a:lvl1pPr>
          </a:lstStyle>
          <a:p>
            <a:r>
              <a:rPr lang="en-US"/>
              <a:t>Click to edit Master title style</a:t>
            </a:r>
            <a:endParaRPr lang="en-CA"/>
          </a:p>
        </p:txBody>
      </p:sp>
      <p:sp>
        <p:nvSpPr>
          <p:cNvPr id="3" name="Text Placeholder 2"/>
          <p:cNvSpPr>
            <a:spLocks noGrp="1"/>
          </p:cNvSpPr>
          <p:nvPr>
            <p:ph type="body" idx="1"/>
          </p:nvPr>
        </p:nvSpPr>
        <p:spPr>
          <a:xfrm>
            <a:off x="1663267" y="9178927"/>
            <a:ext cx="21025723" cy="3000374"/>
          </a:xfrm>
        </p:spPr>
        <p:txBody>
          <a:bodyPr/>
          <a:lstStyle>
            <a:lvl1pPr marL="0" indent="0">
              <a:buNone/>
              <a:defRPr sz="4799">
                <a:solidFill>
                  <a:schemeClr val="tx1">
                    <a:tint val="75000"/>
                  </a:schemeClr>
                </a:solidFill>
              </a:defRPr>
            </a:lvl1pPr>
            <a:lvl2pPr marL="914171" indent="0">
              <a:buNone/>
              <a:defRPr sz="3999">
                <a:solidFill>
                  <a:schemeClr val="tx1">
                    <a:tint val="75000"/>
                  </a:schemeClr>
                </a:solidFill>
              </a:defRPr>
            </a:lvl2pPr>
            <a:lvl3pPr marL="1828343" indent="0">
              <a:buNone/>
              <a:defRPr sz="3599">
                <a:solidFill>
                  <a:schemeClr val="tx1">
                    <a:tint val="75000"/>
                  </a:schemeClr>
                </a:solidFill>
              </a:defRPr>
            </a:lvl3pPr>
            <a:lvl4pPr marL="2742514" indent="0">
              <a:buNone/>
              <a:defRPr sz="3199">
                <a:solidFill>
                  <a:schemeClr val="tx1">
                    <a:tint val="75000"/>
                  </a:schemeClr>
                </a:solidFill>
              </a:defRPr>
            </a:lvl4pPr>
            <a:lvl5pPr marL="3656686" indent="0">
              <a:buNone/>
              <a:defRPr sz="3199">
                <a:solidFill>
                  <a:schemeClr val="tx1">
                    <a:tint val="75000"/>
                  </a:schemeClr>
                </a:solidFill>
              </a:defRPr>
            </a:lvl5pPr>
            <a:lvl6pPr marL="4570857" indent="0">
              <a:buNone/>
              <a:defRPr sz="3199">
                <a:solidFill>
                  <a:schemeClr val="tx1">
                    <a:tint val="75000"/>
                  </a:schemeClr>
                </a:solidFill>
              </a:defRPr>
            </a:lvl6pPr>
            <a:lvl7pPr marL="5485028" indent="0">
              <a:buNone/>
              <a:defRPr sz="3199">
                <a:solidFill>
                  <a:schemeClr val="tx1">
                    <a:tint val="75000"/>
                  </a:schemeClr>
                </a:solidFill>
              </a:defRPr>
            </a:lvl7pPr>
            <a:lvl8pPr marL="6399200" indent="0">
              <a:buNone/>
              <a:defRPr sz="3199">
                <a:solidFill>
                  <a:schemeClr val="tx1">
                    <a:tint val="75000"/>
                  </a:schemeClr>
                </a:solidFill>
              </a:defRPr>
            </a:lvl8pPr>
            <a:lvl9pPr marL="7313371" indent="0">
              <a:buNone/>
              <a:defRPr sz="3199">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0539677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1675964" y="3651250"/>
            <a:ext cx="10360501" cy="87026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12341185" y="3651250"/>
            <a:ext cx="10360501" cy="87026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617746974"/>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679139" y="730251"/>
            <a:ext cx="21025723" cy="2651126"/>
          </a:xfrm>
        </p:spPr>
        <p:txBody>
          <a:bodyPr/>
          <a:lstStyle/>
          <a:p>
            <a:r>
              <a:rPr lang="en-US"/>
              <a:t>Click to edit Master title style</a:t>
            </a:r>
            <a:endParaRPr lang="en-CA"/>
          </a:p>
        </p:txBody>
      </p:sp>
      <p:sp>
        <p:nvSpPr>
          <p:cNvPr id="3" name="Text Placeholder 2"/>
          <p:cNvSpPr>
            <a:spLocks noGrp="1"/>
          </p:cNvSpPr>
          <p:nvPr>
            <p:ph type="body" idx="1"/>
          </p:nvPr>
        </p:nvSpPr>
        <p:spPr>
          <a:xfrm>
            <a:off x="1679139" y="3362326"/>
            <a:ext cx="10312888" cy="1647824"/>
          </a:xfrm>
        </p:spPr>
        <p:txBody>
          <a:bodyPr anchor="b"/>
          <a:lstStyle>
            <a:lvl1pPr marL="0" indent="0">
              <a:buNone/>
              <a:defRPr sz="4799" b="1"/>
            </a:lvl1pPr>
            <a:lvl2pPr marL="914171" indent="0">
              <a:buNone/>
              <a:defRPr sz="3999" b="1"/>
            </a:lvl2pPr>
            <a:lvl3pPr marL="1828343" indent="0">
              <a:buNone/>
              <a:defRPr sz="3599" b="1"/>
            </a:lvl3pPr>
            <a:lvl4pPr marL="2742514" indent="0">
              <a:buNone/>
              <a:defRPr sz="3199" b="1"/>
            </a:lvl4pPr>
            <a:lvl5pPr marL="3656686" indent="0">
              <a:buNone/>
              <a:defRPr sz="3199" b="1"/>
            </a:lvl5pPr>
            <a:lvl6pPr marL="4570857" indent="0">
              <a:buNone/>
              <a:defRPr sz="3199" b="1"/>
            </a:lvl6pPr>
            <a:lvl7pPr marL="5485028" indent="0">
              <a:buNone/>
              <a:defRPr sz="3199" b="1"/>
            </a:lvl7pPr>
            <a:lvl8pPr marL="6399200" indent="0">
              <a:buNone/>
              <a:defRPr sz="3199" b="1"/>
            </a:lvl8pPr>
            <a:lvl9pPr marL="7313371" indent="0">
              <a:buNone/>
              <a:defRPr sz="3199" b="1"/>
            </a:lvl9pPr>
          </a:lstStyle>
          <a:p>
            <a:pPr lvl="0"/>
            <a:r>
              <a:rPr lang="en-US"/>
              <a:t>Click to edit Master text styles</a:t>
            </a:r>
          </a:p>
        </p:txBody>
      </p:sp>
      <p:sp>
        <p:nvSpPr>
          <p:cNvPr id="4" name="Content Placeholder 3"/>
          <p:cNvSpPr>
            <a:spLocks noGrp="1"/>
          </p:cNvSpPr>
          <p:nvPr>
            <p:ph sz="half" idx="2"/>
          </p:nvPr>
        </p:nvSpPr>
        <p:spPr>
          <a:xfrm>
            <a:off x="1679139" y="5010150"/>
            <a:ext cx="10312888" cy="73691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12341186" y="3362326"/>
            <a:ext cx="10363676" cy="1647824"/>
          </a:xfrm>
        </p:spPr>
        <p:txBody>
          <a:bodyPr anchor="b"/>
          <a:lstStyle>
            <a:lvl1pPr marL="0" indent="0">
              <a:buNone/>
              <a:defRPr sz="4799" b="1"/>
            </a:lvl1pPr>
            <a:lvl2pPr marL="914171" indent="0">
              <a:buNone/>
              <a:defRPr sz="3999" b="1"/>
            </a:lvl2pPr>
            <a:lvl3pPr marL="1828343" indent="0">
              <a:buNone/>
              <a:defRPr sz="3599" b="1"/>
            </a:lvl3pPr>
            <a:lvl4pPr marL="2742514" indent="0">
              <a:buNone/>
              <a:defRPr sz="3199" b="1"/>
            </a:lvl4pPr>
            <a:lvl5pPr marL="3656686" indent="0">
              <a:buNone/>
              <a:defRPr sz="3199" b="1"/>
            </a:lvl5pPr>
            <a:lvl6pPr marL="4570857" indent="0">
              <a:buNone/>
              <a:defRPr sz="3199" b="1"/>
            </a:lvl6pPr>
            <a:lvl7pPr marL="5485028" indent="0">
              <a:buNone/>
              <a:defRPr sz="3199" b="1"/>
            </a:lvl7pPr>
            <a:lvl8pPr marL="6399200" indent="0">
              <a:buNone/>
              <a:defRPr sz="3199" b="1"/>
            </a:lvl8pPr>
            <a:lvl9pPr marL="7313371" indent="0">
              <a:buNone/>
              <a:defRPr sz="3199" b="1"/>
            </a:lvl9pPr>
          </a:lstStyle>
          <a:p>
            <a:pPr lvl="0"/>
            <a:r>
              <a:rPr lang="en-US"/>
              <a:t>Click to edit Master text styles</a:t>
            </a:r>
          </a:p>
        </p:txBody>
      </p:sp>
      <p:sp>
        <p:nvSpPr>
          <p:cNvPr id="6" name="Content Placeholder 5"/>
          <p:cNvSpPr>
            <a:spLocks noGrp="1"/>
          </p:cNvSpPr>
          <p:nvPr>
            <p:ph sz="quarter" idx="4"/>
          </p:nvPr>
        </p:nvSpPr>
        <p:spPr>
          <a:xfrm>
            <a:off x="12341186" y="5010150"/>
            <a:ext cx="10363676" cy="73691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02971182"/>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634422476"/>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04844802"/>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140" y="914400"/>
            <a:ext cx="7862426" cy="3200400"/>
          </a:xfrm>
        </p:spPr>
        <p:txBody>
          <a:bodyPr anchor="b"/>
          <a:lstStyle>
            <a:lvl1pPr>
              <a:defRPr sz="6398"/>
            </a:lvl1pPr>
          </a:lstStyle>
          <a:p>
            <a:r>
              <a:rPr lang="en-US"/>
              <a:t>Click to edit Master title style</a:t>
            </a:r>
            <a:endParaRPr lang="en-CA"/>
          </a:p>
        </p:txBody>
      </p:sp>
      <p:sp>
        <p:nvSpPr>
          <p:cNvPr id="3" name="Content Placeholder 2"/>
          <p:cNvSpPr>
            <a:spLocks noGrp="1"/>
          </p:cNvSpPr>
          <p:nvPr>
            <p:ph idx="1"/>
          </p:nvPr>
        </p:nvSpPr>
        <p:spPr>
          <a:xfrm>
            <a:off x="10363677" y="1974851"/>
            <a:ext cx="12341185" cy="9747250"/>
          </a:xfrm>
        </p:spPr>
        <p:txBody>
          <a:bodyPr/>
          <a:lstStyle>
            <a:lvl1pPr>
              <a:defRPr sz="6398"/>
            </a:lvl1pPr>
            <a:lvl2pPr>
              <a:defRPr sz="5599"/>
            </a:lvl2pPr>
            <a:lvl3pPr>
              <a:defRPr sz="4799"/>
            </a:lvl3pPr>
            <a:lvl4pPr>
              <a:defRPr sz="3999"/>
            </a:lvl4pPr>
            <a:lvl5pPr>
              <a:defRPr sz="3999"/>
            </a:lvl5pPr>
            <a:lvl6pPr>
              <a:defRPr sz="3999"/>
            </a:lvl6pPr>
            <a:lvl7pPr>
              <a:defRPr sz="3999"/>
            </a:lvl7pPr>
            <a:lvl8pPr>
              <a:defRPr sz="3999"/>
            </a:lvl8pPr>
            <a:lvl9pPr>
              <a:defRPr sz="399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1679140" y="4114800"/>
            <a:ext cx="7862426" cy="7623176"/>
          </a:xfrm>
        </p:spPr>
        <p:txBody>
          <a:bodyPr/>
          <a:lstStyle>
            <a:lvl1pPr marL="0" indent="0">
              <a:buNone/>
              <a:defRPr sz="3199"/>
            </a:lvl1pPr>
            <a:lvl2pPr marL="914171" indent="0">
              <a:buNone/>
              <a:defRPr sz="2799"/>
            </a:lvl2pPr>
            <a:lvl3pPr marL="1828343" indent="0">
              <a:buNone/>
              <a:defRPr sz="2399"/>
            </a:lvl3pPr>
            <a:lvl4pPr marL="2742514" indent="0">
              <a:buNone/>
              <a:defRPr sz="2000"/>
            </a:lvl4pPr>
            <a:lvl5pPr marL="3656686" indent="0">
              <a:buNone/>
              <a:defRPr sz="2000"/>
            </a:lvl5pPr>
            <a:lvl6pPr marL="4570857" indent="0">
              <a:buNone/>
              <a:defRPr sz="2000"/>
            </a:lvl6pPr>
            <a:lvl7pPr marL="5485028" indent="0">
              <a:buNone/>
              <a:defRPr sz="2000"/>
            </a:lvl7pPr>
            <a:lvl8pPr marL="6399200" indent="0">
              <a:buNone/>
              <a:defRPr sz="2000"/>
            </a:lvl8pPr>
            <a:lvl9pPr marL="7313371" indent="0">
              <a:buNone/>
              <a:defRPr sz="2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733280087"/>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140" y="914400"/>
            <a:ext cx="7862426" cy="3200400"/>
          </a:xfrm>
        </p:spPr>
        <p:txBody>
          <a:bodyPr anchor="b"/>
          <a:lstStyle>
            <a:lvl1pPr>
              <a:defRPr sz="6398"/>
            </a:lvl1pPr>
          </a:lstStyle>
          <a:p>
            <a:r>
              <a:rPr lang="en-US"/>
              <a:t>Click to edit Master title style</a:t>
            </a:r>
            <a:endParaRPr lang="en-CA"/>
          </a:p>
        </p:txBody>
      </p:sp>
      <p:sp>
        <p:nvSpPr>
          <p:cNvPr id="3" name="Picture Placeholder 2"/>
          <p:cNvSpPr>
            <a:spLocks noGrp="1"/>
          </p:cNvSpPr>
          <p:nvPr>
            <p:ph type="pic" idx="1"/>
          </p:nvPr>
        </p:nvSpPr>
        <p:spPr>
          <a:xfrm>
            <a:off x="10363677" y="1974851"/>
            <a:ext cx="12341185" cy="9747250"/>
          </a:xfrm>
        </p:spPr>
        <p:txBody>
          <a:bodyPr/>
          <a:lstStyle>
            <a:lvl1pPr marL="0" indent="0">
              <a:buNone/>
              <a:defRPr sz="6398"/>
            </a:lvl1pPr>
            <a:lvl2pPr marL="914171" indent="0">
              <a:buNone/>
              <a:defRPr sz="5599"/>
            </a:lvl2pPr>
            <a:lvl3pPr marL="1828343" indent="0">
              <a:buNone/>
              <a:defRPr sz="4799"/>
            </a:lvl3pPr>
            <a:lvl4pPr marL="2742514" indent="0">
              <a:buNone/>
              <a:defRPr sz="3999"/>
            </a:lvl4pPr>
            <a:lvl5pPr marL="3656686" indent="0">
              <a:buNone/>
              <a:defRPr sz="3999"/>
            </a:lvl5pPr>
            <a:lvl6pPr marL="4570857" indent="0">
              <a:buNone/>
              <a:defRPr sz="3999"/>
            </a:lvl6pPr>
            <a:lvl7pPr marL="5485028" indent="0">
              <a:buNone/>
              <a:defRPr sz="3999"/>
            </a:lvl7pPr>
            <a:lvl8pPr marL="6399200" indent="0">
              <a:buNone/>
              <a:defRPr sz="3999"/>
            </a:lvl8pPr>
            <a:lvl9pPr marL="7313371" indent="0">
              <a:buNone/>
              <a:defRPr sz="3999"/>
            </a:lvl9pPr>
          </a:lstStyle>
          <a:p>
            <a:r>
              <a:rPr lang="en-US"/>
              <a:t>Click icon to add picture</a:t>
            </a:r>
            <a:endParaRPr lang="en-CA"/>
          </a:p>
        </p:txBody>
      </p:sp>
      <p:sp>
        <p:nvSpPr>
          <p:cNvPr id="4" name="Text Placeholder 3"/>
          <p:cNvSpPr>
            <a:spLocks noGrp="1"/>
          </p:cNvSpPr>
          <p:nvPr>
            <p:ph type="body" sz="half" idx="2"/>
          </p:nvPr>
        </p:nvSpPr>
        <p:spPr>
          <a:xfrm>
            <a:off x="1679140" y="4114800"/>
            <a:ext cx="7862426" cy="7623176"/>
          </a:xfrm>
        </p:spPr>
        <p:txBody>
          <a:bodyPr/>
          <a:lstStyle>
            <a:lvl1pPr marL="0" indent="0">
              <a:buNone/>
              <a:defRPr sz="3199"/>
            </a:lvl1pPr>
            <a:lvl2pPr marL="914171" indent="0">
              <a:buNone/>
              <a:defRPr sz="2799"/>
            </a:lvl2pPr>
            <a:lvl3pPr marL="1828343" indent="0">
              <a:buNone/>
              <a:defRPr sz="2399"/>
            </a:lvl3pPr>
            <a:lvl4pPr marL="2742514" indent="0">
              <a:buNone/>
              <a:defRPr sz="2000"/>
            </a:lvl4pPr>
            <a:lvl5pPr marL="3656686" indent="0">
              <a:buNone/>
              <a:defRPr sz="2000"/>
            </a:lvl5pPr>
            <a:lvl6pPr marL="4570857" indent="0">
              <a:buNone/>
              <a:defRPr sz="2000"/>
            </a:lvl6pPr>
            <a:lvl7pPr marL="5485028" indent="0">
              <a:buNone/>
              <a:defRPr sz="2000"/>
            </a:lvl7pPr>
            <a:lvl8pPr marL="6399200" indent="0">
              <a:buNone/>
              <a:defRPr sz="2000"/>
            </a:lvl8pPr>
            <a:lvl9pPr marL="7313371" indent="0">
              <a:buNone/>
              <a:defRPr sz="2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08216736"/>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89413537"/>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445256" y="730250"/>
            <a:ext cx="5256431" cy="11623676"/>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1675963" y="730250"/>
            <a:ext cx="15464572" cy="1162367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81600412"/>
      </p:ext>
    </p:extLst>
  </p:cSld>
  <p:clrMapOvr>
    <a:masterClrMapping/>
  </p:clrMapOvr>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theme" Target="../theme/theme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79.xml"/><Relationship Id="rId3" Type="http://schemas.openxmlformats.org/officeDocument/2006/relationships/slideLayout" Target="../slideLayouts/slideLayout74.xml"/><Relationship Id="rId7" Type="http://schemas.openxmlformats.org/officeDocument/2006/relationships/slideLayout" Target="../slideLayouts/slideLayout78.xml"/><Relationship Id="rId12" Type="http://schemas.openxmlformats.org/officeDocument/2006/relationships/theme" Target="../theme/theme2.xml"/><Relationship Id="rId2" Type="http://schemas.openxmlformats.org/officeDocument/2006/relationships/slideLayout" Target="../slideLayouts/slideLayout73.xml"/><Relationship Id="rId1" Type="http://schemas.openxmlformats.org/officeDocument/2006/relationships/slideLayout" Target="../slideLayouts/slideLayout72.xml"/><Relationship Id="rId6" Type="http://schemas.openxmlformats.org/officeDocument/2006/relationships/slideLayout" Target="../slideLayouts/slideLayout77.xml"/><Relationship Id="rId11" Type="http://schemas.openxmlformats.org/officeDocument/2006/relationships/slideLayout" Target="../slideLayouts/slideLayout82.xml"/><Relationship Id="rId5" Type="http://schemas.openxmlformats.org/officeDocument/2006/relationships/slideLayout" Target="../slideLayouts/slideLayout76.xml"/><Relationship Id="rId10" Type="http://schemas.openxmlformats.org/officeDocument/2006/relationships/slideLayout" Target="../slideLayouts/slideLayout81.xml"/><Relationship Id="rId4" Type="http://schemas.openxmlformats.org/officeDocument/2006/relationships/slideLayout" Target="../slideLayouts/slideLayout75.xml"/><Relationship Id="rId9" Type="http://schemas.openxmlformats.org/officeDocument/2006/relationships/slideLayout" Target="../slideLayouts/slideLayout8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1675964" y="730251"/>
            <a:ext cx="21025723" cy="2651126"/>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1675964" y="3651250"/>
            <a:ext cx="21025723" cy="870267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1675964" y="12712701"/>
            <a:ext cx="5484971" cy="730250"/>
          </a:xfrm>
          <a:prstGeom prst="rect">
            <a:avLst/>
          </a:prstGeom>
        </p:spPr>
        <p:txBody>
          <a:bodyPr vert="horz" lIns="91440" tIns="45720" rIns="91440" bIns="45720" rtlCol="0" anchor="ctr"/>
          <a:lstStyle>
            <a:lvl1pPr algn="l">
              <a:defRPr sz="2399">
                <a:solidFill>
                  <a:schemeClr val="tx1">
                    <a:tint val="75000"/>
                  </a:schemeClr>
                </a:solidFill>
              </a:defRPr>
            </a:lvl1p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8075097" y="12712701"/>
            <a:ext cx="8227457" cy="730250"/>
          </a:xfrm>
          <a:prstGeom prst="rect">
            <a:avLst/>
          </a:prstGeom>
        </p:spPr>
        <p:txBody>
          <a:bodyPr vert="horz" lIns="91440" tIns="45720" rIns="91440" bIns="45720" rtlCol="0" anchor="ctr"/>
          <a:lstStyle>
            <a:lvl1pPr algn="ctr">
              <a:defRPr sz="2399">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17216715" y="12712701"/>
            <a:ext cx="5484971" cy="730250"/>
          </a:xfrm>
          <a:prstGeom prst="rect">
            <a:avLst/>
          </a:prstGeom>
        </p:spPr>
        <p:txBody>
          <a:bodyPr vert="horz" lIns="91440" tIns="45720" rIns="91440" bIns="45720" rtlCol="0" anchor="ctr"/>
          <a:lstStyle>
            <a:lvl1pPr algn="r">
              <a:defRPr sz="2399">
                <a:solidFill>
                  <a:schemeClr val="tx1">
                    <a:tint val="75000"/>
                  </a:schemeClr>
                </a:solidFill>
              </a:defRPr>
            </a:lvl1pPr>
          </a:lstStyle>
          <a:p>
            <a:fld id="{559AB439-DE0E-4579-95AC-E350C482DFC4}" type="slidenum">
              <a:rPr lang="en-CA" smtClean="0"/>
              <a:pPr/>
              <a:t>‹#›</a:t>
            </a:fld>
            <a:endParaRPr lang="en-CA"/>
          </a:p>
        </p:txBody>
      </p:sp>
      <p:sp>
        <p:nvSpPr>
          <p:cNvPr id="7" name="Rectangle 6">
            <a:extLst>
              <a:ext uri="{FF2B5EF4-FFF2-40B4-BE49-F238E27FC236}">
                <a16:creationId xmlns:a16="http://schemas.microsoft.com/office/drawing/2014/main" id="{08E15F99-F541-5935-95CE-E1956E562ABD}"/>
              </a:ext>
            </a:extLst>
          </p:cNvPr>
          <p:cNvSpPr/>
          <p:nvPr userDrawn="1"/>
        </p:nvSpPr>
        <p:spPr>
          <a:xfrm>
            <a:off x="19327361" y="13350140"/>
            <a:ext cx="4979248" cy="338554"/>
          </a:xfrm>
          <a:prstGeom prst="rect">
            <a:avLst/>
          </a:prstGeom>
        </p:spPr>
        <p:txBody>
          <a:bodyPr wrap="none">
            <a:spAutoFit/>
          </a:bodyPr>
          <a:lstStyle/>
          <a:p>
            <a:pPr algn="r"/>
            <a:r>
              <a:rPr lang="en-US" sz="800" dirty="0">
                <a:latin typeface="Arial" panose="020B0604020202020204" pitchFamily="34" charset="0"/>
                <a:cs typeface="Arial" panose="020B0604020202020204" pitchFamily="34" charset="0"/>
              </a:rPr>
              <a:t>Copyright © 2019 Milady, a part of Cengage Learning®</a:t>
            </a:r>
          </a:p>
          <a:p>
            <a:pPr algn="r"/>
            <a:r>
              <a:rPr lang="en-US" sz="800" dirty="0">
                <a:latin typeface="Arial" panose="020B0604020202020204" pitchFamily="34" charset="0"/>
                <a:cs typeface="Arial" panose="020B0604020202020204" pitchFamily="34" charset="0"/>
              </a:rPr>
              <a:t>May not be scanned, copied, or duplicated, or posted to a publicly accessible website, in whole or in part.</a:t>
            </a:r>
          </a:p>
        </p:txBody>
      </p:sp>
    </p:spTree>
    <p:extLst>
      <p:ext uri="{BB962C8B-B14F-4D97-AF65-F5344CB8AC3E}">
        <p14:creationId xmlns:p14="http://schemas.microsoft.com/office/powerpoint/2010/main" val="1735296253"/>
      </p:ext>
    </p:extLst>
  </p:cSld>
  <p:clrMap bg1="lt1" tx1="dk1" bg2="lt2" tx2="dk2" accent1="accent1" accent2="accent2" accent3="accent3" accent4="accent4" accent5="accent5" accent6="accent6" hlink="hlink" folHlink="folHlink"/>
  <p:sldLayoutIdLst>
    <p:sldLayoutId id="2147484039" r:id="rId1"/>
    <p:sldLayoutId id="2147484040" r:id="rId2"/>
    <p:sldLayoutId id="2147484041" r:id="rId3"/>
    <p:sldLayoutId id="2147484042" r:id="rId4"/>
    <p:sldLayoutId id="2147484043" r:id="rId5"/>
    <p:sldLayoutId id="2147484044" r:id="rId6"/>
    <p:sldLayoutId id="2147484045" r:id="rId7"/>
    <p:sldLayoutId id="2147484046" r:id="rId8"/>
    <p:sldLayoutId id="2147484047" r:id="rId9"/>
    <p:sldLayoutId id="2147484048" r:id="rId10"/>
    <p:sldLayoutId id="2147484049" r:id="rId11"/>
    <p:sldLayoutId id="2147484050" r:id="rId12"/>
    <p:sldLayoutId id="2147484051" r:id="rId13"/>
    <p:sldLayoutId id="2147484052" r:id="rId14"/>
    <p:sldLayoutId id="2147484053" r:id="rId15"/>
    <p:sldLayoutId id="2147484054" r:id="rId16"/>
    <p:sldLayoutId id="2147483960" r:id="rId17"/>
    <p:sldLayoutId id="2147484025" r:id="rId18"/>
    <p:sldLayoutId id="2147484026" r:id="rId19"/>
    <p:sldLayoutId id="2147484027" r:id="rId20"/>
    <p:sldLayoutId id="2147484028" r:id="rId21"/>
    <p:sldLayoutId id="2147484029" r:id="rId22"/>
    <p:sldLayoutId id="2147484030" r:id="rId23"/>
    <p:sldLayoutId id="2147484031" r:id="rId24"/>
    <p:sldLayoutId id="2147484032" r:id="rId25"/>
    <p:sldLayoutId id="2147484033" r:id="rId26"/>
    <p:sldLayoutId id="2147483961" r:id="rId27"/>
    <p:sldLayoutId id="2147484034" r:id="rId28"/>
    <p:sldLayoutId id="2147484035" r:id="rId29"/>
    <p:sldLayoutId id="2147484036" r:id="rId30"/>
    <p:sldLayoutId id="2147484024" r:id="rId31"/>
    <p:sldLayoutId id="2147483962" r:id="rId32"/>
    <p:sldLayoutId id="2147483964" r:id="rId33"/>
    <p:sldLayoutId id="2147483965" r:id="rId34"/>
    <p:sldLayoutId id="2147483966" r:id="rId35"/>
    <p:sldLayoutId id="2147483988" r:id="rId36"/>
    <p:sldLayoutId id="2147483967" r:id="rId37"/>
    <p:sldLayoutId id="2147483968" r:id="rId38"/>
    <p:sldLayoutId id="2147483969" r:id="rId39"/>
    <p:sldLayoutId id="2147483971" r:id="rId40"/>
    <p:sldLayoutId id="2147483972" r:id="rId41"/>
    <p:sldLayoutId id="2147483973" r:id="rId42"/>
    <p:sldLayoutId id="2147483974" r:id="rId43"/>
    <p:sldLayoutId id="2147483975" r:id="rId44"/>
    <p:sldLayoutId id="2147483976" r:id="rId45"/>
    <p:sldLayoutId id="2147483977" r:id="rId46"/>
    <p:sldLayoutId id="2147483978" r:id="rId47"/>
    <p:sldLayoutId id="2147483979" r:id="rId48"/>
    <p:sldLayoutId id="2147483980" r:id="rId49"/>
    <p:sldLayoutId id="2147483981" r:id="rId50"/>
    <p:sldLayoutId id="2147483982" r:id="rId51"/>
    <p:sldLayoutId id="2147483983" r:id="rId52"/>
    <p:sldLayoutId id="2147483984" r:id="rId53"/>
    <p:sldLayoutId id="2147483986" r:id="rId54"/>
    <p:sldLayoutId id="2147483987" r:id="rId55"/>
    <p:sldLayoutId id="2147483912" r:id="rId56"/>
    <p:sldLayoutId id="2147483940" r:id="rId57"/>
    <p:sldLayoutId id="2147483941" r:id="rId58"/>
    <p:sldLayoutId id="2147483952" r:id="rId59"/>
    <p:sldLayoutId id="2147483942" r:id="rId60"/>
    <p:sldLayoutId id="2147483989" r:id="rId61"/>
    <p:sldLayoutId id="2147483991" r:id="rId62"/>
    <p:sldLayoutId id="2147484015" r:id="rId63"/>
    <p:sldLayoutId id="2147484016" r:id="rId64"/>
    <p:sldLayoutId id="2147484017" r:id="rId65"/>
    <p:sldLayoutId id="2147484018" r:id="rId66"/>
    <p:sldLayoutId id="2147484019" r:id="rId67"/>
    <p:sldLayoutId id="2147484020" r:id="rId68"/>
    <p:sldLayoutId id="2147484021" r:id="rId69"/>
    <p:sldLayoutId id="2147484022" r:id="rId70"/>
    <p:sldLayoutId id="2147484023" r:id="rId71"/>
  </p:sldLayoutIdLst>
  <p:hf hdr="0" dt="0"/>
  <p:txStyles>
    <p:titleStyle>
      <a:lvl1pPr algn="l" defTabSz="1828343" rtl="0" eaLnBrk="1" latinLnBrk="0" hangingPunct="1">
        <a:lnSpc>
          <a:spcPct val="90000"/>
        </a:lnSpc>
        <a:spcBef>
          <a:spcPct val="0"/>
        </a:spcBef>
        <a:buNone/>
        <a:defRPr sz="8798" kern="1200">
          <a:solidFill>
            <a:schemeClr val="tx1"/>
          </a:solidFill>
          <a:latin typeface="+mj-lt"/>
          <a:ea typeface="+mj-ea"/>
          <a:cs typeface="+mj-cs"/>
        </a:defRPr>
      </a:lvl1pPr>
    </p:titleStyle>
    <p:bodyStyle>
      <a:lvl1pPr marL="457086" indent="-457086" algn="l" defTabSz="1828343" rtl="0" eaLnBrk="1" latinLnBrk="0" hangingPunct="1">
        <a:lnSpc>
          <a:spcPct val="90000"/>
        </a:lnSpc>
        <a:spcBef>
          <a:spcPts val="2000"/>
        </a:spcBef>
        <a:buFont typeface="Arial" panose="020B0604020202020204" pitchFamily="34" charset="0"/>
        <a:buChar char="•"/>
        <a:defRPr sz="5599" kern="1200">
          <a:solidFill>
            <a:schemeClr val="tx1"/>
          </a:solidFill>
          <a:latin typeface="+mn-lt"/>
          <a:ea typeface="+mn-ea"/>
          <a:cs typeface="+mn-cs"/>
        </a:defRPr>
      </a:lvl1pPr>
      <a:lvl2pPr marL="1371257" indent="-457086" algn="l" defTabSz="1828343" rtl="0" eaLnBrk="1" latinLnBrk="0" hangingPunct="1">
        <a:lnSpc>
          <a:spcPct val="90000"/>
        </a:lnSpc>
        <a:spcBef>
          <a:spcPts val="1000"/>
        </a:spcBef>
        <a:buFont typeface="Arial" panose="020B0604020202020204" pitchFamily="34" charset="0"/>
        <a:buChar char="•"/>
        <a:defRPr sz="4799" kern="1200">
          <a:solidFill>
            <a:schemeClr val="tx1"/>
          </a:solidFill>
          <a:latin typeface="+mn-lt"/>
          <a:ea typeface="+mn-ea"/>
          <a:cs typeface="+mn-cs"/>
        </a:defRPr>
      </a:lvl2pPr>
      <a:lvl3pPr marL="2285429" indent="-457086" algn="l" defTabSz="1828343" rtl="0" eaLnBrk="1" latinLnBrk="0" hangingPunct="1">
        <a:lnSpc>
          <a:spcPct val="90000"/>
        </a:lnSpc>
        <a:spcBef>
          <a:spcPts val="1000"/>
        </a:spcBef>
        <a:buFont typeface="Arial" panose="020B0604020202020204" pitchFamily="34" charset="0"/>
        <a:buChar char="•"/>
        <a:defRPr sz="3999" kern="1200">
          <a:solidFill>
            <a:schemeClr val="tx1"/>
          </a:solidFill>
          <a:latin typeface="+mn-lt"/>
          <a:ea typeface="+mn-ea"/>
          <a:cs typeface="+mn-cs"/>
        </a:defRPr>
      </a:lvl3pPr>
      <a:lvl4pPr marL="3199600"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4pPr>
      <a:lvl5pPr marL="4113771"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5pPr>
      <a:lvl6pPr marL="5027943"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6pPr>
      <a:lvl7pPr marL="5942114"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7pPr>
      <a:lvl8pPr marL="6856286"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8pPr>
      <a:lvl9pPr marL="7770457"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9pPr>
    </p:bodyStyle>
    <p:otherStyle>
      <a:defPPr>
        <a:defRPr lang="en-US"/>
      </a:defPPr>
      <a:lvl1pPr marL="0" algn="l" defTabSz="1828343" rtl="0" eaLnBrk="1" latinLnBrk="0" hangingPunct="1">
        <a:defRPr sz="3599" kern="1200">
          <a:solidFill>
            <a:schemeClr val="tx1"/>
          </a:solidFill>
          <a:latin typeface="+mn-lt"/>
          <a:ea typeface="+mn-ea"/>
          <a:cs typeface="+mn-cs"/>
        </a:defRPr>
      </a:lvl1pPr>
      <a:lvl2pPr marL="914171" algn="l" defTabSz="1828343" rtl="0" eaLnBrk="1" latinLnBrk="0" hangingPunct="1">
        <a:defRPr sz="3599" kern="1200">
          <a:solidFill>
            <a:schemeClr val="tx1"/>
          </a:solidFill>
          <a:latin typeface="+mn-lt"/>
          <a:ea typeface="+mn-ea"/>
          <a:cs typeface="+mn-cs"/>
        </a:defRPr>
      </a:lvl2pPr>
      <a:lvl3pPr marL="1828343" algn="l" defTabSz="1828343" rtl="0" eaLnBrk="1" latinLnBrk="0" hangingPunct="1">
        <a:defRPr sz="3599" kern="1200">
          <a:solidFill>
            <a:schemeClr val="tx1"/>
          </a:solidFill>
          <a:latin typeface="+mn-lt"/>
          <a:ea typeface="+mn-ea"/>
          <a:cs typeface="+mn-cs"/>
        </a:defRPr>
      </a:lvl3pPr>
      <a:lvl4pPr marL="2742514" algn="l" defTabSz="1828343" rtl="0" eaLnBrk="1" latinLnBrk="0" hangingPunct="1">
        <a:defRPr sz="3599" kern="1200">
          <a:solidFill>
            <a:schemeClr val="tx1"/>
          </a:solidFill>
          <a:latin typeface="+mn-lt"/>
          <a:ea typeface="+mn-ea"/>
          <a:cs typeface="+mn-cs"/>
        </a:defRPr>
      </a:lvl4pPr>
      <a:lvl5pPr marL="3656686" algn="l" defTabSz="1828343" rtl="0" eaLnBrk="1" latinLnBrk="0" hangingPunct="1">
        <a:defRPr sz="3599" kern="1200">
          <a:solidFill>
            <a:schemeClr val="tx1"/>
          </a:solidFill>
          <a:latin typeface="+mn-lt"/>
          <a:ea typeface="+mn-ea"/>
          <a:cs typeface="+mn-cs"/>
        </a:defRPr>
      </a:lvl5pPr>
      <a:lvl6pPr marL="4570857" algn="l" defTabSz="1828343" rtl="0" eaLnBrk="1" latinLnBrk="0" hangingPunct="1">
        <a:defRPr sz="3599" kern="1200">
          <a:solidFill>
            <a:schemeClr val="tx1"/>
          </a:solidFill>
          <a:latin typeface="+mn-lt"/>
          <a:ea typeface="+mn-ea"/>
          <a:cs typeface="+mn-cs"/>
        </a:defRPr>
      </a:lvl6pPr>
      <a:lvl7pPr marL="5485028" algn="l" defTabSz="1828343" rtl="0" eaLnBrk="1" latinLnBrk="0" hangingPunct="1">
        <a:defRPr sz="3599" kern="1200">
          <a:solidFill>
            <a:schemeClr val="tx1"/>
          </a:solidFill>
          <a:latin typeface="+mn-lt"/>
          <a:ea typeface="+mn-ea"/>
          <a:cs typeface="+mn-cs"/>
        </a:defRPr>
      </a:lvl7pPr>
      <a:lvl8pPr marL="6399200" algn="l" defTabSz="1828343" rtl="0" eaLnBrk="1" latinLnBrk="0" hangingPunct="1">
        <a:defRPr sz="3599" kern="1200">
          <a:solidFill>
            <a:schemeClr val="tx1"/>
          </a:solidFill>
          <a:latin typeface="+mn-lt"/>
          <a:ea typeface="+mn-ea"/>
          <a:cs typeface="+mn-cs"/>
        </a:defRPr>
      </a:lvl8pPr>
      <a:lvl9pPr marL="7313371" algn="l" defTabSz="1828343" rtl="0" eaLnBrk="1" latinLnBrk="0" hangingPunct="1">
        <a:defRPr sz="3599"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75964" y="730251"/>
            <a:ext cx="21025723" cy="2651126"/>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1675964" y="3651250"/>
            <a:ext cx="21025723" cy="870267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1675964" y="12712701"/>
            <a:ext cx="5484971" cy="730250"/>
          </a:xfrm>
          <a:prstGeom prst="rect">
            <a:avLst/>
          </a:prstGeom>
        </p:spPr>
        <p:txBody>
          <a:bodyPr vert="horz" lIns="91440" tIns="45720" rIns="91440" bIns="45720" rtlCol="0" anchor="ctr"/>
          <a:lstStyle>
            <a:lvl1pPr algn="l">
              <a:defRPr sz="2399">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p:cNvSpPr>
            <a:spLocks noGrp="1"/>
          </p:cNvSpPr>
          <p:nvPr>
            <p:ph type="ftr" sz="quarter" idx="3"/>
          </p:nvPr>
        </p:nvSpPr>
        <p:spPr>
          <a:xfrm>
            <a:off x="8075097" y="12712701"/>
            <a:ext cx="8227457" cy="730250"/>
          </a:xfrm>
          <a:prstGeom prst="rect">
            <a:avLst/>
          </a:prstGeom>
        </p:spPr>
        <p:txBody>
          <a:bodyPr vert="horz" lIns="91440" tIns="45720" rIns="91440" bIns="45720" rtlCol="0" anchor="ctr"/>
          <a:lstStyle>
            <a:lvl1pPr algn="ctr">
              <a:defRPr sz="2399">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17216715" y="12712701"/>
            <a:ext cx="5484971" cy="730250"/>
          </a:xfrm>
          <a:prstGeom prst="rect">
            <a:avLst/>
          </a:prstGeom>
        </p:spPr>
        <p:txBody>
          <a:bodyPr vert="horz" lIns="91440" tIns="45720" rIns="91440" bIns="45720" rtlCol="0" anchor="ctr"/>
          <a:lstStyle>
            <a:lvl1pPr algn="r">
              <a:defRPr sz="2399">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2141973872"/>
      </p:ext>
    </p:extLst>
  </p:cSld>
  <p:clrMap bg1="lt1" tx1="dk1" bg2="lt2" tx2="dk2" accent1="accent1" accent2="accent2" accent3="accent3" accent4="accent4" accent5="accent5" accent6="accent6" hlink="hlink" folHlink="folHlink"/>
  <p:sldLayoutIdLst>
    <p:sldLayoutId id="2147484056" r:id="rId1"/>
    <p:sldLayoutId id="2147484057" r:id="rId2"/>
    <p:sldLayoutId id="2147484058" r:id="rId3"/>
    <p:sldLayoutId id="2147484059" r:id="rId4"/>
    <p:sldLayoutId id="2147484060" r:id="rId5"/>
    <p:sldLayoutId id="2147484061" r:id="rId6"/>
    <p:sldLayoutId id="2147484062" r:id="rId7"/>
    <p:sldLayoutId id="2147484063" r:id="rId8"/>
    <p:sldLayoutId id="2147484064" r:id="rId9"/>
    <p:sldLayoutId id="2147484065" r:id="rId10"/>
    <p:sldLayoutId id="2147484066" r:id="rId11"/>
  </p:sldLayoutIdLst>
  <p:txStyles>
    <p:titleStyle>
      <a:lvl1pPr algn="l" defTabSz="1828343" rtl="0" eaLnBrk="1" latinLnBrk="0" hangingPunct="1">
        <a:lnSpc>
          <a:spcPct val="90000"/>
        </a:lnSpc>
        <a:spcBef>
          <a:spcPct val="0"/>
        </a:spcBef>
        <a:buNone/>
        <a:defRPr sz="8798" kern="1200">
          <a:solidFill>
            <a:schemeClr val="tx1"/>
          </a:solidFill>
          <a:latin typeface="+mj-lt"/>
          <a:ea typeface="+mj-ea"/>
          <a:cs typeface="+mj-cs"/>
        </a:defRPr>
      </a:lvl1pPr>
    </p:titleStyle>
    <p:bodyStyle>
      <a:lvl1pPr marL="457086" indent="-457086" algn="l" defTabSz="1828343" rtl="0" eaLnBrk="1" latinLnBrk="0" hangingPunct="1">
        <a:lnSpc>
          <a:spcPct val="90000"/>
        </a:lnSpc>
        <a:spcBef>
          <a:spcPts val="2000"/>
        </a:spcBef>
        <a:buFont typeface="Arial" panose="020B0604020202020204" pitchFamily="34" charset="0"/>
        <a:buChar char="•"/>
        <a:defRPr sz="5599" kern="1200">
          <a:solidFill>
            <a:schemeClr val="tx1"/>
          </a:solidFill>
          <a:latin typeface="+mn-lt"/>
          <a:ea typeface="+mn-ea"/>
          <a:cs typeface="+mn-cs"/>
        </a:defRPr>
      </a:lvl1pPr>
      <a:lvl2pPr marL="1371257" indent="-457086" algn="l" defTabSz="1828343" rtl="0" eaLnBrk="1" latinLnBrk="0" hangingPunct="1">
        <a:lnSpc>
          <a:spcPct val="90000"/>
        </a:lnSpc>
        <a:spcBef>
          <a:spcPts val="1000"/>
        </a:spcBef>
        <a:buFont typeface="Arial" panose="020B0604020202020204" pitchFamily="34" charset="0"/>
        <a:buChar char="•"/>
        <a:defRPr sz="4799" kern="1200">
          <a:solidFill>
            <a:schemeClr val="tx1"/>
          </a:solidFill>
          <a:latin typeface="+mn-lt"/>
          <a:ea typeface="+mn-ea"/>
          <a:cs typeface="+mn-cs"/>
        </a:defRPr>
      </a:lvl2pPr>
      <a:lvl3pPr marL="2285429" indent="-457086" algn="l" defTabSz="1828343" rtl="0" eaLnBrk="1" latinLnBrk="0" hangingPunct="1">
        <a:lnSpc>
          <a:spcPct val="90000"/>
        </a:lnSpc>
        <a:spcBef>
          <a:spcPts val="1000"/>
        </a:spcBef>
        <a:buFont typeface="Arial" panose="020B0604020202020204" pitchFamily="34" charset="0"/>
        <a:buChar char="•"/>
        <a:defRPr sz="3999" kern="1200">
          <a:solidFill>
            <a:schemeClr val="tx1"/>
          </a:solidFill>
          <a:latin typeface="+mn-lt"/>
          <a:ea typeface="+mn-ea"/>
          <a:cs typeface="+mn-cs"/>
        </a:defRPr>
      </a:lvl3pPr>
      <a:lvl4pPr marL="3199600"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4pPr>
      <a:lvl5pPr marL="4113771"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5pPr>
      <a:lvl6pPr marL="5027943"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6pPr>
      <a:lvl7pPr marL="5942114"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7pPr>
      <a:lvl8pPr marL="6856286"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8pPr>
      <a:lvl9pPr marL="7770457"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9pPr>
    </p:bodyStyle>
    <p:otherStyle>
      <a:defPPr>
        <a:defRPr lang="en-US"/>
      </a:defPPr>
      <a:lvl1pPr marL="0" algn="l" defTabSz="1828343" rtl="0" eaLnBrk="1" latinLnBrk="0" hangingPunct="1">
        <a:defRPr sz="3599" kern="1200">
          <a:solidFill>
            <a:schemeClr val="tx1"/>
          </a:solidFill>
          <a:latin typeface="+mn-lt"/>
          <a:ea typeface="+mn-ea"/>
          <a:cs typeface="+mn-cs"/>
        </a:defRPr>
      </a:lvl1pPr>
      <a:lvl2pPr marL="914171" algn="l" defTabSz="1828343" rtl="0" eaLnBrk="1" latinLnBrk="0" hangingPunct="1">
        <a:defRPr sz="3599" kern="1200">
          <a:solidFill>
            <a:schemeClr val="tx1"/>
          </a:solidFill>
          <a:latin typeface="+mn-lt"/>
          <a:ea typeface="+mn-ea"/>
          <a:cs typeface="+mn-cs"/>
        </a:defRPr>
      </a:lvl2pPr>
      <a:lvl3pPr marL="1828343" algn="l" defTabSz="1828343" rtl="0" eaLnBrk="1" latinLnBrk="0" hangingPunct="1">
        <a:defRPr sz="3599" kern="1200">
          <a:solidFill>
            <a:schemeClr val="tx1"/>
          </a:solidFill>
          <a:latin typeface="+mn-lt"/>
          <a:ea typeface="+mn-ea"/>
          <a:cs typeface="+mn-cs"/>
        </a:defRPr>
      </a:lvl3pPr>
      <a:lvl4pPr marL="2742514" algn="l" defTabSz="1828343" rtl="0" eaLnBrk="1" latinLnBrk="0" hangingPunct="1">
        <a:defRPr sz="3599" kern="1200">
          <a:solidFill>
            <a:schemeClr val="tx1"/>
          </a:solidFill>
          <a:latin typeface="+mn-lt"/>
          <a:ea typeface="+mn-ea"/>
          <a:cs typeface="+mn-cs"/>
        </a:defRPr>
      </a:lvl4pPr>
      <a:lvl5pPr marL="3656686" algn="l" defTabSz="1828343" rtl="0" eaLnBrk="1" latinLnBrk="0" hangingPunct="1">
        <a:defRPr sz="3599" kern="1200">
          <a:solidFill>
            <a:schemeClr val="tx1"/>
          </a:solidFill>
          <a:latin typeface="+mn-lt"/>
          <a:ea typeface="+mn-ea"/>
          <a:cs typeface="+mn-cs"/>
        </a:defRPr>
      </a:lvl5pPr>
      <a:lvl6pPr marL="4570857" algn="l" defTabSz="1828343" rtl="0" eaLnBrk="1" latinLnBrk="0" hangingPunct="1">
        <a:defRPr sz="3599" kern="1200">
          <a:solidFill>
            <a:schemeClr val="tx1"/>
          </a:solidFill>
          <a:latin typeface="+mn-lt"/>
          <a:ea typeface="+mn-ea"/>
          <a:cs typeface="+mn-cs"/>
        </a:defRPr>
      </a:lvl6pPr>
      <a:lvl7pPr marL="5485028" algn="l" defTabSz="1828343" rtl="0" eaLnBrk="1" latinLnBrk="0" hangingPunct="1">
        <a:defRPr sz="3599" kern="1200">
          <a:solidFill>
            <a:schemeClr val="tx1"/>
          </a:solidFill>
          <a:latin typeface="+mn-lt"/>
          <a:ea typeface="+mn-ea"/>
          <a:cs typeface="+mn-cs"/>
        </a:defRPr>
      </a:lvl7pPr>
      <a:lvl8pPr marL="6399200" algn="l" defTabSz="1828343" rtl="0" eaLnBrk="1" latinLnBrk="0" hangingPunct="1">
        <a:defRPr sz="3599" kern="1200">
          <a:solidFill>
            <a:schemeClr val="tx1"/>
          </a:solidFill>
          <a:latin typeface="+mn-lt"/>
          <a:ea typeface="+mn-ea"/>
          <a:cs typeface="+mn-cs"/>
        </a:defRPr>
      </a:lvl8pPr>
      <a:lvl9pPr marL="7313371" algn="l" defTabSz="1828343" rtl="0" eaLnBrk="1" latinLnBrk="0" hangingPunct="1">
        <a:defRPr sz="359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audio" Target="../media/audio1.wav"/><Relationship Id="rId7" Type="http://schemas.openxmlformats.org/officeDocument/2006/relationships/audio" Target="../media/audio5.wav"/><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audio" Target="../media/audio4.wav"/><Relationship Id="rId5" Type="http://schemas.openxmlformats.org/officeDocument/2006/relationships/audio" Target="../media/audio3.wav"/><Relationship Id="rId4" Type="http://schemas.openxmlformats.org/officeDocument/2006/relationships/audio" Target="../media/audio2.wav"/></Relationships>
</file>

<file path=ppt/slides/_rels/slide6.xml.rels><?xml version="1.0" encoding="UTF-8" standalone="yes"?>
<Relationships xmlns="http://schemas.openxmlformats.org/package/2006/relationships"><Relationship Id="rId3" Type="http://schemas.openxmlformats.org/officeDocument/2006/relationships/audio" Target="../media/audio6.wav"/><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audio" Target="../media/audio7.wav"/></Relationships>
</file>

<file path=ppt/slides/_rels/slide7.xml.rels><?xml version="1.0" encoding="UTF-8" standalone="yes"?>
<Relationships xmlns="http://schemas.openxmlformats.org/package/2006/relationships"><Relationship Id="rId8" Type="http://schemas.openxmlformats.org/officeDocument/2006/relationships/audio" Target="../media/audio13.wav"/><Relationship Id="rId3" Type="http://schemas.openxmlformats.org/officeDocument/2006/relationships/audio" Target="../media/audio8.wav"/><Relationship Id="rId7" Type="http://schemas.openxmlformats.org/officeDocument/2006/relationships/audio" Target="../media/audio12.wav"/><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audio" Target="../media/audio11.wav"/><Relationship Id="rId5" Type="http://schemas.openxmlformats.org/officeDocument/2006/relationships/audio" Target="../media/audio10.wav"/><Relationship Id="rId4" Type="http://schemas.openxmlformats.org/officeDocument/2006/relationships/audio" Target="../media/audio9.wav"/><Relationship Id="rId9"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audio" Target="../media/audio14.wav"/><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audio" Target="../media/audio15.wav"/></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audio" Target="../media/audio17.wav"/><Relationship Id="rId4" Type="http://schemas.openxmlformats.org/officeDocument/2006/relationships/audio" Target="../media/audio16.wav"/></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8" Type="http://schemas.openxmlformats.org/officeDocument/2006/relationships/audio" Target="../media/audio22.wav"/><Relationship Id="rId3" Type="http://schemas.openxmlformats.org/officeDocument/2006/relationships/image" Target="../media/image21.jpeg"/><Relationship Id="rId7" Type="http://schemas.openxmlformats.org/officeDocument/2006/relationships/audio" Target="../media/audio21.wav"/><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audio" Target="../media/audio20.wav"/><Relationship Id="rId5" Type="http://schemas.openxmlformats.org/officeDocument/2006/relationships/audio" Target="../media/audio19.wav"/><Relationship Id="rId4" Type="http://schemas.openxmlformats.org/officeDocument/2006/relationships/audio" Target="../media/audio18.wav"/><Relationship Id="rId9" Type="http://schemas.openxmlformats.org/officeDocument/2006/relationships/audio" Target="../media/audio23.wav"/></Relationships>
</file>

<file path=ppt/slides/_rels/slide24.xml.rels><?xml version="1.0" encoding="UTF-8" standalone="yes"?>
<Relationships xmlns="http://schemas.openxmlformats.org/package/2006/relationships"><Relationship Id="rId8" Type="http://schemas.openxmlformats.org/officeDocument/2006/relationships/audio" Target="../media/audio28.wav"/><Relationship Id="rId3" Type="http://schemas.openxmlformats.org/officeDocument/2006/relationships/image" Target="../media/image22.jpeg"/><Relationship Id="rId7" Type="http://schemas.openxmlformats.org/officeDocument/2006/relationships/audio" Target="../media/audio27.wav"/><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audio" Target="../media/audio26.wav"/><Relationship Id="rId5" Type="http://schemas.openxmlformats.org/officeDocument/2006/relationships/audio" Target="../media/audio25.wav"/><Relationship Id="rId10" Type="http://schemas.openxmlformats.org/officeDocument/2006/relationships/audio" Target="../media/audio30.wav"/><Relationship Id="rId4" Type="http://schemas.openxmlformats.org/officeDocument/2006/relationships/audio" Target="../media/audio24.wav"/><Relationship Id="rId9" Type="http://schemas.openxmlformats.org/officeDocument/2006/relationships/audio" Target="../media/audio29.wav"/></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audio" Target="../media/audio31.wav"/></Relationships>
</file>

<file path=ppt/slides/_rels/slide27.xml.rels><?xml version="1.0" encoding="UTF-8" standalone="yes"?>
<Relationships xmlns="http://schemas.openxmlformats.org/package/2006/relationships"><Relationship Id="rId3" Type="http://schemas.openxmlformats.org/officeDocument/2006/relationships/audio" Target="../media/audio32.wav"/><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audio" Target="../media/audio33.wav"/></Relationships>
</file>

<file path=ppt/slides/_rels/slide2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audio" Target="../media/audio34.wav"/><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3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audio" Target="../media/audio36.wav"/><Relationship Id="rId4" Type="http://schemas.openxmlformats.org/officeDocument/2006/relationships/audio" Target="../media/audio35.wav"/></Relationships>
</file>

<file path=ppt/slides/_rels/slide3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audio" Target="../media/audio37.wav"/></Relationships>
</file>

<file path=ppt/slides/_rels/slide33.xml.rels><?xml version="1.0" encoding="UTF-8" standalone="yes"?>
<Relationships xmlns="http://schemas.openxmlformats.org/package/2006/relationships"><Relationship Id="rId3" Type="http://schemas.openxmlformats.org/officeDocument/2006/relationships/audio" Target="../media/audio38.wav"/><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image" Target="../media/image30.jpeg"/><Relationship Id="rId4" Type="http://schemas.openxmlformats.org/officeDocument/2006/relationships/audio" Target="../media/audio39.wav"/></Relationships>
</file>

<file path=ppt/slides/_rels/slide3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786"/>
            <a:ext cx="24377650" cy="13712428"/>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8056046" y="8220864"/>
            <a:ext cx="15909174" cy="2553904"/>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sz="7998" b="0" dirty="0">
                <a:solidFill>
                  <a:srgbClr val="C00000"/>
                </a:solidFill>
                <a:latin typeface="Futura PT Demi" panose="020B0702020204020303" pitchFamily="34" charset="0"/>
              </a:rPr>
              <a:t>Medical Esthetics</a:t>
            </a:r>
          </a:p>
          <a:p>
            <a:r>
              <a:rPr lang="en-CA" sz="7998" b="0" dirty="0">
                <a:solidFill>
                  <a:schemeClr val="bg1"/>
                </a:solidFill>
                <a:latin typeface="Futura PT Demi" panose="020B0702020204020303" pitchFamily="34" charset="0"/>
              </a:rPr>
              <a:t>Electricity and Electrical Safety</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20484686" y="376092"/>
            <a:ext cx="3581339" cy="3581339"/>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983F421-8C70-3792-D983-4B75D9393F2B}"/>
              </a:ext>
            </a:extLst>
          </p:cNvPr>
          <p:cNvSpPr/>
          <p:nvPr/>
        </p:nvSpPr>
        <p:spPr>
          <a:xfrm>
            <a:off x="1662545" y="3267637"/>
            <a:ext cx="3546764" cy="9423127"/>
          </a:xfrm>
          <a:prstGeom prst="rect">
            <a:avLst/>
          </a:prstGeom>
          <a:solidFill>
            <a:srgbClr val="998BC8"/>
          </a:solidFill>
          <a:ln>
            <a:solidFill>
              <a:srgbClr val="998B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Placeholder 4">
            <a:extLst>
              <a:ext uri="{FF2B5EF4-FFF2-40B4-BE49-F238E27FC236}">
                <a16:creationId xmlns:a16="http://schemas.microsoft.com/office/drawing/2014/main" id="{6EDB7E47-60D6-4A34-BAB1-DBA24B182862}"/>
              </a:ext>
            </a:extLst>
          </p:cNvPr>
          <p:cNvPicPr>
            <a:picLocks noGrp="1" noChangeAspect="1"/>
          </p:cNvPicPr>
          <p:nvPr>
            <p:ph idx="1"/>
          </p:nvPr>
        </p:nvPicPr>
        <p:blipFill>
          <a:blip r:embed="rId3" cstate="email">
            <a:extLst>
              <a:ext uri="{28A0092B-C50C-407E-A947-70E740481C1C}">
                <a14:useLocalDpi xmlns:a14="http://schemas.microsoft.com/office/drawing/2010/main" val="0"/>
              </a:ext>
            </a:extLst>
          </a:blip>
          <a:stretch>
            <a:fillRect/>
          </a:stretch>
        </p:blipFill>
        <p:spPr>
          <a:xfrm>
            <a:off x="4407121" y="3267637"/>
            <a:ext cx="18891540" cy="9422883"/>
          </a:xfrm>
        </p:spPr>
      </p:pic>
      <p:sp>
        <p:nvSpPr>
          <p:cNvPr id="15" name="TextBox 14">
            <a:extLst>
              <a:ext uri="{FF2B5EF4-FFF2-40B4-BE49-F238E27FC236}">
                <a16:creationId xmlns:a16="http://schemas.microsoft.com/office/drawing/2014/main" id="{DAC9E252-27DE-472B-BA71-C3E64B0DF83A}"/>
              </a:ext>
            </a:extLst>
          </p:cNvPr>
          <p:cNvSpPr txBox="1"/>
          <p:nvPr/>
        </p:nvSpPr>
        <p:spPr>
          <a:xfrm>
            <a:off x="3835347" y="5086537"/>
            <a:ext cx="14802928" cy="707886"/>
          </a:xfrm>
          <a:prstGeom prst="rect">
            <a:avLst/>
          </a:prstGeom>
          <a:noFill/>
        </p:spPr>
        <p:txBody>
          <a:bodyPr wrap="square" rtlCol="0">
            <a:spAutoFit/>
          </a:bodyPr>
          <a:lstStyle/>
          <a:p>
            <a:r>
              <a:rPr lang="en-US" sz="4000" b="1" spc="600" dirty="0">
                <a:latin typeface="+mj-lt"/>
                <a:ea typeface="Montserrat" charset="0"/>
                <a:cs typeface="Arial" panose="020B0604020202020204" pitchFamily="34" charset="0"/>
              </a:rPr>
              <a:t>Explain electricity and electrical safety.</a:t>
            </a:r>
            <a:endParaRPr lang="en-US" sz="3200" b="1" spc="600" dirty="0">
              <a:latin typeface="+mj-lt"/>
              <a:ea typeface="Montserrat" charset="0"/>
              <a:cs typeface="Arial" panose="020B0604020202020204" pitchFamily="34" charset="0"/>
            </a:endParaRPr>
          </a:p>
        </p:txBody>
      </p:sp>
      <p:sp>
        <p:nvSpPr>
          <p:cNvPr id="17" name="TextBox 16">
            <a:extLst>
              <a:ext uri="{FF2B5EF4-FFF2-40B4-BE49-F238E27FC236}">
                <a16:creationId xmlns:a16="http://schemas.microsoft.com/office/drawing/2014/main" id="{4E61172E-87C1-427E-A169-8935B51151CF}"/>
              </a:ext>
            </a:extLst>
          </p:cNvPr>
          <p:cNvSpPr txBox="1"/>
          <p:nvPr/>
        </p:nvSpPr>
        <p:spPr>
          <a:xfrm>
            <a:off x="3835347" y="6689610"/>
            <a:ext cx="11200948" cy="707886"/>
          </a:xfrm>
          <a:prstGeom prst="rect">
            <a:avLst/>
          </a:prstGeom>
          <a:noFill/>
        </p:spPr>
        <p:txBody>
          <a:bodyPr wrap="square" rtlCol="0">
            <a:spAutoFit/>
          </a:bodyPr>
          <a:lstStyle/>
          <a:p>
            <a:r>
              <a:rPr lang="en-US" sz="4000" b="1" spc="600" dirty="0">
                <a:latin typeface="+mj-lt"/>
                <a:ea typeface="Montserrat" charset="0"/>
                <a:cs typeface="Arial" panose="020B0604020202020204" pitchFamily="34" charset="0"/>
              </a:rPr>
              <a:t>Outline electrical theory.</a:t>
            </a:r>
          </a:p>
        </p:txBody>
      </p:sp>
      <p:sp>
        <p:nvSpPr>
          <p:cNvPr id="19" name="TextBox 18">
            <a:extLst>
              <a:ext uri="{FF2B5EF4-FFF2-40B4-BE49-F238E27FC236}">
                <a16:creationId xmlns:a16="http://schemas.microsoft.com/office/drawing/2014/main" id="{ED7A68E8-21F4-493F-854E-CECA1FD7904F}"/>
              </a:ext>
            </a:extLst>
          </p:cNvPr>
          <p:cNvSpPr txBox="1"/>
          <p:nvPr/>
        </p:nvSpPr>
        <p:spPr>
          <a:xfrm>
            <a:off x="3835347" y="8311344"/>
            <a:ext cx="11788343" cy="707886"/>
          </a:xfrm>
          <a:prstGeom prst="rect">
            <a:avLst/>
          </a:prstGeom>
          <a:noFill/>
        </p:spPr>
        <p:txBody>
          <a:bodyPr wrap="square" rtlCol="0">
            <a:spAutoFit/>
          </a:bodyPr>
          <a:lstStyle/>
          <a:p>
            <a:r>
              <a:rPr lang="en-US" sz="4000" b="1" spc="600" dirty="0">
                <a:latin typeface="+mj-lt"/>
                <a:ea typeface="Montserrat" charset="0"/>
                <a:cs typeface="Arial" panose="020B0604020202020204" pitchFamily="34" charset="0"/>
              </a:rPr>
              <a:t>Practice electrical equipment safety.</a:t>
            </a:r>
          </a:p>
        </p:txBody>
      </p:sp>
      <p:sp>
        <p:nvSpPr>
          <p:cNvPr id="32" name="Rectangle 31">
            <a:extLst>
              <a:ext uri="{FF2B5EF4-FFF2-40B4-BE49-F238E27FC236}">
                <a16:creationId xmlns:a16="http://schemas.microsoft.com/office/drawing/2014/main" id="{6D031068-169E-4433-9CDC-985E6305FF19}"/>
              </a:ext>
            </a:extLst>
          </p:cNvPr>
          <p:cNvSpPr/>
          <p:nvPr/>
        </p:nvSpPr>
        <p:spPr>
          <a:xfrm>
            <a:off x="3835347" y="9933078"/>
            <a:ext cx="11203708" cy="707886"/>
          </a:xfrm>
          <a:prstGeom prst="rect">
            <a:avLst/>
          </a:prstGeom>
        </p:spPr>
        <p:txBody>
          <a:bodyPr wrap="none">
            <a:spAutoFit/>
          </a:bodyPr>
          <a:lstStyle/>
          <a:p>
            <a:r>
              <a:rPr lang="en-US" sz="4000" b="1" spc="600" dirty="0">
                <a:latin typeface="+mj-lt"/>
                <a:ea typeface="Montserrat" charset="0"/>
                <a:cs typeface="Arial" panose="020B0604020202020204" pitchFamily="34" charset="0"/>
              </a:rPr>
              <a:t>Identify electrotherapy modalities.</a:t>
            </a:r>
          </a:p>
        </p:txBody>
      </p:sp>
      <p:sp>
        <p:nvSpPr>
          <p:cNvPr id="33" name="Rectangle 32">
            <a:extLst>
              <a:ext uri="{FF2B5EF4-FFF2-40B4-BE49-F238E27FC236}">
                <a16:creationId xmlns:a16="http://schemas.microsoft.com/office/drawing/2014/main" id="{BAAB2956-EB06-4E98-A303-77F8D0F39750}"/>
              </a:ext>
            </a:extLst>
          </p:cNvPr>
          <p:cNvSpPr/>
          <p:nvPr/>
        </p:nvSpPr>
        <p:spPr>
          <a:xfrm>
            <a:off x="3835347" y="11616369"/>
            <a:ext cx="12991834" cy="707886"/>
          </a:xfrm>
          <a:prstGeom prst="rect">
            <a:avLst/>
          </a:prstGeom>
        </p:spPr>
        <p:txBody>
          <a:bodyPr wrap="square">
            <a:spAutoFit/>
          </a:bodyPr>
          <a:lstStyle/>
          <a:p>
            <a:r>
              <a:rPr lang="en-US" sz="4000" b="1" spc="600" dirty="0">
                <a:latin typeface="+mj-lt"/>
                <a:ea typeface="Montserrat" charset="0"/>
                <a:cs typeface="Arial" panose="020B0604020202020204" pitchFamily="34" charset="0"/>
              </a:rPr>
              <a:t>Discuss light energy.</a:t>
            </a:r>
          </a:p>
        </p:txBody>
      </p:sp>
      <p:sp>
        <p:nvSpPr>
          <p:cNvPr id="21" name="TextBox 20">
            <a:extLst>
              <a:ext uri="{FF2B5EF4-FFF2-40B4-BE49-F238E27FC236}">
                <a16:creationId xmlns:a16="http://schemas.microsoft.com/office/drawing/2014/main" id="{44470EF0-C3A4-4420-828C-94CE37463991}"/>
              </a:ext>
            </a:extLst>
          </p:cNvPr>
          <p:cNvSpPr txBox="1"/>
          <p:nvPr/>
        </p:nvSpPr>
        <p:spPr>
          <a:xfrm>
            <a:off x="2274312" y="4855704"/>
            <a:ext cx="1281120" cy="1107996"/>
          </a:xfrm>
          <a:prstGeom prst="rect">
            <a:avLst/>
          </a:prstGeom>
          <a:noFill/>
        </p:spPr>
        <p:txBody>
          <a:bodyPr wrap="none" rtlCol="0">
            <a:spAutoFit/>
          </a:bodyPr>
          <a:lstStyle/>
          <a:p>
            <a:r>
              <a:rPr lang="en-US" sz="6600" b="1" spc="600" dirty="0">
                <a:latin typeface="+mj-lt"/>
                <a:ea typeface="Montserrat" charset="0"/>
                <a:cs typeface="Arial" panose="020B0604020202020204" pitchFamily="34" charset="0"/>
              </a:rPr>
              <a:t>01</a:t>
            </a:r>
          </a:p>
        </p:txBody>
      </p:sp>
      <p:sp>
        <p:nvSpPr>
          <p:cNvPr id="22" name="TextBox 21">
            <a:extLst>
              <a:ext uri="{FF2B5EF4-FFF2-40B4-BE49-F238E27FC236}">
                <a16:creationId xmlns:a16="http://schemas.microsoft.com/office/drawing/2014/main" id="{9750B6BE-D68C-4EC0-A7A1-817628AF81E3}"/>
              </a:ext>
            </a:extLst>
          </p:cNvPr>
          <p:cNvSpPr txBox="1"/>
          <p:nvPr/>
        </p:nvSpPr>
        <p:spPr>
          <a:xfrm>
            <a:off x="2274312" y="6484327"/>
            <a:ext cx="1345240" cy="1107996"/>
          </a:xfrm>
          <a:prstGeom prst="rect">
            <a:avLst/>
          </a:prstGeom>
          <a:noFill/>
        </p:spPr>
        <p:txBody>
          <a:bodyPr wrap="none" rtlCol="0">
            <a:spAutoFit/>
          </a:bodyPr>
          <a:lstStyle/>
          <a:p>
            <a:r>
              <a:rPr lang="en-US" sz="6600" b="1" spc="600" dirty="0">
                <a:latin typeface="+mj-lt"/>
                <a:ea typeface="Montserrat" charset="0"/>
                <a:cs typeface="Arial" panose="020B0604020202020204" pitchFamily="34" charset="0"/>
              </a:rPr>
              <a:t>02</a:t>
            </a:r>
          </a:p>
        </p:txBody>
      </p:sp>
      <p:sp>
        <p:nvSpPr>
          <p:cNvPr id="23" name="TextBox 22">
            <a:extLst>
              <a:ext uri="{FF2B5EF4-FFF2-40B4-BE49-F238E27FC236}">
                <a16:creationId xmlns:a16="http://schemas.microsoft.com/office/drawing/2014/main" id="{68197E54-2D6E-427A-9AF4-76EC61E5EBA0}"/>
              </a:ext>
            </a:extLst>
          </p:cNvPr>
          <p:cNvSpPr txBox="1"/>
          <p:nvPr/>
        </p:nvSpPr>
        <p:spPr>
          <a:xfrm>
            <a:off x="2274312" y="8112950"/>
            <a:ext cx="1345240" cy="1107996"/>
          </a:xfrm>
          <a:prstGeom prst="rect">
            <a:avLst/>
          </a:prstGeom>
          <a:noFill/>
        </p:spPr>
        <p:txBody>
          <a:bodyPr wrap="none" rtlCol="0">
            <a:spAutoFit/>
          </a:bodyPr>
          <a:lstStyle/>
          <a:p>
            <a:r>
              <a:rPr lang="en-US" sz="6600" b="1" spc="600" dirty="0">
                <a:latin typeface="+mj-lt"/>
                <a:ea typeface="Montserrat" charset="0"/>
                <a:cs typeface="Arial" panose="020B0604020202020204" pitchFamily="34" charset="0"/>
              </a:rPr>
              <a:t>03</a:t>
            </a:r>
          </a:p>
        </p:txBody>
      </p:sp>
      <p:sp>
        <p:nvSpPr>
          <p:cNvPr id="24" name="TextBox 23">
            <a:extLst>
              <a:ext uri="{FF2B5EF4-FFF2-40B4-BE49-F238E27FC236}">
                <a16:creationId xmlns:a16="http://schemas.microsoft.com/office/drawing/2014/main" id="{0B2FC5DF-3453-4871-81EC-E86907A141E7}"/>
              </a:ext>
            </a:extLst>
          </p:cNvPr>
          <p:cNvSpPr txBox="1"/>
          <p:nvPr/>
        </p:nvSpPr>
        <p:spPr>
          <a:xfrm>
            <a:off x="2274312" y="9741573"/>
            <a:ext cx="1345240" cy="1107996"/>
          </a:xfrm>
          <a:prstGeom prst="rect">
            <a:avLst/>
          </a:prstGeom>
          <a:noFill/>
        </p:spPr>
        <p:txBody>
          <a:bodyPr wrap="none" rtlCol="0">
            <a:spAutoFit/>
          </a:bodyPr>
          <a:lstStyle/>
          <a:p>
            <a:r>
              <a:rPr lang="en-US" sz="6600" b="1" spc="600" dirty="0">
                <a:latin typeface="+mj-lt"/>
                <a:ea typeface="Montserrat" charset="0"/>
                <a:cs typeface="Arial" panose="020B0604020202020204" pitchFamily="34" charset="0"/>
              </a:rPr>
              <a:t>04</a:t>
            </a:r>
          </a:p>
        </p:txBody>
      </p:sp>
      <p:sp>
        <p:nvSpPr>
          <p:cNvPr id="25" name="TextBox 24">
            <a:extLst>
              <a:ext uri="{FF2B5EF4-FFF2-40B4-BE49-F238E27FC236}">
                <a16:creationId xmlns:a16="http://schemas.microsoft.com/office/drawing/2014/main" id="{90E3366C-9BC3-4527-B0BE-96BECBE8352E}"/>
              </a:ext>
            </a:extLst>
          </p:cNvPr>
          <p:cNvSpPr txBox="1"/>
          <p:nvPr/>
        </p:nvSpPr>
        <p:spPr>
          <a:xfrm>
            <a:off x="2274312" y="11370195"/>
            <a:ext cx="1345240" cy="1107996"/>
          </a:xfrm>
          <a:prstGeom prst="rect">
            <a:avLst/>
          </a:prstGeom>
          <a:noFill/>
        </p:spPr>
        <p:txBody>
          <a:bodyPr wrap="none" rtlCol="0">
            <a:spAutoFit/>
          </a:bodyPr>
          <a:lstStyle/>
          <a:p>
            <a:r>
              <a:rPr lang="en-US" sz="6600" b="1" spc="600" dirty="0">
                <a:latin typeface="+mj-lt"/>
                <a:ea typeface="Montserrat" charset="0"/>
                <a:cs typeface="Arial" panose="020B0604020202020204" pitchFamily="34" charset="0"/>
              </a:rPr>
              <a:t>05</a:t>
            </a:r>
          </a:p>
        </p:txBody>
      </p:sp>
    </p:spTree>
    <p:extLst>
      <p:ext uri="{BB962C8B-B14F-4D97-AF65-F5344CB8AC3E}">
        <p14:creationId xmlns:p14="http://schemas.microsoft.com/office/powerpoint/2010/main" val="18174717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A5F21B5-2FF1-4B5D-A317-DBD24DD52F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786"/>
            <a:ext cx="24377650" cy="13712428"/>
          </a:xfrm>
          <a:prstGeom prst="rect">
            <a:avLst/>
          </a:prstGeom>
        </p:spPr>
      </p:pic>
      <p:sp>
        <p:nvSpPr>
          <p:cNvPr id="4" name="TextBox 3"/>
          <p:cNvSpPr txBox="1"/>
          <p:nvPr/>
        </p:nvSpPr>
        <p:spPr>
          <a:xfrm>
            <a:off x="1470834" y="1929038"/>
            <a:ext cx="7229743" cy="9857924"/>
          </a:xfrm>
          <a:prstGeom prst="rect">
            <a:avLst/>
          </a:prstGeom>
        </p:spPr>
        <p:txBody>
          <a:bodyPr vert="horz" lIns="182832" tIns="91416" rIns="182832" bIns="91416" rtlCol="0" anchor="ctr">
            <a:normAutofit/>
          </a:bodyPr>
          <a:lstStyle/>
          <a:p>
            <a:pPr algn="r">
              <a:lnSpc>
                <a:spcPct val="90000"/>
              </a:lnSpc>
              <a:spcBef>
                <a:spcPct val="0"/>
              </a:spcBef>
              <a:spcAft>
                <a:spcPts val="1200"/>
              </a:spcAft>
            </a:pPr>
            <a:r>
              <a:rPr lang="en-CA" sz="9598" dirty="0">
                <a:solidFill>
                  <a:schemeClr val="bg1"/>
                </a:solidFill>
                <a:latin typeface="Futura PT Demi" panose="020B0702020204020303" pitchFamily="34" charset="0"/>
                <a:ea typeface="+mj-ea"/>
                <a:cs typeface="+mj-cs"/>
              </a:rPr>
              <a:t>Explain</a:t>
            </a:r>
          </a:p>
          <a:p>
            <a:pPr algn="r">
              <a:lnSpc>
                <a:spcPct val="90000"/>
              </a:lnSpc>
              <a:spcBef>
                <a:spcPct val="0"/>
              </a:spcBef>
              <a:spcAft>
                <a:spcPts val="1200"/>
              </a:spcAft>
            </a:pPr>
            <a:r>
              <a:rPr lang="en-CA" sz="9598" dirty="0">
                <a:solidFill>
                  <a:schemeClr val="bg1"/>
                </a:solidFill>
                <a:latin typeface="Futura PT Demi" panose="020B0702020204020303" pitchFamily="34" charset="0"/>
                <a:ea typeface="+mj-ea"/>
                <a:cs typeface="+mj-cs"/>
              </a:rPr>
              <a:t>Electricity</a:t>
            </a:r>
          </a:p>
          <a:p>
            <a:pPr algn="r">
              <a:lnSpc>
                <a:spcPct val="90000"/>
              </a:lnSpc>
              <a:spcBef>
                <a:spcPct val="0"/>
              </a:spcBef>
              <a:spcAft>
                <a:spcPts val="1200"/>
              </a:spcAft>
            </a:pPr>
            <a:r>
              <a:rPr lang="en-CA" sz="9598" dirty="0">
                <a:solidFill>
                  <a:schemeClr val="bg1"/>
                </a:solidFill>
                <a:latin typeface="Futura PT Demi" panose="020B0702020204020303" pitchFamily="34" charset="0"/>
                <a:ea typeface="+mj-ea"/>
                <a:cs typeface="+mj-cs"/>
              </a:rPr>
              <a:t>and</a:t>
            </a:r>
          </a:p>
          <a:p>
            <a:pPr algn="r">
              <a:lnSpc>
                <a:spcPct val="90000"/>
              </a:lnSpc>
              <a:spcBef>
                <a:spcPct val="0"/>
              </a:spcBef>
              <a:spcAft>
                <a:spcPts val="1200"/>
              </a:spcAft>
            </a:pPr>
            <a:r>
              <a:rPr lang="en-CA" sz="9598" dirty="0">
                <a:solidFill>
                  <a:schemeClr val="bg1"/>
                </a:solidFill>
                <a:latin typeface="Futura PT Demi" panose="020B0702020204020303" pitchFamily="34" charset="0"/>
                <a:ea typeface="+mj-ea"/>
                <a:cs typeface="+mj-cs"/>
              </a:rPr>
              <a:t>Electrical Safety</a:t>
            </a:r>
          </a:p>
        </p:txBody>
      </p:sp>
    </p:spTree>
    <p:extLst>
      <p:ext uri="{BB962C8B-B14F-4D97-AF65-F5344CB8AC3E}">
        <p14:creationId xmlns:p14="http://schemas.microsoft.com/office/powerpoint/2010/main" val="32172367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Box 44"/>
          <p:cNvSpPr txBox="1"/>
          <p:nvPr/>
        </p:nvSpPr>
        <p:spPr>
          <a:xfrm>
            <a:off x="4145989" y="1271549"/>
            <a:ext cx="15016356" cy="1200329"/>
          </a:xfrm>
          <a:prstGeom prst="rect">
            <a:avLst/>
          </a:prstGeom>
          <a:noFill/>
        </p:spPr>
        <p:txBody>
          <a:bodyPr wrap="square" rtlCol="0">
            <a:spAutoFit/>
          </a:bodyPr>
          <a:lstStyle/>
          <a:p>
            <a:pPr algn="ctr"/>
            <a:r>
              <a:rPr lang="en-US" sz="7200" spc="600" dirty="0">
                <a:solidFill>
                  <a:schemeClr val="tx2"/>
                </a:solidFill>
                <a:latin typeface="+mj-lt"/>
                <a:ea typeface="Montserrat" charset="0"/>
                <a:cs typeface="Arial" panose="020B0604020202020204" pitchFamily="34" charset="0"/>
              </a:rPr>
              <a:t>ACTIVITY: THE LIFE ELECTRIC</a:t>
            </a:r>
            <a:endParaRPr lang="en-US" sz="11500" spc="600" dirty="0">
              <a:solidFill>
                <a:schemeClr val="tx2"/>
              </a:solidFill>
              <a:latin typeface="+mj-lt"/>
              <a:ea typeface="Montserrat" charset="0"/>
              <a:cs typeface="Arial" panose="020B0604020202020204" pitchFamily="34" charset="0"/>
            </a:endParaRPr>
          </a:p>
        </p:txBody>
      </p:sp>
      <p:sp>
        <p:nvSpPr>
          <p:cNvPr id="47" name="TextBox 46"/>
          <p:cNvSpPr txBox="1"/>
          <p:nvPr/>
        </p:nvSpPr>
        <p:spPr>
          <a:xfrm>
            <a:off x="3451899" y="4771995"/>
            <a:ext cx="17734575" cy="6637651"/>
          </a:xfrm>
          <a:prstGeom prst="rect">
            <a:avLst/>
          </a:prstGeom>
          <a:noFill/>
        </p:spPr>
        <p:txBody>
          <a:bodyPr wrap="square" rtlCol="0">
            <a:spAutoFit/>
          </a:bodyPr>
          <a:lstStyle/>
          <a:p>
            <a:pPr>
              <a:lnSpc>
                <a:spcPct val="150000"/>
              </a:lnSpc>
            </a:pPr>
            <a:r>
              <a:rPr lang="en-US" sz="3600" dirty="0">
                <a:ea typeface="Montserrat Light" charset="0"/>
                <a:cs typeface="Arial" panose="020B0604020202020204" pitchFamily="34" charset="0"/>
              </a:rPr>
              <a:t>Working in small groups, discuss and record everything you did between waking up this morning and arriving for school, beginning with the alarm clock going off. After you have completed your list, indicate which tasks or events used electricity. For example: Alarm went off—electricity; charged phone—electricity; took shower—electricity (if your hot water heater is electric). </a:t>
            </a:r>
          </a:p>
          <a:p>
            <a:pPr>
              <a:lnSpc>
                <a:spcPct val="150000"/>
              </a:lnSpc>
            </a:pPr>
            <a:endParaRPr lang="en-US" sz="3600" dirty="0">
              <a:ea typeface="Montserrat Light" charset="0"/>
              <a:cs typeface="Arial" panose="020B0604020202020204" pitchFamily="34" charset="0"/>
            </a:endParaRPr>
          </a:p>
          <a:p>
            <a:pPr>
              <a:lnSpc>
                <a:spcPct val="150000"/>
              </a:lnSpc>
            </a:pPr>
            <a:r>
              <a:rPr lang="en-US" sz="3600" dirty="0">
                <a:ea typeface="Montserrat Light" charset="0"/>
                <a:cs typeface="Arial" panose="020B0604020202020204" pitchFamily="34" charset="0"/>
              </a:rPr>
              <a:t>After you have completed your group’s list, discuss as a class how electricity has affected your life today.</a:t>
            </a:r>
          </a:p>
          <a:p>
            <a:pPr>
              <a:lnSpc>
                <a:spcPct val="150000"/>
              </a:lnSpc>
            </a:pPr>
            <a:endParaRPr lang="en-US" sz="3600" dirty="0">
              <a:solidFill>
                <a:schemeClr val="accent4">
                  <a:lumMod val="50000"/>
                </a:schemeClr>
              </a:solidFill>
              <a:latin typeface="Arial" panose="020B0604020202020204" pitchFamily="34" charset="0"/>
              <a:ea typeface="Montserrat Light" charset="0"/>
              <a:cs typeface="Arial" panose="020B0604020202020204" pitchFamily="34" charset="0"/>
            </a:endParaRPr>
          </a:p>
        </p:txBody>
      </p:sp>
    </p:spTree>
    <p:extLst>
      <p:ext uri="{BB962C8B-B14F-4D97-AF65-F5344CB8AC3E}">
        <p14:creationId xmlns:p14="http://schemas.microsoft.com/office/powerpoint/2010/main" val="22175058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28">
            <a:extLst>
              <a:ext uri="{FF2B5EF4-FFF2-40B4-BE49-F238E27FC236}">
                <a16:creationId xmlns:a16="http://schemas.microsoft.com/office/drawing/2014/main" id="{5257E12D-DEFD-4C4E-9B38-7526F1B96BD7}"/>
              </a:ext>
            </a:extLst>
          </p:cNvPr>
          <p:cNvSpPr txBox="1"/>
          <p:nvPr/>
        </p:nvSpPr>
        <p:spPr>
          <a:xfrm>
            <a:off x="5521490" y="1390006"/>
            <a:ext cx="13363658" cy="1107996"/>
          </a:xfrm>
          <a:prstGeom prst="rect">
            <a:avLst/>
          </a:prstGeom>
          <a:noFill/>
        </p:spPr>
        <p:txBody>
          <a:bodyPr wrap="none" rtlCol="0">
            <a:spAutoFit/>
          </a:bodyPr>
          <a:lstStyle/>
          <a:p>
            <a:pPr algn="ctr"/>
            <a:r>
              <a:rPr lang="en-US" sz="6600" spc="600" dirty="0">
                <a:solidFill>
                  <a:schemeClr val="tx2"/>
                </a:solidFill>
                <a:latin typeface="+mj-lt"/>
                <a:ea typeface="Montserrat" charset="0"/>
                <a:cs typeface="Arial" panose="020B0604020202020204" pitchFamily="34" charset="0"/>
              </a:rPr>
              <a:t>OUTLINE ELECTRICAL THEORY </a:t>
            </a:r>
          </a:p>
        </p:txBody>
      </p:sp>
      <p:sp>
        <p:nvSpPr>
          <p:cNvPr id="31" name="TextBox 30">
            <a:extLst>
              <a:ext uri="{FF2B5EF4-FFF2-40B4-BE49-F238E27FC236}">
                <a16:creationId xmlns:a16="http://schemas.microsoft.com/office/drawing/2014/main" id="{E5B41E37-1CAF-4B85-A3B1-3E007F59D8D7}"/>
              </a:ext>
            </a:extLst>
          </p:cNvPr>
          <p:cNvSpPr txBox="1"/>
          <p:nvPr/>
        </p:nvSpPr>
        <p:spPr>
          <a:xfrm>
            <a:off x="15356908" y="4806260"/>
            <a:ext cx="3437801" cy="769441"/>
          </a:xfrm>
          <a:prstGeom prst="rect">
            <a:avLst/>
          </a:prstGeom>
          <a:noFill/>
        </p:spPr>
        <p:txBody>
          <a:bodyPr wrap="none" rtlCol="0">
            <a:spAutoFit/>
          </a:bodyPr>
          <a:lstStyle/>
          <a:p>
            <a:r>
              <a:rPr lang="en-US" sz="4400" u="sng" spc="300" dirty="0">
                <a:solidFill>
                  <a:schemeClr val="tx2"/>
                </a:solidFill>
                <a:ea typeface="Montserrat" charset="0"/>
                <a:cs typeface="Arial" panose="020B0604020202020204" pitchFamily="34" charset="0"/>
                <a:hlinkClick r:id="" action="ppaction://noaction">
                  <a:snd r:embed="rId3" name="electricity.wav"/>
                </a:hlinkClick>
              </a:rPr>
              <a:t>ELECTRICITY</a:t>
            </a:r>
            <a:endParaRPr lang="en-US" sz="6600" u="sng" spc="300" dirty="0">
              <a:solidFill>
                <a:schemeClr val="tx2"/>
              </a:solidFill>
              <a:ea typeface="Montserrat" charset="0"/>
              <a:cs typeface="Arial" panose="020B0604020202020204" pitchFamily="34" charset="0"/>
            </a:endParaRPr>
          </a:p>
        </p:txBody>
      </p:sp>
      <p:sp>
        <p:nvSpPr>
          <p:cNvPr id="32" name="Shape 2906">
            <a:extLst>
              <a:ext uri="{FF2B5EF4-FFF2-40B4-BE49-F238E27FC236}">
                <a16:creationId xmlns:a16="http://schemas.microsoft.com/office/drawing/2014/main" id="{1126D6E6-DEC1-40C0-9774-3C8BF9F22DD1}"/>
              </a:ext>
            </a:extLst>
          </p:cNvPr>
          <p:cNvSpPr/>
          <p:nvPr/>
        </p:nvSpPr>
        <p:spPr>
          <a:xfrm>
            <a:off x="14530678" y="4819319"/>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41" name="TextBox 40">
            <a:extLst>
              <a:ext uri="{FF2B5EF4-FFF2-40B4-BE49-F238E27FC236}">
                <a16:creationId xmlns:a16="http://schemas.microsoft.com/office/drawing/2014/main" id="{4B996383-AEF8-41FB-89A6-E6B39314D10E}"/>
              </a:ext>
            </a:extLst>
          </p:cNvPr>
          <p:cNvSpPr txBox="1"/>
          <p:nvPr/>
        </p:nvSpPr>
        <p:spPr>
          <a:xfrm>
            <a:off x="15356905" y="5457242"/>
            <a:ext cx="8740702" cy="3046988"/>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3200" u="sng" dirty="0">
                <a:solidFill>
                  <a:schemeClr val="accent4">
                    <a:lumMod val="50000"/>
                  </a:schemeClr>
                </a:solidFill>
                <a:ea typeface="Montserrat Light" charset="0"/>
                <a:cs typeface="Arial" panose="020B0604020202020204" pitchFamily="34" charset="0"/>
                <a:hlinkClick r:id="" action="ppaction://noaction">
                  <a:snd r:embed="rId4" name="electric_current.wav"/>
                </a:hlinkClick>
              </a:rPr>
              <a:t>Electric current</a:t>
            </a:r>
            <a:endParaRPr lang="en-US" sz="3200" u="sng" dirty="0">
              <a:solidFill>
                <a:schemeClr val="accent4">
                  <a:lumMod val="50000"/>
                </a:schemeClr>
              </a:solidFill>
              <a:ea typeface="Montserrat Light" charset="0"/>
              <a:cs typeface="Arial" panose="020B0604020202020204" pitchFamily="34" charset="0"/>
            </a:endParaRPr>
          </a:p>
          <a:p>
            <a:pPr marL="342900" indent="-342900">
              <a:lnSpc>
                <a:spcPct val="150000"/>
              </a:lnSpc>
              <a:buFont typeface="Arial" panose="020B0604020202020204" pitchFamily="34" charset="0"/>
              <a:buChar char="•"/>
            </a:pPr>
            <a:r>
              <a:rPr lang="en-US" sz="3200" u="sng" dirty="0">
                <a:solidFill>
                  <a:schemeClr val="accent4">
                    <a:lumMod val="50000"/>
                  </a:schemeClr>
                </a:solidFill>
                <a:ea typeface="Montserrat Light" charset="0"/>
                <a:cs typeface="Arial" panose="020B0604020202020204" pitchFamily="34" charset="0"/>
                <a:hlinkClick r:id="" action="ppaction://noaction">
                  <a:snd r:embed="rId5" name="conductor.wav"/>
                </a:hlinkClick>
              </a:rPr>
              <a:t>Conductor</a:t>
            </a:r>
            <a:endParaRPr lang="en-US" sz="3200" u="sng" dirty="0">
              <a:solidFill>
                <a:schemeClr val="accent4">
                  <a:lumMod val="50000"/>
                </a:schemeClr>
              </a:solidFill>
              <a:ea typeface="Montserrat Light" charset="0"/>
              <a:cs typeface="Arial" panose="020B0604020202020204" pitchFamily="34" charset="0"/>
            </a:endParaRPr>
          </a:p>
          <a:p>
            <a:pPr marL="342900" indent="-342900">
              <a:lnSpc>
                <a:spcPct val="150000"/>
              </a:lnSpc>
              <a:buFont typeface="Arial" panose="020B0604020202020204" pitchFamily="34" charset="0"/>
              <a:buChar char="•"/>
            </a:pPr>
            <a:r>
              <a:rPr lang="en-US" sz="3200" u="sng" dirty="0">
                <a:solidFill>
                  <a:schemeClr val="accent4">
                    <a:lumMod val="50000"/>
                  </a:schemeClr>
                </a:solidFill>
                <a:ea typeface="Montserrat Light" charset="0"/>
                <a:cs typeface="Arial" panose="020B0604020202020204" pitchFamily="34" charset="0"/>
                <a:hlinkClick r:id="" action="ppaction://noaction">
                  <a:snd r:embed="rId6" name="nonconductor.wav"/>
                </a:hlinkClick>
              </a:rPr>
              <a:t>Nonconductor</a:t>
            </a:r>
            <a:endParaRPr lang="en-US" sz="3200" u="sng" dirty="0">
              <a:solidFill>
                <a:schemeClr val="accent4">
                  <a:lumMod val="50000"/>
                </a:schemeClr>
              </a:solidFill>
              <a:ea typeface="Montserrat Light" charset="0"/>
              <a:cs typeface="Arial" panose="020B0604020202020204" pitchFamily="34" charset="0"/>
            </a:endParaRPr>
          </a:p>
          <a:p>
            <a:pPr marL="342900" indent="-342900">
              <a:lnSpc>
                <a:spcPct val="150000"/>
              </a:lnSpc>
              <a:buFont typeface="Arial" panose="020B0604020202020204" pitchFamily="34" charset="0"/>
              <a:buChar char="•"/>
            </a:pPr>
            <a:r>
              <a:rPr lang="en-US" sz="3200" u="sng" dirty="0">
                <a:solidFill>
                  <a:schemeClr val="accent4">
                    <a:lumMod val="50000"/>
                  </a:schemeClr>
                </a:solidFill>
                <a:ea typeface="Montserrat Light" charset="0"/>
                <a:cs typeface="Arial" panose="020B0604020202020204" pitchFamily="34" charset="0"/>
                <a:hlinkClick r:id="" action="ppaction://noaction">
                  <a:snd r:embed="rId7" name="complete_electric circuit.wav"/>
                </a:hlinkClick>
              </a:rPr>
              <a:t>Complete electric circuit</a:t>
            </a:r>
            <a:endParaRPr lang="en-US" sz="3200" u="sng" dirty="0">
              <a:solidFill>
                <a:schemeClr val="accent4">
                  <a:lumMod val="50000"/>
                </a:schemeClr>
              </a:solidFill>
              <a:ea typeface="Montserrat Light" charset="0"/>
              <a:cs typeface="Arial" panose="020B0604020202020204" pitchFamily="34" charset="0"/>
            </a:endParaRPr>
          </a:p>
        </p:txBody>
      </p:sp>
      <p:pic>
        <p:nvPicPr>
          <p:cNvPr id="1026" name="Picture 2" descr="An illustration of an electric circuit diagram shows a glowing lamp connected across the positive and the negative terminals of a battery. A closed switch is connected between the negative terminal and the lamp. The flow of current is indicated by arrows from the negative terminal to the positive terminal of the battery."/>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88781" y="4345553"/>
            <a:ext cx="12288338" cy="52534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12127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28">
            <a:extLst>
              <a:ext uri="{FF2B5EF4-FFF2-40B4-BE49-F238E27FC236}">
                <a16:creationId xmlns:a16="http://schemas.microsoft.com/office/drawing/2014/main" id="{5257E12D-DEFD-4C4E-9B38-7526F1B96BD7}"/>
              </a:ext>
            </a:extLst>
          </p:cNvPr>
          <p:cNvSpPr txBox="1"/>
          <p:nvPr/>
        </p:nvSpPr>
        <p:spPr>
          <a:xfrm>
            <a:off x="4895510" y="1390006"/>
            <a:ext cx="12842234" cy="1107996"/>
          </a:xfrm>
          <a:prstGeom prst="rect">
            <a:avLst/>
          </a:prstGeom>
          <a:noFill/>
        </p:spPr>
        <p:txBody>
          <a:bodyPr wrap="none" rtlCol="0">
            <a:spAutoFit/>
          </a:bodyPr>
          <a:lstStyle/>
          <a:p>
            <a:pPr algn="ctr"/>
            <a:r>
              <a:rPr lang="en-US" sz="6600" spc="600" dirty="0">
                <a:solidFill>
                  <a:schemeClr val="tx2"/>
                </a:solidFill>
                <a:latin typeface="+mj-lt"/>
                <a:ea typeface="Montserrat" charset="0"/>
                <a:cs typeface="Arial" panose="020B0604020202020204" pitchFamily="34" charset="0"/>
              </a:rPr>
              <a:t>TYPES OF ELECTRIC CURRENT</a:t>
            </a:r>
          </a:p>
        </p:txBody>
      </p:sp>
      <p:graphicFrame>
        <p:nvGraphicFramePr>
          <p:cNvPr id="10" name="Table 9" descr="A table compares direct current (DC) and alternating current (AC) as follows: Direct current: constant, even flow; travels in one direction; produced by chemical means.&#10;Alternating current (AC): rapid and interrupted flow; travels in two directions; produced by mechanical means.">
            <a:extLst>
              <a:ext uri="{FF2B5EF4-FFF2-40B4-BE49-F238E27FC236}">
                <a16:creationId xmlns:a16="http://schemas.microsoft.com/office/drawing/2014/main" id="{66CD9E31-E6CF-434E-A905-699542DE23AE}"/>
              </a:ext>
            </a:extLst>
          </p:cNvPr>
          <p:cNvGraphicFramePr>
            <a:graphicFrameLocks noGrp="1"/>
          </p:cNvGraphicFramePr>
          <p:nvPr>
            <p:extLst>
              <p:ext uri="{D42A27DB-BD31-4B8C-83A1-F6EECF244321}">
                <p14:modId xmlns:p14="http://schemas.microsoft.com/office/powerpoint/2010/main" val="2349644866"/>
              </p:ext>
            </p:extLst>
          </p:nvPr>
        </p:nvGraphicFramePr>
        <p:xfrm>
          <a:off x="2989384" y="4114800"/>
          <a:ext cx="18499016" cy="5019822"/>
        </p:xfrm>
        <a:graphic>
          <a:graphicData uri="http://schemas.openxmlformats.org/drawingml/2006/table">
            <a:tbl>
              <a:tblPr firstRow="1" bandRow="1">
                <a:tableStyleId>{C083E6E3-FA7D-4D7B-A595-EF9225AFEA82}</a:tableStyleId>
              </a:tblPr>
              <a:tblGrid>
                <a:gridCol w="8516816">
                  <a:extLst>
                    <a:ext uri="{9D8B030D-6E8A-4147-A177-3AD203B41FA5}">
                      <a16:colId xmlns:a16="http://schemas.microsoft.com/office/drawing/2014/main" val="3563224093"/>
                    </a:ext>
                  </a:extLst>
                </a:gridCol>
                <a:gridCol w="9982200">
                  <a:extLst>
                    <a:ext uri="{9D8B030D-6E8A-4147-A177-3AD203B41FA5}">
                      <a16:colId xmlns:a16="http://schemas.microsoft.com/office/drawing/2014/main" val="1358889417"/>
                    </a:ext>
                  </a:extLst>
                </a:gridCol>
              </a:tblGrid>
              <a:tr h="1848207">
                <a:tc>
                  <a:txBody>
                    <a:bodyPr/>
                    <a:lstStyle/>
                    <a:p>
                      <a:pPr marL="0" marR="0">
                        <a:spcBef>
                          <a:spcPts val="0"/>
                        </a:spcBef>
                        <a:spcAft>
                          <a:spcPts val="0"/>
                        </a:spcAft>
                      </a:pPr>
                      <a:r>
                        <a:rPr lang="en-US" sz="5400" u="sng" spc="0" dirty="0">
                          <a:solidFill>
                            <a:srgbClr val="263538"/>
                          </a:solidFill>
                          <a:effectLst/>
                          <a:hlinkClick r:id="" action="ppaction://noaction">
                            <a:snd r:embed="rId3" name="direct_current.wav"/>
                          </a:hlinkClick>
                        </a:rPr>
                        <a:t>DIRECT CURRENT</a:t>
                      </a:r>
                      <a:r>
                        <a:rPr lang="en-US" sz="5400" u="none" spc="0" dirty="0">
                          <a:solidFill>
                            <a:srgbClr val="263538"/>
                          </a:solidFill>
                          <a:effectLst/>
                          <a:hlinkClick r:id="" action="ppaction://noaction">
                            <a:snd r:embed="rId3" name="direct_current.wav"/>
                          </a:hlinkClick>
                        </a:rPr>
                        <a:t> </a:t>
                      </a:r>
                      <a:r>
                        <a:rPr lang="en-US" sz="5400" spc="0" dirty="0">
                          <a:solidFill>
                            <a:srgbClr val="263538"/>
                          </a:solidFill>
                          <a:effectLst/>
                        </a:rPr>
                        <a:t>(DC)</a:t>
                      </a:r>
                      <a:endParaRPr lang="en-US" sz="8800" dirty="0">
                        <a:solidFill>
                          <a:srgbClr val="263538"/>
                        </a:solidFill>
                        <a:effectLst/>
                        <a:latin typeface="Arial" panose="020B0604020202020204" pitchFamily="34" charset="0"/>
                        <a:ea typeface="MS Mincho" panose="02020609040205080304" pitchFamily="49" charset="-128"/>
                        <a:cs typeface="Arial" panose="020B0604020202020204" pitchFamily="34" charset="0"/>
                      </a:endParaRPr>
                    </a:p>
                  </a:txBody>
                  <a:tcPr marL="137160" marR="137160" marT="0" marB="0" anchor="ctr"/>
                </a:tc>
                <a:tc>
                  <a:txBody>
                    <a:bodyPr/>
                    <a:lstStyle/>
                    <a:p>
                      <a:pPr marL="0" marR="0">
                        <a:spcBef>
                          <a:spcPts val="0"/>
                        </a:spcBef>
                        <a:spcAft>
                          <a:spcPts val="0"/>
                        </a:spcAft>
                      </a:pPr>
                      <a:r>
                        <a:rPr lang="en-US" sz="5400" u="sng" spc="0" dirty="0">
                          <a:solidFill>
                            <a:srgbClr val="263538"/>
                          </a:solidFill>
                          <a:effectLst/>
                          <a:hlinkClick r:id="" action="ppaction://noaction">
                            <a:snd r:embed="rId4" name="alternating_current.wav"/>
                          </a:hlinkClick>
                        </a:rPr>
                        <a:t>ALTERNATING CURRENT</a:t>
                      </a:r>
                      <a:r>
                        <a:rPr lang="en-US" sz="5400" u="none" spc="0" dirty="0">
                          <a:solidFill>
                            <a:srgbClr val="263538"/>
                          </a:solidFill>
                          <a:effectLst/>
                          <a:hlinkClick r:id="" action="ppaction://noaction">
                            <a:snd r:embed="rId4" name="alternating_current.wav"/>
                          </a:hlinkClick>
                        </a:rPr>
                        <a:t> </a:t>
                      </a:r>
                      <a:r>
                        <a:rPr lang="en-US" sz="5400" spc="0" dirty="0">
                          <a:solidFill>
                            <a:srgbClr val="263538"/>
                          </a:solidFill>
                          <a:effectLst/>
                        </a:rPr>
                        <a:t>(AC)</a:t>
                      </a:r>
                      <a:endParaRPr lang="en-US" sz="8800" dirty="0">
                        <a:solidFill>
                          <a:srgbClr val="263538"/>
                        </a:solidFill>
                        <a:effectLst/>
                        <a:latin typeface="Arial" panose="020B0604020202020204" pitchFamily="34" charset="0"/>
                        <a:ea typeface="MS Mincho" panose="02020609040205080304" pitchFamily="49" charset="-128"/>
                        <a:cs typeface="Arial" panose="020B0604020202020204" pitchFamily="34" charset="0"/>
                      </a:endParaRPr>
                    </a:p>
                  </a:txBody>
                  <a:tcPr marL="137160" marR="137160" marT="0" marB="0" anchor="ctr"/>
                </a:tc>
                <a:extLst>
                  <a:ext uri="{0D108BD9-81ED-4DB2-BD59-A6C34878D82A}">
                    <a16:rowId xmlns:a16="http://schemas.microsoft.com/office/drawing/2014/main" val="109931223"/>
                  </a:ext>
                </a:extLst>
              </a:tr>
              <a:tr h="832834">
                <a:tc>
                  <a:txBody>
                    <a:bodyPr/>
                    <a:lstStyle/>
                    <a:p>
                      <a:pPr marL="0" marR="0">
                        <a:spcBef>
                          <a:spcPts val="0"/>
                        </a:spcBef>
                        <a:spcAft>
                          <a:spcPts val="0"/>
                        </a:spcAft>
                      </a:pPr>
                      <a:r>
                        <a:rPr lang="en-US" sz="4400" spc="0" dirty="0">
                          <a:solidFill>
                            <a:srgbClr val="263538"/>
                          </a:solidFill>
                          <a:effectLst/>
                        </a:rPr>
                        <a:t>Constant, even flow</a:t>
                      </a:r>
                      <a:endParaRPr lang="en-US" sz="8000" dirty="0">
                        <a:solidFill>
                          <a:srgbClr val="263538"/>
                        </a:solidFill>
                        <a:effectLst/>
                        <a:latin typeface="Arial" panose="020B0604020202020204" pitchFamily="34" charset="0"/>
                        <a:ea typeface="MS Mincho" panose="02020609040205080304" pitchFamily="49" charset="-128"/>
                        <a:cs typeface="Arial" panose="020B0604020202020204" pitchFamily="34" charset="0"/>
                      </a:endParaRPr>
                    </a:p>
                  </a:txBody>
                  <a:tcPr marL="137160" marR="137160" marT="0" marB="0" anchor="ctr"/>
                </a:tc>
                <a:tc>
                  <a:txBody>
                    <a:bodyPr/>
                    <a:lstStyle/>
                    <a:p>
                      <a:pPr marL="0" marR="0">
                        <a:spcBef>
                          <a:spcPts val="0"/>
                        </a:spcBef>
                        <a:spcAft>
                          <a:spcPts val="0"/>
                        </a:spcAft>
                      </a:pPr>
                      <a:r>
                        <a:rPr lang="en-US" sz="4400" spc="0" dirty="0">
                          <a:solidFill>
                            <a:srgbClr val="263538"/>
                          </a:solidFill>
                          <a:effectLst/>
                        </a:rPr>
                        <a:t>Rapid and interrupted flow</a:t>
                      </a:r>
                      <a:endParaRPr lang="en-US" sz="8000" dirty="0">
                        <a:solidFill>
                          <a:srgbClr val="263538"/>
                        </a:solidFill>
                        <a:effectLst/>
                        <a:latin typeface="Arial" panose="020B0604020202020204" pitchFamily="34" charset="0"/>
                        <a:ea typeface="MS Mincho" panose="02020609040205080304" pitchFamily="49" charset="-128"/>
                        <a:cs typeface="Arial" panose="020B0604020202020204" pitchFamily="34" charset="0"/>
                      </a:endParaRPr>
                    </a:p>
                  </a:txBody>
                  <a:tcPr marL="137160" marR="137160" marT="0" marB="0" anchor="ctr"/>
                </a:tc>
                <a:extLst>
                  <a:ext uri="{0D108BD9-81ED-4DB2-BD59-A6C34878D82A}">
                    <a16:rowId xmlns:a16="http://schemas.microsoft.com/office/drawing/2014/main" val="3855689580"/>
                  </a:ext>
                </a:extLst>
              </a:tr>
              <a:tr h="832834">
                <a:tc>
                  <a:txBody>
                    <a:bodyPr/>
                    <a:lstStyle/>
                    <a:p>
                      <a:pPr marL="0" marR="0">
                        <a:spcBef>
                          <a:spcPts val="0"/>
                        </a:spcBef>
                        <a:spcAft>
                          <a:spcPts val="0"/>
                        </a:spcAft>
                      </a:pPr>
                      <a:r>
                        <a:rPr lang="en-US" sz="4400" spc="0" dirty="0">
                          <a:solidFill>
                            <a:srgbClr val="263538"/>
                          </a:solidFill>
                          <a:effectLst/>
                        </a:rPr>
                        <a:t>Travels in one direction</a:t>
                      </a:r>
                      <a:endParaRPr lang="en-US" sz="8000" dirty="0">
                        <a:solidFill>
                          <a:srgbClr val="263538"/>
                        </a:solidFill>
                        <a:effectLst/>
                        <a:latin typeface="Arial" panose="020B0604020202020204" pitchFamily="34" charset="0"/>
                        <a:ea typeface="MS Mincho" panose="02020609040205080304" pitchFamily="49" charset="-128"/>
                        <a:cs typeface="Arial" panose="020B0604020202020204" pitchFamily="34" charset="0"/>
                      </a:endParaRPr>
                    </a:p>
                  </a:txBody>
                  <a:tcPr marL="137160" marR="137160" marT="0" marB="0" anchor="ctr"/>
                </a:tc>
                <a:tc>
                  <a:txBody>
                    <a:bodyPr/>
                    <a:lstStyle/>
                    <a:p>
                      <a:pPr marL="0" marR="0">
                        <a:spcBef>
                          <a:spcPts val="0"/>
                        </a:spcBef>
                        <a:spcAft>
                          <a:spcPts val="0"/>
                        </a:spcAft>
                      </a:pPr>
                      <a:r>
                        <a:rPr lang="en-US" sz="4400" spc="0" dirty="0">
                          <a:solidFill>
                            <a:srgbClr val="263538"/>
                          </a:solidFill>
                          <a:effectLst/>
                        </a:rPr>
                        <a:t>Travels in two directions</a:t>
                      </a:r>
                      <a:endParaRPr lang="en-US" sz="8000" dirty="0">
                        <a:solidFill>
                          <a:srgbClr val="263538"/>
                        </a:solidFill>
                        <a:effectLst/>
                        <a:latin typeface="Arial" panose="020B0604020202020204" pitchFamily="34" charset="0"/>
                        <a:ea typeface="MS Mincho" panose="02020609040205080304" pitchFamily="49" charset="-128"/>
                        <a:cs typeface="Arial" panose="020B0604020202020204" pitchFamily="34" charset="0"/>
                      </a:endParaRPr>
                    </a:p>
                  </a:txBody>
                  <a:tcPr marL="137160" marR="137160" marT="0" marB="0" anchor="ctr"/>
                </a:tc>
                <a:extLst>
                  <a:ext uri="{0D108BD9-81ED-4DB2-BD59-A6C34878D82A}">
                    <a16:rowId xmlns:a16="http://schemas.microsoft.com/office/drawing/2014/main" val="2681341777"/>
                  </a:ext>
                </a:extLst>
              </a:tr>
              <a:tr h="1505947">
                <a:tc>
                  <a:txBody>
                    <a:bodyPr/>
                    <a:lstStyle/>
                    <a:p>
                      <a:pPr marL="0" marR="0">
                        <a:spcBef>
                          <a:spcPts val="0"/>
                        </a:spcBef>
                        <a:spcAft>
                          <a:spcPts val="0"/>
                        </a:spcAft>
                      </a:pPr>
                      <a:r>
                        <a:rPr lang="en-US" sz="4400" spc="0" dirty="0">
                          <a:solidFill>
                            <a:srgbClr val="263538"/>
                          </a:solidFill>
                          <a:effectLst/>
                        </a:rPr>
                        <a:t>Produced by chemical means</a:t>
                      </a:r>
                      <a:endParaRPr lang="en-US" sz="8000" dirty="0">
                        <a:solidFill>
                          <a:srgbClr val="263538"/>
                        </a:solidFill>
                        <a:effectLst/>
                        <a:latin typeface="Arial" panose="020B0604020202020204" pitchFamily="34" charset="0"/>
                        <a:ea typeface="MS Mincho" panose="02020609040205080304" pitchFamily="49" charset="-128"/>
                        <a:cs typeface="Arial" panose="020B0604020202020204" pitchFamily="34" charset="0"/>
                      </a:endParaRPr>
                    </a:p>
                  </a:txBody>
                  <a:tcPr marL="137160" marR="137160" marT="0" marB="0" anchor="ctr"/>
                </a:tc>
                <a:tc>
                  <a:txBody>
                    <a:bodyPr/>
                    <a:lstStyle/>
                    <a:p>
                      <a:pPr marL="0" marR="0">
                        <a:spcBef>
                          <a:spcPts val="0"/>
                        </a:spcBef>
                        <a:spcAft>
                          <a:spcPts val="0"/>
                        </a:spcAft>
                      </a:pPr>
                      <a:r>
                        <a:rPr lang="en-US" sz="4400" spc="0" dirty="0">
                          <a:solidFill>
                            <a:srgbClr val="263538"/>
                          </a:solidFill>
                          <a:effectLst/>
                        </a:rPr>
                        <a:t>Produced by mechanical means</a:t>
                      </a:r>
                      <a:endParaRPr lang="en-US" sz="8000" dirty="0">
                        <a:solidFill>
                          <a:srgbClr val="263538"/>
                        </a:solidFill>
                        <a:effectLst/>
                        <a:latin typeface="Arial" panose="020B0604020202020204" pitchFamily="34" charset="0"/>
                        <a:ea typeface="MS Mincho" panose="02020609040205080304" pitchFamily="49" charset="-128"/>
                        <a:cs typeface="Arial" panose="020B0604020202020204" pitchFamily="34" charset="0"/>
                      </a:endParaRPr>
                    </a:p>
                  </a:txBody>
                  <a:tcPr marL="137160" marR="137160" marT="0" marB="0" anchor="ctr"/>
                </a:tc>
                <a:extLst>
                  <a:ext uri="{0D108BD9-81ED-4DB2-BD59-A6C34878D82A}">
                    <a16:rowId xmlns:a16="http://schemas.microsoft.com/office/drawing/2014/main" val="2709800395"/>
                  </a:ext>
                </a:extLst>
              </a:tr>
            </a:tbl>
          </a:graphicData>
        </a:graphic>
      </p:graphicFrame>
    </p:spTree>
    <p:extLst>
      <p:ext uri="{BB962C8B-B14F-4D97-AF65-F5344CB8AC3E}">
        <p14:creationId xmlns:p14="http://schemas.microsoft.com/office/powerpoint/2010/main" val="1558037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5865751" y="1390006"/>
            <a:ext cx="12675137" cy="1107996"/>
          </a:xfrm>
          <a:prstGeom prst="rect">
            <a:avLst/>
          </a:prstGeom>
          <a:noFill/>
        </p:spPr>
        <p:txBody>
          <a:bodyPr wrap="none" rtlCol="0">
            <a:spAutoFit/>
          </a:bodyPr>
          <a:lstStyle/>
          <a:p>
            <a:pPr algn="ctr"/>
            <a:r>
              <a:rPr lang="en-US" sz="6600" spc="600" dirty="0">
                <a:solidFill>
                  <a:schemeClr val="tx2"/>
                </a:solidFill>
                <a:latin typeface="+mj-lt"/>
                <a:ea typeface="Montserrat" charset="0"/>
                <a:cs typeface="Arial" panose="020B0604020202020204" pitchFamily="34" charset="0"/>
              </a:rPr>
              <a:t>ELECTRICAL MEASUREMENTS</a:t>
            </a:r>
          </a:p>
        </p:txBody>
      </p:sp>
      <p:sp>
        <p:nvSpPr>
          <p:cNvPr id="20" name="TextBox 19"/>
          <p:cNvSpPr txBox="1"/>
          <p:nvPr/>
        </p:nvSpPr>
        <p:spPr>
          <a:xfrm>
            <a:off x="3724473" y="4564720"/>
            <a:ext cx="2462021" cy="769441"/>
          </a:xfrm>
          <a:prstGeom prst="rect">
            <a:avLst/>
          </a:prstGeom>
          <a:noFill/>
        </p:spPr>
        <p:txBody>
          <a:bodyPr wrap="none" rtlCol="0">
            <a:spAutoFit/>
          </a:bodyPr>
          <a:lstStyle/>
          <a:p>
            <a:r>
              <a:rPr lang="en-US" sz="4400" u="sng" spc="300" dirty="0">
                <a:solidFill>
                  <a:schemeClr val="tx2"/>
                </a:solidFill>
                <a:ea typeface="Montserrat" charset="0"/>
                <a:cs typeface="Arial" panose="020B0604020202020204" pitchFamily="34" charset="0"/>
                <a:hlinkClick r:id="" action="ppaction://noaction">
                  <a:snd r:embed="rId3" name="volt.wav"/>
                </a:hlinkClick>
              </a:rPr>
              <a:t>VOLT</a:t>
            </a:r>
            <a:r>
              <a:rPr lang="en-US" sz="4400" spc="300" dirty="0">
                <a:solidFill>
                  <a:schemeClr val="tx2"/>
                </a:solidFill>
                <a:ea typeface="Montserrat" charset="0"/>
                <a:cs typeface="Arial" panose="020B0604020202020204" pitchFamily="34" charset="0"/>
              </a:rPr>
              <a:t> (V)</a:t>
            </a:r>
          </a:p>
        </p:txBody>
      </p:sp>
      <p:sp>
        <p:nvSpPr>
          <p:cNvPr id="21" name="Shape 2906"/>
          <p:cNvSpPr/>
          <p:nvPr/>
        </p:nvSpPr>
        <p:spPr>
          <a:xfrm>
            <a:off x="2898243" y="4577779"/>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23" name="TextBox 22"/>
          <p:cNvSpPr txBox="1"/>
          <p:nvPr/>
        </p:nvSpPr>
        <p:spPr>
          <a:xfrm>
            <a:off x="3724473" y="5612737"/>
            <a:ext cx="8740702" cy="769441"/>
          </a:xfrm>
          <a:prstGeom prst="rect">
            <a:avLst/>
          </a:prstGeom>
          <a:noFill/>
        </p:spPr>
        <p:txBody>
          <a:bodyPr wrap="square" rtlCol="0">
            <a:spAutoFit/>
          </a:bodyPr>
          <a:lstStyle/>
          <a:p>
            <a:r>
              <a:rPr lang="en-US" sz="4400" u="sng" spc="300" dirty="0">
                <a:solidFill>
                  <a:schemeClr val="tx2"/>
                </a:solidFill>
                <a:ea typeface="Montserrat" charset="0"/>
                <a:cs typeface="Arial" panose="020B0604020202020204" pitchFamily="34" charset="0"/>
                <a:hlinkClick r:id="" action="ppaction://noaction">
                  <a:snd r:embed="rId4" name="ampere.wav"/>
                </a:hlinkClick>
              </a:rPr>
              <a:t>AMPERE</a:t>
            </a:r>
            <a:r>
              <a:rPr lang="en-US" sz="4400" spc="300" dirty="0">
                <a:solidFill>
                  <a:schemeClr val="tx2"/>
                </a:solidFill>
                <a:ea typeface="Montserrat" charset="0"/>
                <a:cs typeface="Arial" panose="020B0604020202020204" pitchFamily="34" charset="0"/>
              </a:rPr>
              <a:t> (A)</a:t>
            </a:r>
          </a:p>
        </p:txBody>
      </p:sp>
      <p:sp>
        <p:nvSpPr>
          <p:cNvPr id="24" name="Shape 2906"/>
          <p:cNvSpPr/>
          <p:nvPr/>
        </p:nvSpPr>
        <p:spPr>
          <a:xfrm>
            <a:off x="2898243" y="5625796"/>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26" name="TextBox 25"/>
          <p:cNvSpPr txBox="1"/>
          <p:nvPr/>
        </p:nvSpPr>
        <p:spPr>
          <a:xfrm>
            <a:off x="3724473" y="6647991"/>
            <a:ext cx="9205522" cy="769441"/>
          </a:xfrm>
          <a:prstGeom prst="rect">
            <a:avLst/>
          </a:prstGeom>
          <a:noFill/>
        </p:spPr>
        <p:txBody>
          <a:bodyPr wrap="square" rtlCol="0">
            <a:spAutoFit/>
          </a:bodyPr>
          <a:lstStyle/>
          <a:p>
            <a:r>
              <a:rPr lang="en-US" sz="4400" u="sng" spc="300" dirty="0">
                <a:solidFill>
                  <a:schemeClr val="tx2"/>
                </a:solidFill>
                <a:ea typeface="Montserrat" charset="0"/>
                <a:cs typeface="Arial" panose="020B0604020202020204" pitchFamily="34" charset="0"/>
                <a:hlinkClick r:id="" action="ppaction://noaction">
                  <a:snd r:embed="rId5" name="milliampere.wav"/>
                </a:hlinkClick>
              </a:rPr>
              <a:t>MILIAMPERE</a:t>
            </a:r>
            <a:r>
              <a:rPr lang="en-US" sz="4400" spc="300" dirty="0">
                <a:solidFill>
                  <a:schemeClr val="tx2"/>
                </a:solidFill>
                <a:ea typeface="Montserrat" charset="0"/>
                <a:cs typeface="Arial" panose="020B0604020202020204" pitchFamily="34" charset="0"/>
              </a:rPr>
              <a:t> (MA)</a:t>
            </a:r>
          </a:p>
        </p:txBody>
      </p:sp>
      <p:sp>
        <p:nvSpPr>
          <p:cNvPr id="27" name="Shape 2906"/>
          <p:cNvSpPr/>
          <p:nvPr/>
        </p:nvSpPr>
        <p:spPr>
          <a:xfrm>
            <a:off x="2898243" y="6661050"/>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16" name="TextBox 15">
            <a:extLst>
              <a:ext uri="{FF2B5EF4-FFF2-40B4-BE49-F238E27FC236}">
                <a16:creationId xmlns:a16="http://schemas.microsoft.com/office/drawing/2014/main" id="{36A79618-A3C4-FE40-99B4-6BCF105BB558}"/>
              </a:ext>
            </a:extLst>
          </p:cNvPr>
          <p:cNvSpPr txBox="1"/>
          <p:nvPr/>
        </p:nvSpPr>
        <p:spPr>
          <a:xfrm>
            <a:off x="3724473" y="7683245"/>
            <a:ext cx="9205522" cy="769441"/>
          </a:xfrm>
          <a:prstGeom prst="rect">
            <a:avLst/>
          </a:prstGeom>
          <a:noFill/>
        </p:spPr>
        <p:txBody>
          <a:bodyPr wrap="square" rtlCol="0">
            <a:spAutoFit/>
          </a:bodyPr>
          <a:lstStyle/>
          <a:p>
            <a:r>
              <a:rPr lang="en-US" sz="4400" u="sng" spc="300" dirty="0">
                <a:solidFill>
                  <a:schemeClr val="tx2"/>
                </a:solidFill>
                <a:ea typeface="Montserrat" charset="0"/>
                <a:cs typeface="Arial" panose="020B0604020202020204" pitchFamily="34" charset="0"/>
                <a:hlinkClick r:id="" action="ppaction://noaction">
                  <a:snd r:embed="rId6" name="ohm.wav"/>
                </a:hlinkClick>
              </a:rPr>
              <a:t>OHM</a:t>
            </a:r>
            <a:r>
              <a:rPr lang="en-US" sz="4400" spc="300" dirty="0">
                <a:solidFill>
                  <a:schemeClr val="tx2"/>
                </a:solidFill>
                <a:ea typeface="Montserrat" charset="0"/>
                <a:cs typeface="Arial" panose="020B0604020202020204" pitchFamily="34" charset="0"/>
              </a:rPr>
              <a:t> (O)</a:t>
            </a:r>
          </a:p>
        </p:txBody>
      </p:sp>
      <p:sp>
        <p:nvSpPr>
          <p:cNvPr id="18" name="Shape 2906">
            <a:extLst>
              <a:ext uri="{FF2B5EF4-FFF2-40B4-BE49-F238E27FC236}">
                <a16:creationId xmlns:a16="http://schemas.microsoft.com/office/drawing/2014/main" id="{371D85AB-C818-8840-BB36-7804B7A2329F}"/>
              </a:ext>
            </a:extLst>
          </p:cNvPr>
          <p:cNvSpPr/>
          <p:nvPr/>
        </p:nvSpPr>
        <p:spPr>
          <a:xfrm>
            <a:off x="2898243" y="7696304"/>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22" name="TextBox 21">
            <a:extLst>
              <a:ext uri="{FF2B5EF4-FFF2-40B4-BE49-F238E27FC236}">
                <a16:creationId xmlns:a16="http://schemas.microsoft.com/office/drawing/2014/main" id="{C1686B77-DB8B-714C-AF9E-276737E9D7D0}"/>
              </a:ext>
            </a:extLst>
          </p:cNvPr>
          <p:cNvSpPr txBox="1"/>
          <p:nvPr/>
        </p:nvSpPr>
        <p:spPr>
          <a:xfrm>
            <a:off x="3724473" y="8739885"/>
            <a:ext cx="9205522" cy="769441"/>
          </a:xfrm>
          <a:prstGeom prst="rect">
            <a:avLst/>
          </a:prstGeom>
          <a:noFill/>
        </p:spPr>
        <p:txBody>
          <a:bodyPr wrap="square" rtlCol="0">
            <a:spAutoFit/>
          </a:bodyPr>
          <a:lstStyle/>
          <a:p>
            <a:r>
              <a:rPr lang="en-US" sz="4400" u="sng" spc="300" dirty="0">
                <a:solidFill>
                  <a:schemeClr val="tx2"/>
                </a:solidFill>
                <a:ea typeface="Montserrat" charset="0"/>
                <a:cs typeface="Arial" panose="020B0604020202020204" pitchFamily="34" charset="0"/>
                <a:hlinkClick r:id="" action="ppaction://noaction">
                  <a:snd r:embed="rId7" name="watt.wav"/>
                </a:hlinkClick>
              </a:rPr>
              <a:t>WATT</a:t>
            </a:r>
            <a:r>
              <a:rPr lang="en-US" sz="4400" spc="300" dirty="0">
                <a:solidFill>
                  <a:schemeClr val="tx2"/>
                </a:solidFill>
                <a:ea typeface="Montserrat" charset="0"/>
                <a:cs typeface="Arial" panose="020B0604020202020204" pitchFamily="34" charset="0"/>
              </a:rPr>
              <a:t> (W)</a:t>
            </a:r>
          </a:p>
        </p:txBody>
      </p:sp>
      <p:sp>
        <p:nvSpPr>
          <p:cNvPr id="25" name="Shape 2906">
            <a:extLst>
              <a:ext uri="{FF2B5EF4-FFF2-40B4-BE49-F238E27FC236}">
                <a16:creationId xmlns:a16="http://schemas.microsoft.com/office/drawing/2014/main" id="{CA302AE2-7170-9246-B386-2C17BAFA46BF}"/>
              </a:ext>
            </a:extLst>
          </p:cNvPr>
          <p:cNvSpPr/>
          <p:nvPr/>
        </p:nvSpPr>
        <p:spPr>
          <a:xfrm>
            <a:off x="2898243" y="8752944"/>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29" name="TextBox 28">
            <a:extLst>
              <a:ext uri="{FF2B5EF4-FFF2-40B4-BE49-F238E27FC236}">
                <a16:creationId xmlns:a16="http://schemas.microsoft.com/office/drawing/2014/main" id="{15FB2ECE-6763-7C44-A387-2E28771D7225}"/>
              </a:ext>
            </a:extLst>
          </p:cNvPr>
          <p:cNvSpPr txBox="1"/>
          <p:nvPr/>
        </p:nvSpPr>
        <p:spPr>
          <a:xfrm>
            <a:off x="3724473" y="9796525"/>
            <a:ext cx="9205522" cy="769441"/>
          </a:xfrm>
          <a:prstGeom prst="rect">
            <a:avLst/>
          </a:prstGeom>
          <a:noFill/>
        </p:spPr>
        <p:txBody>
          <a:bodyPr wrap="square" rtlCol="0">
            <a:spAutoFit/>
          </a:bodyPr>
          <a:lstStyle/>
          <a:p>
            <a:r>
              <a:rPr lang="en-US" sz="4400" u="sng" spc="300" dirty="0">
                <a:solidFill>
                  <a:schemeClr val="tx2"/>
                </a:solidFill>
                <a:ea typeface="Montserrat" charset="0"/>
                <a:cs typeface="Arial" panose="020B0604020202020204" pitchFamily="34" charset="0"/>
                <a:hlinkClick r:id="" action="ppaction://noaction">
                  <a:snd r:embed="rId8" name="kilowatt.wav"/>
                </a:hlinkClick>
              </a:rPr>
              <a:t>KILOWATT</a:t>
            </a:r>
            <a:r>
              <a:rPr lang="en-US" sz="4400" spc="300" dirty="0">
                <a:solidFill>
                  <a:schemeClr val="tx2"/>
                </a:solidFill>
                <a:ea typeface="Montserrat" charset="0"/>
                <a:cs typeface="Arial" panose="020B0604020202020204" pitchFamily="34" charset="0"/>
              </a:rPr>
              <a:t> (KW)</a:t>
            </a:r>
            <a:endParaRPr lang="en-US" sz="6600" spc="300" dirty="0">
              <a:solidFill>
                <a:schemeClr val="tx2"/>
              </a:solidFill>
              <a:ea typeface="Montserrat" charset="0"/>
              <a:cs typeface="Arial" panose="020B0604020202020204" pitchFamily="34" charset="0"/>
            </a:endParaRPr>
          </a:p>
        </p:txBody>
      </p:sp>
      <p:sp>
        <p:nvSpPr>
          <p:cNvPr id="31" name="Shape 2906">
            <a:extLst>
              <a:ext uri="{FF2B5EF4-FFF2-40B4-BE49-F238E27FC236}">
                <a16:creationId xmlns:a16="http://schemas.microsoft.com/office/drawing/2014/main" id="{C261CB5B-ABE4-3643-8810-95CA16BF6488}"/>
              </a:ext>
            </a:extLst>
          </p:cNvPr>
          <p:cNvSpPr/>
          <p:nvPr/>
        </p:nvSpPr>
        <p:spPr>
          <a:xfrm>
            <a:off x="2898243" y="9809584"/>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36" name="Rectangle 35">
            <a:extLst>
              <a:ext uri="{FF2B5EF4-FFF2-40B4-BE49-F238E27FC236}">
                <a16:creationId xmlns:a16="http://schemas.microsoft.com/office/drawing/2014/main" id="{2503B2CF-0E24-3844-AEE7-E9553E83B22A}"/>
              </a:ext>
            </a:extLst>
          </p:cNvPr>
          <p:cNvSpPr/>
          <p:nvPr/>
        </p:nvSpPr>
        <p:spPr>
          <a:xfrm>
            <a:off x="21470888" y="12358776"/>
            <a:ext cx="1965603" cy="523220"/>
          </a:xfrm>
          <a:prstGeom prst="rect">
            <a:avLst/>
          </a:prstGeom>
        </p:spPr>
        <p:txBody>
          <a:bodyPr wrap="none">
            <a:spAutoFit/>
          </a:bodyPr>
          <a:lstStyle/>
          <a:p>
            <a:r>
              <a:rPr lang="en-US" altLang="en-US" sz="2800" dirty="0">
                <a:solidFill>
                  <a:schemeClr val="accent4">
                    <a:lumMod val="50000"/>
                  </a:schemeClr>
                </a:solidFill>
                <a:latin typeface="Arial" panose="020B0604020202020204" pitchFamily="34" charset="0"/>
                <a:cs typeface="Arial" panose="020B0604020202020204" pitchFamily="34" charset="0"/>
              </a:rPr>
              <a:t>(continues)</a:t>
            </a:r>
            <a:endParaRPr lang="en-US" sz="2800" dirty="0">
              <a:solidFill>
                <a:schemeClr val="accent4">
                  <a:lumMod val="50000"/>
                </a:schemeClr>
              </a:solidFill>
              <a:latin typeface="Arial" panose="020B0604020202020204" pitchFamily="34" charset="0"/>
              <a:cs typeface="Arial" panose="020B0604020202020204" pitchFamily="34" charset="0"/>
            </a:endParaRPr>
          </a:p>
        </p:txBody>
      </p:sp>
      <p:pic>
        <p:nvPicPr>
          <p:cNvPr id="2050" name="Picture 2" descr="An illustration shows water flowing out of four pipes. The flow of water represents low voltage, high voltage, low amperage, and high amperage as follows: low voltage-water flows downward; high voltage-water flows straight; low amperage-few droplets of water are shown flowing out of the pipe; high amperage-many droplets are shown flowing out of the pip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421183" y="4659429"/>
            <a:ext cx="12791996" cy="59732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020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5865751" y="1390006"/>
            <a:ext cx="12675137" cy="1107996"/>
          </a:xfrm>
          <a:prstGeom prst="rect">
            <a:avLst/>
          </a:prstGeom>
          <a:noFill/>
        </p:spPr>
        <p:txBody>
          <a:bodyPr wrap="none" rtlCol="0">
            <a:spAutoFit/>
          </a:bodyPr>
          <a:lstStyle/>
          <a:p>
            <a:pPr algn="ctr"/>
            <a:r>
              <a:rPr lang="en-US" sz="6600" spc="600" dirty="0">
                <a:solidFill>
                  <a:schemeClr val="tx2"/>
                </a:solidFill>
                <a:latin typeface="+mj-lt"/>
                <a:ea typeface="Montserrat" charset="0"/>
                <a:cs typeface="Arial" panose="020B0604020202020204" pitchFamily="34" charset="0"/>
              </a:rPr>
              <a:t>ELECTRICAL MEASUREMENTS</a:t>
            </a:r>
          </a:p>
        </p:txBody>
      </p:sp>
      <p:sp>
        <p:nvSpPr>
          <p:cNvPr id="20" name="TextBox 19"/>
          <p:cNvSpPr txBox="1"/>
          <p:nvPr/>
        </p:nvSpPr>
        <p:spPr>
          <a:xfrm>
            <a:off x="3724473" y="4564720"/>
            <a:ext cx="2462021" cy="769441"/>
          </a:xfrm>
          <a:prstGeom prst="rect">
            <a:avLst/>
          </a:prstGeom>
          <a:noFill/>
        </p:spPr>
        <p:txBody>
          <a:bodyPr wrap="none" rtlCol="0">
            <a:spAutoFit/>
          </a:bodyPr>
          <a:lstStyle/>
          <a:p>
            <a:r>
              <a:rPr lang="en-US" sz="4400" spc="300" dirty="0">
                <a:solidFill>
                  <a:schemeClr val="tx2"/>
                </a:solidFill>
                <a:ea typeface="Montserrat" charset="0"/>
                <a:cs typeface="Arial" panose="020B0604020202020204" pitchFamily="34" charset="0"/>
              </a:rPr>
              <a:t>VOLT (V)</a:t>
            </a:r>
          </a:p>
        </p:txBody>
      </p:sp>
      <p:sp>
        <p:nvSpPr>
          <p:cNvPr id="21" name="Shape 2906"/>
          <p:cNvSpPr/>
          <p:nvPr/>
        </p:nvSpPr>
        <p:spPr>
          <a:xfrm>
            <a:off x="2898243" y="4577779"/>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23" name="TextBox 22"/>
          <p:cNvSpPr txBox="1"/>
          <p:nvPr/>
        </p:nvSpPr>
        <p:spPr>
          <a:xfrm>
            <a:off x="3724473" y="5612737"/>
            <a:ext cx="8740702" cy="769441"/>
          </a:xfrm>
          <a:prstGeom prst="rect">
            <a:avLst/>
          </a:prstGeom>
          <a:noFill/>
        </p:spPr>
        <p:txBody>
          <a:bodyPr wrap="square" rtlCol="0">
            <a:spAutoFit/>
          </a:bodyPr>
          <a:lstStyle/>
          <a:p>
            <a:r>
              <a:rPr lang="en-US" sz="4400" spc="300" dirty="0">
                <a:solidFill>
                  <a:schemeClr val="tx2"/>
                </a:solidFill>
                <a:ea typeface="Montserrat" charset="0"/>
                <a:cs typeface="Arial" panose="020B0604020202020204" pitchFamily="34" charset="0"/>
              </a:rPr>
              <a:t>AMPERE (A)</a:t>
            </a:r>
          </a:p>
        </p:txBody>
      </p:sp>
      <p:sp>
        <p:nvSpPr>
          <p:cNvPr id="24" name="Shape 2906"/>
          <p:cNvSpPr/>
          <p:nvPr/>
        </p:nvSpPr>
        <p:spPr>
          <a:xfrm>
            <a:off x="2898243" y="5625796"/>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26" name="TextBox 25"/>
          <p:cNvSpPr txBox="1"/>
          <p:nvPr/>
        </p:nvSpPr>
        <p:spPr>
          <a:xfrm>
            <a:off x="3724473" y="6647991"/>
            <a:ext cx="9205522" cy="769441"/>
          </a:xfrm>
          <a:prstGeom prst="rect">
            <a:avLst/>
          </a:prstGeom>
          <a:noFill/>
        </p:spPr>
        <p:txBody>
          <a:bodyPr wrap="square" rtlCol="0">
            <a:spAutoFit/>
          </a:bodyPr>
          <a:lstStyle/>
          <a:p>
            <a:r>
              <a:rPr lang="en-US" sz="4400" spc="300" dirty="0">
                <a:solidFill>
                  <a:schemeClr val="tx2"/>
                </a:solidFill>
                <a:ea typeface="Montserrat" charset="0"/>
                <a:cs typeface="Arial" panose="020B0604020202020204" pitchFamily="34" charset="0"/>
              </a:rPr>
              <a:t>MILIAMPERE (MA)</a:t>
            </a:r>
          </a:p>
        </p:txBody>
      </p:sp>
      <p:sp>
        <p:nvSpPr>
          <p:cNvPr id="27" name="Shape 2906"/>
          <p:cNvSpPr/>
          <p:nvPr/>
        </p:nvSpPr>
        <p:spPr>
          <a:xfrm>
            <a:off x="2898243" y="6661050"/>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16" name="TextBox 15">
            <a:extLst>
              <a:ext uri="{FF2B5EF4-FFF2-40B4-BE49-F238E27FC236}">
                <a16:creationId xmlns:a16="http://schemas.microsoft.com/office/drawing/2014/main" id="{36A79618-A3C4-FE40-99B4-6BCF105BB558}"/>
              </a:ext>
            </a:extLst>
          </p:cNvPr>
          <p:cNvSpPr txBox="1"/>
          <p:nvPr/>
        </p:nvSpPr>
        <p:spPr>
          <a:xfrm>
            <a:off x="3724473" y="7683245"/>
            <a:ext cx="9205522" cy="769441"/>
          </a:xfrm>
          <a:prstGeom prst="rect">
            <a:avLst/>
          </a:prstGeom>
          <a:noFill/>
        </p:spPr>
        <p:txBody>
          <a:bodyPr wrap="square" rtlCol="0">
            <a:spAutoFit/>
          </a:bodyPr>
          <a:lstStyle/>
          <a:p>
            <a:r>
              <a:rPr lang="en-US" sz="4400" spc="300" dirty="0">
                <a:solidFill>
                  <a:schemeClr val="tx2"/>
                </a:solidFill>
                <a:ea typeface="Montserrat" charset="0"/>
                <a:cs typeface="Arial" panose="020B0604020202020204" pitchFamily="34" charset="0"/>
              </a:rPr>
              <a:t>OHM (O)</a:t>
            </a:r>
          </a:p>
        </p:txBody>
      </p:sp>
      <p:sp>
        <p:nvSpPr>
          <p:cNvPr id="18" name="Shape 2906">
            <a:extLst>
              <a:ext uri="{FF2B5EF4-FFF2-40B4-BE49-F238E27FC236}">
                <a16:creationId xmlns:a16="http://schemas.microsoft.com/office/drawing/2014/main" id="{371D85AB-C818-8840-BB36-7804B7A2329F}"/>
              </a:ext>
            </a:extLst>
          </p:cNvPr>
          <p:cNvSpPr/>
          <p:nvPr/>
        </p:nvSpPr>
        <p:spPr>
          <a:xfrm>
            <a:off x="2898243" y="7696304"/>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22" name="TextBox 21">
            <a:extLst>
              <a:ext uri="{FF2B5EF4-FFF2-40B4-BE49-F238E27FC236}">
                <a16:creationId xmlns:a16="http://schemas.microsoft.com/office/drawing/2014/main" id="{C1686B77-DB8B-714C-AF9E-276737E9D7D0}"/>
              </a:ext>
            </a:extLst>
          </p:cNvPr>
          <p:cNvSpPr txBox="1"/>
          <p:nvPr/>
        </p:nvSpPr>
        <p:spPr>
          <a:xfrm>
            <a:off x="3724473" y="8739885"/>
            <a:ext cx="9205522" cy="769441"/>
          </a:xfrm>
          <a:prstGeom prst="rect">
            <a:avLst/>
          </a:prstGeom>
          <a:noFill/>
        </p:spPr>
        <p:txBody>
          <a:bodyPr wrap="square" rtlCol="0">
            <a:spAutoFit/>
          </a:bodyPr>
          <a:lstStyle/>
          <a:p>
            <a:r>
              <a:rPr lang="en-US" sz="4400" spc="300" dirty="0">
                <a:solidFill>
                  <a:schemeClr val="tx2"/>
                </a:solidFill>
                <a:ea typeface="Montserrat" charset="0"/>
                <a:cs typeface="Arial" panose="020B0604020202020204" pitchFamily="34" charset="0"/>
              </a:rPr>
              <a:t>WATT (W)</a:t>
            </a:r>
          </a:p>
        </p:txBody>
      </p:sp>
      <p:sp>
        <p:nvSpPr>
          <p:cNvPr id="25" name="Shape 2906">
            <a:extLst>
              <a:ext uri="{FF2B5EF4-FFF2-40B4-BE49-F238E27FC236}">
                <a16:creationId xmlns:a16="http://schemas.microsoft.com/office/drawing/2014/main" id="{CA302AE2-7170-9246-B386-2C17BAFA46BF}"/>
              </a:ext>
            </a:extLst>
          </p:cNvPr>
          <p:cNvSpPr/>
          <p:nvPr/>
        </p:nvSpPr>
        <p:spPr>
          <a:xfrm>
            <a:off x="2898243" y="8752944"/>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29" name="TextBox 28">
            <a:extLst>
              <a:ext uri="{FF2B5EF4-FFF2-40B4-BE49-F238E27FC236}">
                <a16:creationId xmlns:a16="http://schemas.microsoft.com/office/drawing/2014/main" id="{15FB2ECE-6763-7C44-A387-2E28771D7225}"/>
              </a:ext>
            </a:extLst>
          </p:cNvPr>
          <p:cNvSpPr txBox="1"/>
          <p:nvPr/>
        </p:nvSpPr>
        <p:spPr>
          <a:xfrm>
            <a:off x="3724473" y="9796525"/>
            <a:ext cx="9205522" cy="769441"/>
          </a:xfrm>
          <a:prstGeom prst="rect">
            <a:avLst/>
          </a:prstGeom>
          <a:noFill/>
        </p:spPr>
        <p:txBody>
          <a:bodyPr wrap="square" rtlCol="0">
            <a:spAutoFit/>
          </a:bodyPr>
          <a:lstStyle/>
          <a:p>
            <a:r>
              <a:rPr lang="en-US" sz="4400" spc="300" dirty="0">
                <a:solidFill>
                  <a:schemeClr val="tx2"/>
                </a:solidFill>
                <a:ea typeface="Montserrat" charset="0"/>
                <a:cs typeface="Arial" panose="020B0604020202020204" pitchFamily="34" charset="0"/>
              </a:rPr>
              <a:t>KILOWATT (KW)</a:t>
            </a:r>
            <a:endParaRPr lang="en-US" sz="6600" spc="300" dirty="0">
              <a:solidFill>
                <a:schemeClr val="tx2"/>
              </a:solidFill>
              <a:ea typeface="Montserrat" charset="0"/>
              <a:cs typeface="Arial" panose="020B0604020202020204" pitchFamily="34" charset="0"/>
            </a:endParaRPr>
          </a:p>
        </p:txBody>
      </p:sp>
      <p:sp>
        <p:nvSpPr>
          <p:cNvPr id="31" name="Shape 2906">
            <a:extLst>
              <a:ext uri="{FF2B5EF4-FFF2-40B4-BE49-F238E27FC236}">
                <a16:creationId xmlns:a16="http://schemas.microsoft.com/office/drawing/2014/main" id="{C261CB5B-ABE4-3643-8810-95CA16BF6488}"/>
              </a:ext>
            </a:extLst>
          </p:cNvPr>
          <p:cNvSpPr/>
          <p:nvPr/>
        </p:nvSpPr>
        <p:spPr>
          <a:xfrm>
            <a:off x="2898243" y="9809584"/>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pic>
        <p:nvPicPr>
          <p:cNvPr id="19" name="Picture 2" descr="An illustration shows water flowing out of four pipes. The flow of water represents low voltage, high voltage, low amperage, and high amperage as follows: low voltage-water flows downward; high voltage-water flows straight; low amperage-few droplets of water are shown flowing out of the pipe; high amperage-many droplets are shown flowing out of the pip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1183" y="4659429"/>
            <a:ext cx="12791996" cy="59732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19040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3">
            <a:alphaModFix amt="70000"/>
            <a:extLst>
              <a:ext uri="{28A0092B-C50C-407E-A947-70E740481C1C}">
                <a14:useLocalDpi xmlns:a14="http://schemas.microsoft.com/office/drawing/2010/main" val="0"/>
              </a:ext>
            </a:extLst>
          </a:blip>
          <a:stretch>
            <a:fillRect/>
          </a:stretch>
        </p:blipFill>
        <p:spPr>
          <a:xfrm>
            <a:off x="0" y="3572"/>
            <a:ext cx="24377650" cy="13712428"/>
          </a:xfrm>
          <a:prstGeom prst="rect">
            <a:avLst/>
          </a:prstGeom>
        </p:spPr>
      </p:pic>
      <p:sp>
        <p:nvSpPr>
          <p:cNvPr id="4" name="Rectangle 3">
            <a:extLst>
              <a:ext uri="{FF2B5EF4-FFF2-40B4-BE49-F238E27FC236}">
                <a16:creationId xmlns:a16="http://schemas.microsoft.com/office/drawing/2014/main" id="{5AFD43E7-FE91-4A92-AA5E-044C638ED29B}"/>
              </a:ext>
            </a:extLst>
          </p:cNvPr>
          <p:cNvSpPr/>
          <p:nvPr/>
        </p:nvSpPr>
        <p:spPr>
          <a:xfrm>
            <a:off x="3937930" y="5439877"/>
            <a:ext cx="16384592" cy="297688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8343">
              <a:defRPr/>
            </a:pPr>
            <a:endParaRPr lang="en-CA" sz="3599">
              <a:solidFill>
                <a:prstClr val="white"/>
              </a:solidFill>
              <a:latin typeface="Calibri" panose="020F0502020204030204"/>
            </a:endParaRPr>
          </a:p>
        </p:txBody>
      </p:sp>
      <p:sp>
        <p:nvSpPr>
          <p:cNvPr id="3" name="Title 2">
            <a:extLst>
              <a:ext uri="{FF2B5EF4-FFF2-40B4-BE49-F238E27FC236}">
                <a16:creationId xmlns:a16="http://schemas.microsoft.com/office/drawing/2014/main" id="{7BCA0FCA-542C-7A86-8F5F-540BCA1A7C51}"/>
              </a:ext>
            </a:extLst>
          </p:cNvPr>
          <p:cNvSpPr txBox="1">
            <a:spLocks noGrp="1"/>
          </p:cNvSpPr>
          <p:nvPr>
            <p:ph type="title"/>
          </p:nvPr>
        </p:nvSpPr>
        <p:spPr>
          <a:xfrm>
            <a:off x="2987813" y="10042521"/>
            <a:ext cx="18284825" cy="847733"/>
          </a:xfrm>
          <a:prstGeom prst="rect">
            <a:avLst/>
          </a:prstGeom>
          <a:noFill/>
        </p:spPr>
        <p:txBody>
          <a:bodyPr wrap="square" rtlCol="0">
            <a:spAutoFit/>
          </a:bodyPr>
          <a:lstStyle/>
          <a:p>
            <a:pPr algn="ctr"/>
            <a:r>
              <a:rPr lang="en-US" sz="5400" spc="600" dirty="0">
                <a:solidFill>
                  <a:schemeClr val="bg1"/>
                </a:solidFill>
                <a:latin typeface="+mn-lt"/>
                <a:ea typeface="Montserrat" charset="0"/>
                <a:cs typeface="Montserrat" charset="0"/>
              </a:rPr>
              <a:t>Define the two types of electric current.</a:t>
            </a:r>
          </a:p>
        </p:txBody>
      </p:sp>
      <p:sp>
        <p:nvSpPr>
          <p:cNvPr id="5" name="TextBox 4">
            <a:extLst>
              <a:ext uri="{FF2B5EF4-FFF2-40B4-BE49-F238E27FC236}">
                <a16:creationId xmlns:a16="http://schemas.microsoft.com/office/drawing/2014/main" id="{0E317310-9BE6-32DA-AAAE-8272F3BBD930}"/>
              </a:ext>
            </a:extLst>
          </p:cNvPr>
          <p:cNvSpPr txBox="1"/>
          <p:nvPr/>
        </p:nvSpPr>
        <p:spPr>
          <a:xfrm>
            <a:off x="5070764" y="5439877"/>
            <a:ext cx="14741236" cy="3154710"/>
          </a:xfrm>
          <a:prstGeom prst="rect">
            <a:avLst/>
          </a:prstGeom>
          <a:noFill/>
        </p:spPr>
        <p:txBody>
          <a:bodyPr wrap="square" rtlCol="0">
            <a:spAutoFit/>
          </a:bodyPr>
          <a:lstStyle/>
          <a:p>
            <a:pPr algn="ctr"/>
            <a:r>
              <a:rPr lang="en-US" sz="19900" dirty="0">
                <a:solidFill>
                  <a:schemeClr val="bg1"/>
                </a:solidFill>
                <a:latin typeface="+mj-lt"/>
              </a:rPr>
              <a:t>Check-in</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28">
            <a:extLst>
              <a:ext uri="{FF2B5EF4-FFF2-40B4-BE49-F238E27FC236}">
                <a16:creationId xmlns:a16="http://schemas.microsoft.com/office/drawing/2014/main" id="{5257E12D-DEFD-4C4E-9B38-7526F1B96BD7}"/>
              </a:ext>
            </a:extLst>
          </p:cNvPr>
          <p:cNvSpPr txBox="1"/>
          <p:nvPr/>
        </p:nvSpPr>
        <p:spPr>
          <a:xfrm>
            <a:off x="7360003" y="1341445"/>
            <a:ext cx="9657644" cy="2123658"/>
          </a:xfrm>
          <a:prstGeom prst="rect">
            <a:avLst/>
          </a:prstGeom>
          <a:noFill/>
        </p:spPr>
        <p:txBody>
          <a:bodyPr wrap="none" rtlCol="0">
            <a:spAutoFit/>
          </a:bodyPr>
          <a:lstStyle/>
          <a:p>
            <a:pPr algn="ctr"/>
            <a:r>
              <a:rPr lang="en-US" sz="6600" spc="600" dirty="0">
                <a:solidFill>
                  <a:schemeClr val="tx2"/>
                </a:solidFill>
                <a:latin typeface="+mj-lt"/>
                <a:ea typeface="Montserrat" charset="0"/>
                <a:cs typeface="Arial" panose="020B0604020202020204" pitchFamily="34" charset="0"/>
              </a:rPr>
              <a:t>PRACTICE ELECTRICAL</a:t>
            </a:r>
            <a:br>
              <a:rPr lang="en-US" sz="6600" spc="600" dirty="0">
                <a:solidFill>
                  <a:schemeClr val="tx2"/>
                </a:solidFill>
                <a:latin typeface="+mj-lt"/>
                <a:ea typeface="Montserrat" charset="0"/>
                <a:cs typeface="Arial" panose="020B0604020202020204" pitchFamily="34" charset="0"/>
              </a:rPr>
            </a:br>
            <a:r>
              <a:rPr lang="en-US" sz="6600" spc="600" dirty="0">
                <a:solidFill>
                  <a:schemeClr val="tx2"/>
                </a:solidFill>
                <a:latin typeface="+mj-lt"/>
                <a:ea typeface="Montserrat" charset="0"/>
                <a:cs typeface="Arial" panose="020B0604020202020204" pitchFamily="34" charset="0"/>
              </a:rPr>
              <a:t>EQUIPMENT SAFETY</a:t>
            </a:r>
          </a:p>
        </p:txBody>
      </p:sp>
      <p:sp>
        <p:nvSpPr>
          <p:cNvPr id="31" name="TextBox 30">
            <a:extLst>
              <a:ext uri="{FF2B5EF4-FFF2-40B4-BE49-F238E27FC236}">
                <a16:creationId xmlns:a16="http://schemas.microsoft.com/office/drawing/2014/main" id="{E5B41E37-1CAF-4B85-A3B1-3E007F59D8D7}"/>
              </a:ext>
            </a:extLst>
          </p:cNvPr>
          <p:cNvSpPr txBox="1"/>
          <p:nvPr/>
        </p:nvSpPr>
        <p:spPr>
          <a:xfrm>
            <a:off x="14798253" y="4806260"/>
            <a:ext cx="4577535" cy="769441"/>
          </a:xfrm>
          <a:prstGeom prst="rect">
            <a:avLst/>
          </a:prstGeom>
          <a:noFill/>
        </p:spPr>
        <p:txBody>
          <a:bodyPr wrap="none" rtlCol="0">
            <a:spAutoFit/>
          </a:bodyPr>
          <a:lstStyle/>
          <a:p>
            <a:r>
              <a:rPr lang="en-US" sz="4400" spc="300" dirty="0">
                <a:solidFill>
                  <a:schemeClr val="tx2"/>
                </a:solidFill>
                <a:ea typeface="Montserrat" charset="0"/>
                <a:cs typeface="Arial" panose="020B0604020202020204" pitchFamily="34" charset="0"/>
              </a:rPr>
              <a:t>SAFETY DEVICES</a:t>
            </a:r>
            <a:endParaRPr lang="en-US" sz="6600" spc="300" dirty="0">
              <a:solidFill>
                <a:schemeClr val="tx2"/>
              </a:solidFill>
              <a:ea typeface="Montserrat" charset="0"/>
              <a:cs typeface="Arial" panose="020B0604020202020204" pitchFamily="34" charset="0"/>
            </a:endParaRPr>
          </a:p>
        </p:txBody>
      </p:sp>
      <p:sp>
        <p:nvSpPr>
          <p:cNvPr id="32" name="Shape 2906">
            <a:extLst>
              <a:ext uri="{FF2B5EF4-FFF2-40B4-BE49-F238E27FC236}">
                <a16:creationId xmlns:a16="http://schemas.microsoft.com/office/drawing/2014/main" id="{1126D6E6-DEC1-40C0-9774-3C8BF9F22DD1}"/>
              </a:ext>
            </a:extLst>
          </p:cNvPr>
          <p:cNvSpPr/>
          <p:nvPr/>
        </p:nvSpPr>
        <p:spPr>
          <a:xfrm>
            <a:off x="13972023" y="4819319"/>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41" name="TextBox 40">
            <a:extLst>
              <a:ext uri="{FF2B5EF4-FFF2-40B4-BE49-F238E27FC236}">
                <a16:creationId xmlns:a16="http://schemas.microsoft.com/office/drawing/2014/main" id="{4B996383-AEF8-41FB-89A6-E6B39314D10E}"/>
              </a:ext>
            </a:extLst>
          </p:cNvPr>
          <p:cNvSpPr txBox="1"/>
          <p:nvPr/>
        </p:nvSpPr>
        <p:spPr>
          <a:xfrm>
            <a:off x="14798250" y="5391035"/>
            <a:ext cx="8740702" cy="1500219"/>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3200" u="sng" dirty="0">
                <a:solidFill>
                  <a:schemeClr val="accent4">
                    <a:lumMod val="50000"/>
                  </a:schemeClr>
                </a:solidFill>
                <a:ea typeface="Montserrat Light" charset="0"/>
                <a:cs typeface="Arial" panose="020B0604020202020204" pitchFamily="34" charset="0"/>
                <a:hlinkClick r:id="" action="ppaction://noaction">
                  <a:snd r:embed="rId3" name="fuse.wav"/>
                </a:hlinkClick>
              </a:rPr>
              <a:t>Fuse</a:t>
            </a:r>
            <a:endParaRPr lang="en-US" sz="3200" u="sng" dirty="0">
              <a:solidFill>
                <a:schemeClr val="accent4">
                  <a:lumMod val="50000"/>
                </a:schemeClr>
              </a:solidFill>
              <a:ea typeface="Montserrat Light" charset="0"/>
              <a:cs typeface="Arial" panose="020B0604020202020204" pitchFamily="34" charset="0"/>
            </a:endParaRPr>
          </a:p>
          <a:p>
            <a:pPr marL="342900" indent="-342900">
              <a:lnSpc>
                <a:spcPct val="150000"/>
              </a:lnSpc>
              <a:buFont typeface="Arial" panose="020B0604020202020204" pitchFamily="34" charset="0"/>
              <a:buChar char="•"/>
            </a:pPr>
            <a:r>
              <a:rPr lang="en-US" sz="3200" u="sng" dirty="0">
                <a:solidFill>
                  <a:schemeClr val="accent4">
                    <a:lumMod val="50000"/>
                  </a:schemeClr>
                </a:solidFill>
                <a:ea typeface="Montserrat Light" charset="0"/>
                <a:cs typeface="Arial" panose="020B0604020202020204" pitchFamily="34" charset="0"/>
                <a:hlinkClick r:id="" action="ppaction://noaction">
                  <a:snd r:embed="rId4" name="circuit_breaker.wav"/>
                </a:hlinkClick>
              </a:rPr>
              <a:t>Circuit breaker</a:t>
            </a:r>
            <a:endParaRPr lang="en-US" sz="3200" u="sng" dirty="0">
              <a:solidFill>
                <a:schemeClr val="accent4">
                  <a:lumMod val="50000"/>
                </a:schemeClr>
              </a:solidFill>
              <a:ea typeface="Montserrat Light" charset="0"/>
              <a:cs typeface="Arial" panose="020B0604020202020204" pitchFamily="34" charset="0"/>
            </a:endParaRPr>
          </a:p>
        </p:txBody>
      </p:sp>
      <p:sp>
        <p:nvSpPr>
          <p:cNvPr id="7" name="Rectangle 6">
            <a:extLst>
              <a:ext uri="{FF2B5EF4-FFF2-40B4-BE49-F238E27FC236}">
                <a16:creationId xmlns:a16="http://schemas.microsoft.com/office/drawing/2014/main" id="{D023F6C7-AE4B-4AC6-927F-B117F82A0623}"/>
              </a:ext>
            </a:extLst>
          </p:cNvPr>
          <p:cNvSpPr/>
          <p:nvPr/>
        </p:nvSpPr>
        <p:spPr>
          <a:xfrm>
            <a:off x="21470888" y="12358776"/>
            <a:ext cx="1696298" cy="523220"/>
          </a:xfrm>
          <a:prstGeom prst="rect">
            <a:avLst/>
          </a:prstGeom>
        </p:spPr>
        <p:txBody>
          <a:bodyPr wrap="none">
            <a:spAutoFit/>
          </a:bodyPr>
          <a:lstStyle/>
          <a:p>
            <a:r>
              <a:rPr lang="en-US" altLang="en-US" sz="2800" dirty="0">
                <a:cs typeface="Arial" panose="020B0604020202020204" pitchFamily="34" charset="0"/>
              </a:rPr>
              <a:t>(continues)</a:t>
            </a:r>
            <a:endParaRPr lang="en-US" sz="2800" dirty="0">
              <a:cs typeface="Arial" panose="020B0604020202020204" pitchFamily="34" charset="0"/>
            </a:endParaRPr>
          </a:p>
        </p:txBody>
      </p:sp>
      <p:pic>
        <p:nvPicPr>
          <p:cNvPr id="3074" name="Picture 2" descr="An illustration shows a fuse box- A, and a circuit breaker-B. The fuse box has four wires connected to four separate fuses. One fuse is about to be inserted into an empty fuse slot. The circuit breaker has many wires connected at the bottom. A set of nine switches are on the front panel of the circuit break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39069" y="4682162"/>
            <a:ext cx="12019874" cy="61954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05249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Box 44"/>
          <p:cNvSpPr txBox="1"/>
          <p:nvPr/>
        </p:nvSpPr>
        <p:spPr>
          <a:xfrm>
            <a:off x="4617209" y="1323749"/>
            <a:ext cx="15143232" cy="1200329"/>
          </a:xfrm>
          <a:prstGeom prst="rect">
            <a:avLst/>
          </a:prstGeom>
          <a:noFill/>
        </p:spPr>
        <p:txBody>
          <a:bodyPr wrap="square" rtlCol="0">
            <a:spAutoFit/>
          </a:bodyPr>
          <a:lstStyle/>
          <a:p>
            <a:pPr algn="ctr"/>
            <a:r>
              <a:rPr lang="en-US" sz="7200" spc="600" dirty="0">
                <a:solidFill>
                  <a:schemeClr val="tx2"/>
                </a:solidFill>
                <a:latin typeface="+mj-lt"/>
                <a:ea typeface="Montserrat" charset="0"/>
                <a:cs typeface="Arial" panose="020B0604020202020204" pitchFamily="34" charset="0"/>
              </a:rPr>
              <a:t>ACTIVITY: BREAKER! BREAKER!</a:t>
            </a:r>
            <a:endParaRPr lang="en-US" sz="11500" spc="600" dirty="0">
              <a:solidFill>
                <a:schemeClr val="tx2"/>
              </a:solidFill>
              <a:latin typeface="+mj-lt"/>
              <a:ea typeface="Montserrat" charset="0"/>
              <a:cs typeface="Arial" panose="020B0604020202020204" pitchFamily="34" charset="0"/>
            </a:endParaRPr>
          </a:p>
        </p:txBody>
      </p:sp>
      <p:sp>
        <p:nvSpPr>
          <p:cNvPr id="47" name="TextBox 46"/>
          <p:cNvSpPr txBox="1"/>
          <p:nvPr/>
        </p:nvSpPr>
        <p:spPr>
          <a:xfrm>
            <a:off x="3451899" y="5201168"/>
            <a:ext cx="17734575" cy="3313664"/>
          </a:xfrm>
          <a:prstGeom prst="rect">
            <a:avLst/>
          </a:prstGeom>
          <a:noFill/>
        </p:spPr>
        <p:txBody>
          <a:bodyPr wrap="square" rtlCol="0">
            <a:spAutoFit/>
          </a:bodyPr>
          <a:lstStyle/>
          <a:p>
            <a:pPr>
              <a:lnSpc>
                <a:spcPct val="150000"/>
              </a:lnSpc>
            </a:pPr>
            <a:r>
              <a:rPr lang="en-US" sz="3600" dirty="0">
                <a:ea typeface="Montserrat Light" charset="0"/>
                <a:cs typeface="Arial" panose="020B0604020202020204" pitchFamily="34" charset="0"/>
              </a:rPr>
              <a:t>Take a trip as a class to the circuit breaker in your school. If all the breakers are not marked, your instructor will guide you in making a project of determining which switches relate to which areas of the facility and labeling them properly. Then you demonstrate how a breaker can be thrown and reset.</a:t>
            </a:r>
          </a:p>
        </p:txBody>
      </p:sp>
    </p:spTree>
    <p:extLst>
      <p:ext uri="{BB962C8B-B14F-4D97-AF65-F5344CB8AC3E}">
        <p14:creationId xmlns:p14="http://schemas.microsoft.com/office/powerpoint/2010/main" val="33162175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An illustration shows a two-paneled G F I outlet. Each panel has socket provisions to connect two three-prong plugs, aligned vertically. Between the two socket provisions are two buttons: RESET and TEST.&#10;Another illustration shows a two-prong plug and a three-prong plug. The two-prong plug has two flat pins. Each flat pin has a hole in its free end. The three-prong plug has two flat pins at the bottom and a circular pin on the top. Each flat pin has a hole in its free end."/>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018306" y="1916226"/>
            <a:ext cx="10779786" cy="10770105"/>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60114CCC-A9D1-4E17-A47A-8D27D00FB92E}"/>
              </a:ext>
            </a:extLst>
          </p:cNvPr>
          <p:cNvSpPr txBox="1"/>
          <p:nvPr/>
        </p:nvSpPr>
        <p:spPr>
          <a:xfrm>
            <a:off x="13186644" y="7291951"/>
            <a:ext cx="10172700" cy="2308324"/>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3200" u="sng" spc="300" dirty="0">
                <a:solidFill>
                  <a:schemeClr val="accent4">
                    <a:lumMod val="50000"/>
                  </a:schemeClr>
                </a:solidFill>
                <a:ea typeface="Montserrat Light" charset="0"/>
                <a:cs typeface="Arial" panose="020B0604020202020204" pitchFamily="34" charset="0"/>
                <a:hlinkClick r:id="" action="ppaction://noaction">
                  <a:snd r:embed="rId4" name="grounding.wav"/>
                </a:hlinkClick>
              </a:rPr>
              <a:t>Grounding</a:t>
            </a:r>
            <a:endParaRPr lang="en-US" sz="3200" u="sng" spc="300" dirty="0">
              <a:solidFill>
                <a:schemeClr val="accent4">
                  <a:lumMod val="50000"/>
                </a:schemeClr>
              </a:solidFill>
              <a:ea typeface="Montserrat Light" charset="0"/>
              <a:cs typeface="Arial" panose="020B0604020202020204" pitchFamily="34" charset="0"/>
            </a:endParaRPr>
          </a:p>
          <a:p>
            <a:pPr marL="342900" indent="-342900">
              <a:lnSpc>
                <a:spcPct val="150000"/>
              </a:lnSpc>
              <a:buFont typeface="Arial" panose="020B0604020202020204" pitchFamily="34" charset="0"/>
              <a:buChar char="•"/>
            </a:pPr>
            <a:r>
              <a:rPr lang="en-US" sz="3200" u="sng" spc="300" dirty="0">
                <a:solidFill>
                  <a:schemeClr val="accent4">
                    <a:lumMod val="50000"/>
                  </a:schemeClr>
                </a:solidFill>
                <a:ea typeface="Montserrat Light" charset="0"/>
                <a:cs typeface="Arial" panose="020B0604020202020204" pitchFamily="34" charset="0"/>
                <a:hlinkClick r:id="" action="ppaction://noaction">
                  <a:snd r:embed="rId5" name="ground_fault interrupter.wav"/>
                </a:hlinkClick>
              </a:rPr>
              <a:t>Ground fault interrupter </a:t>
            </a:r>
            <a:r>
              <a:rPr lang="en-US" sz="3200" spc="300" dirty="0">
                <a:ea typeface="Montserrat Light" charset="0"/>
                <a:cs typeface="Arial" panose="020B0604020202020204" pitchFamily="34" charset="0"/>
              </a:rPr>
              <a:t>(GFI)</a:t>
            </a:r>
          </a:p>
          <a:p>
            <a:pPr marL="342900" indent="-342900">
              <a:lnSpc>
                <a:spcPct val="150000"/>
              </a:lnSpc>
              <a:buFont typeface="Arial" panose="020B0604020202020204" pitchFamily="34" charset="0"/>
              <a:buChar char="•"/>
            </a:pPr>
            <a:r>
              <a:rPr lang="en-US" sz="3200" spc="300" dirty="0">
                <a:ea typeface="Montserrat Light" charset="0"/>
                <a:cs typeface="Arial" panose="020B0604020202020204" pitchFamily="34" charset="0"/>
              </a:rPr>
              <a:t>Underwriters Laboratories (UL)</a:t>
            </a:r>
          </a:p>
        </p:txBody>
      </p:sp>
      <p:sp>
        <p:nvSpPr>
          <p:cNvPr id="2" name="Rectangle 1">
            <a:extLst>
              <a:ext uri="{FF2B5EF4-FFF2-40B4-BE49-F238E27FC236}">
                <a16:creationId xmlns:a16="http://schemas.microsoft.com/office/drawing/2014/main" id="{2C62FD64-2613-4089-8300-2B53051CC060}"/>
              </a:ext>
            </a:extLst>
          </p:cNvPr>
          <p:cNvSpPr/>
          <p:nvPr/>
        </p:nvSpPr>
        <p:spPr>
          <a:xfrm>
            <a:off x="13186644" y="6604672"/>
            <a:ext cx="9190277" cy="769441"/>
          </a:xfrm>
          <a:prstGeom prst="rect">
            <a:avLst/>
          </a:prstGeom>
        </p:spPr>
        <p:txBody>
          <a:bodyPr wrap="square">
            <a:spAutoFit/>
          </a:bodyPr>
          <a:lstStyle/>
          <a:p>
            <a:r>
              <a:rPr lang="en-US" sz="4400" spc="300" dirty="0">
                <a:solidFill>
                  <a:schemeClr val="tx2"/>
                </a:solidFill>
                <a:ea typeface="Montserrat" charset="0"/>
                <a:cs typeface="Arial" panose="020B0604020202020204" pitchFamily="34" charset="0"/>
              </a:rPr>
              <a:t>SAFETY DEVICES</a:t>
            </a:r>
          </a:p>
        </p:txBody>
      </p:sp>
      <p:sp>
        <p:nvSpPr>
          <p:cNvPr id="9" name="TextBox 8">
            <a:extLst>
              <a:ext uri="{FF2B5EF4-FFF2-40B4-BE49-F238E27FC236}">
                <a16:creationId xmlns:a16="http://schemas.microsoft.com/office/drawing/2014/main" id="{A12BA895-F50F-493E-9CE8-40E07A6B3B6E}"/>
              </a:ext>
            </a:extLst>
          </p:cNvPr>
          <p:cNvSpPr txBox="1"/>
          <p:nvPr/>
        </p:nvSpPr>
        <p:spPr>
          <a:xfrm>
            <a:off x="13186645" y="3119039"/>
            <a:ext cx="6569938" cy="3416320"/>
          </a:xfrm>
          <a:prstGeom prst="rect">
            <a:avLst/>
          </a:prstGeom>
          <a:noFill/>
        </p:spPr>
        <p:txBody>
          <a:bodyPr wrap="square" rtlCol="0">
            <a:spAutoFit/>
          </a:bodyPr>
          <a:lstStyle/>
          <a:p>
            <a:r>
              <a:rPr lang="en-US" sz="5400" spc="600" dirty="0">
                <a:solidFill>
                  <a:schemeClr val="tx2"/>
                </a:solidFill>
                <a:ea typeface="Montserrat" charset="0"/>
                <a:cs typeface="Arial" panose="020B0604020202020204" pitchFamily="34" charset="0"/>
              </a:rPr>
              <a:t>PRACTICE ELECTRICAL</a:t>
            </a:r>
            <a:br>
              <a:rPr lang="en-US" sz="5400" spc="600" dirty="0">
                <a:solidFill>
                  <a:schemeClr val="tx2"/>
                </a:solidFill>
                <a:ea typeface="Montserrat" charset="0"/>
                <a:cs typeface="Arial" panose="020B0604020202020204" pitchFamily="34" charset="0"/>
              </a:rPr>
            </a:br>
            <a:r>
              <a:rPr lang="en-US" sz="5400" spc="600" dirty="0">
                <a:solidFill>
                  <a:schemeClr val="tx2"/>
                </a:solidFill>
                <a:ea typeface="Montserrat" charset="0"/>
                <a:cs typeface="Arial" panose="020B0604020202020204" pitchFamily="34" charset="0"/>
              </a:rPr>
              <a:t>EQUIPMENT SAFETY</a:t>
            </a:r>
          </a:p>
        </p:txBody>
      </p:sp>
      <p:sp>
        <p:nvSpPr>
          <p:cNvPr id="8" name="Rectangle 7">
            <a:extLst>
              <a:ext uri="{FF2B5EF4-FFF2-40B4-BE49-F238E27FC236}">
                <a16:creationId xmlns:a16="http://schemas.microsoft.com/office/drawing/2014/main" id="{0F04190B-849F-4F5F-B92A-DBD0CA90DFA1}"/>
              </a:ext>
            </a:extLst>
          </p:cNvPr>
          <p:cNvSpPr/>
          <p:nvPr/>
        </p:nvSpPr>
        <p:spPr>
          <a:xfrm>
            <a:off x="21470888" y="12358776"/>
            <a:ext cx="1696298" cy="523220"/>
          </a:xfrm>
          <a:prstGeom prst="rect">
            <a:avLst/>
          </a:prstGeom>
        </p:spPr>
        <p:txBody>
          <a:bodyPr wrap="none">
            <a:spAutoFit/>
          </a:bodyPr>
          <a:lstStyle/>
          <a:p>
            <a:r>
              <a:rPr lang="en-US" altLang="en-US" sz="2800" dirty="0">
                <a:cs typeface="Arial" panose="020B0604020202020204" pitchFamily="34" charset="0"/>
              </a:rPr>
              <a:t>(continues)</a:t>
            </a:r>
            <a:endParaRPr lang="en-US" sz="2800" dirty="0">
              <a:cs typeface="Arial" panose="020B0604020202020204" pitchFamily="34" charset="0"/>
            </a:endParaRPr>
          </a:p>
        </p:txBody>
      </p:sp>
    </p:spTree>
    <p:extLst>
      <p:ext uri="{BB962C8B-B14F-4D97-AF65-F5344CB8AC3E}">
        <p14:creationId xmlns:p14="http://schemas.microsoft.com/office/powerpoint/2010/main" val="12507812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60114CCC-A9D1-4E17-A47A-8D27D00FB92E}"/>
              </a:ext>
            </a:extLst>
          </p:cNvPr>
          <p:cNvSpPr txBox="1"/>
          <p:nvPr/>
        </p:nvSpPr>
        <p:spPr>
          <a:xfrm>
            <a:off x="13186644" y="7044534"/>
            <a:ext cx="10172700" cy="2507225"/>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3600" spc="300" dirty="0">
                <a:ea typeface="Montserrat Light" charset="0"/>
                <a:cs typeface="Arial" panose="020B0604020202020204" pitchFamily="34" charset="0"/>
              </a:rPr>
              <a:t>Grounding</a:t>
            </a:r>
          </a:p>
          <a:p>
            <a:pPr marL="342900" indent="-342900">
              <a:lnSpc>
                <a:spcPct val="150000"/>
              </a:lnSpc>
              <a:buFont typeface="Arial" panose="020B0604020202020204" pitchFamily="34" charset="0"/>
              <a:buChar char="•"/>
            </a:pPr>
            <a:r>
              <a:rPr lang="en-US" sz="3600" spc="300" dirty="0">
                <a:ea typeface="Montserrat Light" charset="0"/>
                <a:cs typeface="Arial" panose="020B0604020202020204" pitchFamily="34" charset="0"/>
              </a:rPr>
              <a:t>Ground fault interrupter (GFI)</a:t>
            </a:r>
          </a:p>
          <a:p>
            <a:pPr marL="342900" indent="-342900">
              <a:lnSpc>
                <a:spcPct val="150000"/>
              </a:lnSpc>
              <a:buFont typeface="Arial" panose="020B0604020202020204" pitchFamily="34" charset="0"/>
              <a:buChar char="•"/>
            </a:pPr>
            <a:r>
              <a:rPr lang="en-US" sz="3600" spc="300" dirty="0">
                <a:ea typeface="Montserrat Light" charset="0"/>
                <a:cs typeface="Arial" panose="020B0604020202020204" pitchFamily="34" charset="0"/>
              </a:rPr>
              <a:t>Underwriters Laboratories (UL)</a:t>
            </a:r>
          </a:p>
        </p:txBody>
      </p:sp>
      <p:sp>
        <p:nvSpPr>
          <p:cNvPr id="2" name="Rectangle 1">
            <a:extLst>
              <a:ext uri="{FF2B5EF4-FFF2-40B4-BE49-F238E27FC236}">
                <a16:creationId xmlns:a16="http://schemas.microsoft.com/office/drawing/2014/main" id="{2C62FD64-2613-4089-8300-2B53051CC060}"/>
              </a:ext>
            </a:extLst>
          </p:cNvPr>
          <p:cNvSpPr/>
          <p:nvPr/>
        </p:nvSpPr>
        <p:spPr>
          <a:xfrm>
            <a:off x="13186644" y="6357255"/>
            <a:ext cx="9190277" cy="830997"/>
          </a:xfrm>
          <a:prstGeom prst="rect">
            <a:avLst/>
          </a:prstGeom>
        </p:spPr>
        <p:txBody>
          <a:bodyPr wrap="square">
            <a:spAutoFit/>
          </a:bodyPr>
          <a:lstStyle/>
          <a:p>
            <a:r>
              <a:rPr lang="en-US" sz="4800" spc="300" dirty="0">
                <a:solidFill>
                  <a:schemeClr val="tx2"/>
                </a:solidFill>
                <a:ea typeface="Montserrat" charset="0"/>
                <a:cs typeface="Arial" panose="020B0604020202020204" pitchFamily="34" charset="0"/>
              </a:rPr>
              <a:t>SAFETY DEVICES</a:t>
            </a:r>
          </a:p>
        </p:txBody>
      </p:sp>
      <p:sp>
        <p:nvSpPr>
          <p:cNvPr id="9" name="TextBox 8">
            <a:extLst>
              <a:ext uri="{FF2B5EF4-FFF2-40B4-BE49-F238E27FC236}">
                <a16:creationId xmlns:a16="http://schemas.microsoft.com/office/drawing/2014/main" id="{A12BA895-F50F-493E-9CE8-40E07A6B3B6E}"/>
              </a:ext>
            </a:extLst>
          </p:cNvPr>
          <p:cNvSpPr txBox="1"/>
          <p:nvPr/>
        </p:nvSpPr>
        <p:spPr>
          <a:xfrm>
            <a:off x="13186644" y="2597296"/>
            <a:ext cx="7151482" cy="3416320"/>
          </a:xfrm>
          <a:prstGeom prst="rect">
            <a:avLst/>
          </a:prstGeom>
          <a:noFill/>
        </p:spPr>
        <p:txBody>
          <a:bodyPr wrap="square" rtlCol="0">
            <a:spAutoFit/>
          </a:bodyPr>
          <a:lstStyle/>
          <a:p>
            <a:r>
              <a:rPr lang="en-US" sz="5400" spc="600" dirty="0">
                <a:solidFill>
                  <a:schemeClr val="tx2"/>
                </a:solidFill>
                <a:ea typeface="Montserrat" charset="0"/>
                <a:cs typeface="Arial" panose="020B0604020202020204" pitchFamily="34" charset="0"/>
              </a:rPr>
              <a:t>PRACTICE ELECTRICAL</a:t>
            </a:r>
            <a:br>
              <a:rPr lang="en-US" sz="5400" spc="600" dirty="0">
                <a:solidFill>
                  <a:schemeClr val="tx2"/>
                </a:solidFill>
                <a:ea typeface="Montserrat" charset="0"/>
                <a:cs typeface="Arial" panose="020B0604020202020204" pitchFamily="34" charset="0"/>
              </a:rPr>
            </a:br>
            <a:r>
              <a:rPr lang="en-US" sz="5400" spc="600" dirty="0">
                <a:solidFill>
                  <a:schemeClr val="tx2"/>
                </a:solidFill>
                <a:ea typeface="Montserrat" charset="0"/>
                <a:cs typeface="Arial" panose="020B0604020202020204" pitchFamily="34" charset="0"/>
              </a:rPr>
              <a:t>EQUIPMENT SAFETY</a:t>
            </a:r>
          </a:p>
        </p:txBody>
      </p:sp>
      <p:pic>
        <p:nvPicPr>
          <p:cNvPr id="5122" name="Picture 2" descr="A symbol shows the letters U, L inscribed within a circle; the letter U is up and the letter L starts halfway down U. The letter R inscribed within a smaller circle is positioned below 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4249" y="1359687"/>
            <a:ext cx="10764576" cy="10764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52132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Box 44"/>
          <p:cNvSpPr txBox="1"/>
          <p:nvPr/>
        </p:nvSpPr>
        <p:spPr>
          <a:xfrm>
            <a:off x="4398389" y="675730"/>
            <a:ext cx="15580871" cy="2554545"/>
          </a:xfrm>
          <a:prstGeom prst="rect">
            <a:avLst/>
          </a:prstGeom>
          <a:noFill/>
        </p:spPr>
        <p:txBody>
          <a:bodyPr wrap="square" rtlCol="0">
            <a:spAutoFit/>
          </a:bodyPr>
          <a:lstStyle/>
          <a:p>
            <a:pPr algn="ctr"/>
            <a:r>
              <a:rPr lang="en-US" sz="8000" spc="600" dirty="0">
                <a:solidFill>
                  <a:schemeClr val="tx2"/>
                </a:solidFill>
                <a:latin typeface="+mj-lt"/>
                <a:ea typeface="Montserrat" charset="0"/>
                <a:cs typeface="Arial" panose="020B0604020202020204" pitchFamily="34" charset="0"/>
              </a:rPr>
              <a:t>ACTIVITY: GADGET INSPECTION</a:t>
            </a:r>
            <a:endParaRPr lang="en-US" sz="13800" spc="600" dirty="0">
              <a:solidFill>
                <a:schemeClr val="tx2"/>
              </a:solidFill>
              <a:latin typeface="+mj-lt"/>
              <a:ea typeface="Montserrat" charset="0"/>
              <a:cs typeface="Arial" panose="020B0604020202020204" pitchFamily="34" charset="0"/>
            </a:endParaRPr>
          </a:p>
        </p:txBody>
      </p:sp>
      <p:sp>
        <p:nvSpPr>
          <p:cNvPr id="47" name="TextBox 46"/>
          <p:cNvSpPr txBox="1"/>
          <p:nvPr/>
        </p:nvSpPr>
        <p:spPr>
          <a:xfrm>
            <a:off x="3451899" y="5492432"/>
            <a:ext cx="17734575" cy="3338222"/>
          </a:xfrm>
          <a:prstGeom prst="rect">
            <a:avLst/>
          </a:prstGeom>
          <a:noFill/>
        </p:spPr>
        <p:txBody>
          <a:bodyPr wrap="square" rtlCol="0">
            <a:spAutoFit/>
          </a:bodyPr>
          <a:lstStyle/>
          <a:p>
            <a:pPr>
              <a:lnSpc>
                <a:spcPct val="150000"/>
              </a:lnSpc>
            </a:pPr>
            <a:r>
              <a:rPr lang="en-US" sz="3600" dirty="0">
                <a:ea typeface="Montserrat Light" charset="0"/>
                <a:cs typeface="Arial" panose="020B0604020202020204" pitchFamily="34" charset="0"/>
              </a:rPr>
              <a:t>Inspect any electric items in your kit or equipment in the classroom for UL approval. Also look for any labels, precautions, and warnings on these tools and take notes on what you find. Discuss your observations as a class.</a:t>
            </a:r>
          </a:p>
          <a:p>
            <a:pPr>
              <a:lnSpc>
                <a:spcPct val="150000"/>
              </a:lnSpc>
            </a:pPr>
            <a:endParaRPr lang="en-US" sz="3600" dirty="0">
              <a:solidFill>
                <a:schemeClr val="accent4">
                  <a:lumMod val="50000"/>
                </a:schemeClr>
              </a:solidFill>
              <a:ea typeface="Montserrat Light" charset="0"/>
              <a:cs typeface="Arial" panose="020B0604020202020204" pitchFamily="34" charset="0"/>
            </a:endParaRPr>
          </a:p>
        </p:txBody>
      </p:sp>
    </p:spTree>
    <p:extLst>
      <p:ext uri="{BB962C8B-B14F-4D97-AF65-F5344CB8AC3E}">
        <p14:creationId xmlns:p14="http://schemas.microsoft.com/office/powerpoint/2010/main" val="11479767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hoto shows a set of hair tools.">
            <a:extLst>
              <a:ext uri="{FF2B5EF4-FFF2-40B4-BE49-F238E27FC236}">
                <a16:creationId xmlns:a16="http://schemas.microsoft.com/office/drawing/2014/main" id="{E2A37871-5001-4A25-B582-8A401D6D32F8}"/>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t="13662"/>
          <a:stretch/>
        </p:blipFill>
        <p:spPr>
          <a:xfrm>
            <a:off x="10888838" y="4367731"/>
            <a:ext cx="13156303" cy="6521824"/>
          </a:xfrm>
          <a:prstGeom prst="rect">
            <a:avLst/>
          </a:prstGeom>
        </p:spPr>
      </p:pic>
      <p:sp>
        <p:nvSpPr>
          <p:cNvPr id="17" name="TextBox 16"/>
          <p:cNvSpPr txBox="1"/>
          <p:nvPr/>
        </p:nvSpPr>
        <p:spPr>
          <a:xfrm>
            <a:off x="5113686" y="1390006"/>
            <a:ext cx="14179266" cy="2123658"/>
          </a:xfrm>
          <a:prstGeom prst="rect">
            <a:avLst/>
          </a:prstGeom>
          <a:noFill/>
        </p:spPr>
        <p:txBody>
          <a:bodyPr wrap="none" rtlCol="0">
            <a:spAutoFit/>
          </a:bodyPr>
          <a:lstStyle/>
          <a:p>
            <a:pPr algn="ctr"/>
            <a:r>
              <a:rPr lang="en-US" sz="6600" spc="600" dirty="0">
                <a:solidFill>
                  <a:schemeClr val="tx2"/>
                </a:solidFill>
                <a:latin typeface="+mj-lt"/>
                <a:ea typeface="Montserrat" charset="0"/>
                <a:cs typeface="Arial" panose="020B0604020202020204" pitchFamily="34" charset="0"/>
              </a:rPr>
              <a:t>GUIDELINES FOR THE SAFE </a:t>
            </a:r>
            <a:br>
              <a:rPr lang="en-US" sz="6600" spc="600" dirty="0">
                <a:solidFill>
                  <a:schemeClr val="tx2"/>
                </a:solidFill>
                <a:latin typeface="+mj-lt"/>
                <a:ea typeface="Montserrat" charset="0"/>
                <a:cs typeface="Arial" panose="020B0604020202020204" pitchFamily="34" charset="0"/>
              </a:rPr>
            </a:br>
            <a:r>
              <a:rPr lang="en-US" sz="6600" spc="600" dirty="0">
                <a:solidFill>
                  <a:schemeClr val="tx2"/>
                </a:solidFill>
                <a:latin typeface="+mj-lt"/>
                <a:ea typeface="Montserrat" charset="0"/>
                <a:cs typeface="Arial" panose="020B0604020202020204" pitchFamily="34" charset="0"/>
              </a:rPr>
              <a:t>USE OF ELECTRICAL EQUIPMENT</a:t>
            </a:r>
            <a:endParaRPr lang="en-US" sz="9600" spc="600" dirty="0">
              <a:solidFill>
                <a:schemeClr val="tx2"/>
              </a:solidFill>
              <a:latin typeface="+mj-lt"/>
              <a:ea typeface="Montserrat" charset="0"/>
              <a:cs typeface="Arial" panose="020B0604020202020204" pitchFamily="34" charset="0"/>
            </a:endParaRPr>
          </a:p>
        </p:txBody>
      </p:sp>
      <p:sp>
        <p:nvSpPr>
          <p:cNvPr id="20" name="TextBox 19"/>
          <p:cNvSpPr txBox="1"/>
          <p:nvPr/>
        </p:nvSpPr>
        <p:spPr>
          <a:xfrm>
            <a:off x="1565348" y="4564720"/>
            <a:ext cx="3554050" cy="523220"/>
          </a:xfrm>
          <a:prstGeom prst="rect">
            <a:avLst/>
          </a:prstGeom>
          <a:noFill/>
        </p:spPr>
        <p:txBody>
          <a:bodyPr wrap="none" rtlCol="0">
            <a:spAutoFit/>
          </a:bodyPr>
          <a:lstStyle/>
          <a:p>
            <a:r>
              <a:rPr lang="en-US" sz="2800" spc="300" dirty="0">
                <a:solidFill>
                  <a:schemeClr val="tx2"/>
                </a:solidFill>
                <a:ea typeface="Montserrat" charset="0"/>
                <a:cs typeface="Arial" panose="020B0604020202020204" pitchFamily="34" charset="0"/>
              </a:rPr>
              <a:t>UL CERTIFICATION</a:t>
            </a:r>
          </a:p>
        </p:txBody>
      </p:sp>
      <p:sp>
        <p:nvSpPr>
          <p:cNvPr id="21" name="Shape 2906"/>
          <p:cNvSpPr/>
          <p:nvPr/>
        </p:nvSpPr>
        <p:spPr>
          <a:xfrm>
            <a:off x="739118" y="4577779"/>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4000"/>
          </a:p>
        </p:txBody>
      </p:sp>
      <p:sp>
        <p:nvSpPr>
          <p:cNvPr id="23" name="TextBox 22"/>
          <p:cNvSpPr txBox="1"/>
          <p:nvPr/>
        </p:nvSpPr>
        <p:spPr>
          <a:xfrm>
            <a:off x="1565348" y="5625798"/>
            <a:ext cx="8740702" cy="523220"/>
          </a:xfrm>
          <a:prstGeom prst="rect">
            <a:avLst/>
          </a:prstGeom>
          <a:noFill/>
        </p:spPr>
        <p:txBody>
          <a:bodyPr wrap="square" rtlCol="0">
            <a:spAutoFit/>
          </a:bodyPr>
          <a:lstStyle/>
          <a:p>
            <a:r>
              <a:rPr lang="en-US" sz="2800" spc="300" dirty="0">
                <a:solidFill>
                  <a:schemeClr val="tx2"/>
                </a:solidFill>
                <a:ea typeface="Montserrat" charset="0"/>
                <a:cs typeface="Arial" panose="020B0604020202020204" pitchFamily="34" charset="0"/>
              </a:rPr>
              <a:t>READ ALL INSTRUCTIONS</a:t>
            </a:r>
          </a:p>
        </p:txBody>
      </p:sp>
      <p:sp>
        <p:nvSpPr>
          <p:cNvPr id="24" name="Shape 2906"/>
          <p:cNvSpPr/>
          <p:nvPr/>
        </p:nvSpPr>
        <p:spPr>
          <a:xfrm>
            <a:off x="739118" y="5638857"/>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4000"/>
          </a:p>
        </p:txBody>
      </p:sp>
      <p:sp>
        <p:nvSpPr>
          <p:cNvPr id="26" name="TextBox 25"/>
          <p:cNvSpPr txBox="1"/>
          <p:nvPr/>
        </p:nvSpPr>
        <p:spPr>
          <a:xfrm>
            <a:off x="1297773" y="7739234"/>
            <a:ext cx="12041434" cy="523220"/>
          </a:xfrm>
          <a:prstGeom prst="rect">
            <a:avLst/>
          </a:prstGeom>
          <a:noFill/>
        </p:spPr>
        <p:txBody>
          <a:bodyPr wrap="square" rtlCol="0">
            <a:spAutoFit/>
          </a:bodyPr>
          <a:lstStyle/>
          <a:p>
            <a:r>
              <a:rPr lang="en-US" sz="2800" spc="300" dirty="0">
                <a:solidFill>
                  <a:schemeClr val="tx2"/>
                </a:solidFill>
                <a:ea typeface="Montserrat" charset="0"/>
                <a:cs typeface="Arial" panose="020B0604020202020204" pitchFamily="34" charset="0"/>
              </a:rPr>
              <a:t>DISCONNECT UNUSED APPLIANCES</a:t>
            </a:r>
          </a:p>
        </p:txBody>
      </p:sp>
      <p:sp>
        <p:nvSpPr>
          <p:cNvPr id="27" name="Shape 2906"/>
          <p:cNvSpPr/>
          <p:nvPr/>
        </p:nvSpPr>
        <p:spPr>
          <a:xfrm>
            <a:off x="739118" y="7752293"/>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4000"/>
          </a:p>
        </p:txBody>
      </p:sp>
      <p:sp>
        <p:nvSpPr>
          <p:cNvPr id="30" name="Rectangle 29">
            <a:extLst>
              <a:ext uri="{FF2B5EF4-FFF2-40B4-BE49-F238E27FC236}">
                <a16:creationId xmlns:a16="http://schemas.microsoft.com/office/drawing/2014/main" id="{5376DC9E-7506-46F9-9FBA-0BE710D4DB50}"/>
              </a:ext>
            </a:extLst>
          </p:cNvPr>
          <p:cNvSpPr/>
          <p:nvPr/>
        </p:nvSpPr>
        <p:spPr>
          <a:xfrm>
            <a:off x="21470888" y="12358776"/>
            <a:ext cx="1909497" cy="584775"/>
          </a:xfrm>
          <a:prstGeom prst="rect">
            <a:avLst/>
          </a:prstGeom>
        </p:spPr>
        <p:txBody>
          <a:bodyPr wrap="none">
            <a:spAutoFit/>
          </a:bodyPr>
          <a:lstStyle/>
          <a:p>
            <a:r>
              <a:rPr lang="en-US" altLang="en-US" sz="3200" dirty="0">
                <a:cs typeface="Arial" panose="020B0604020202020204" pitchFamily="34" charset="0"/>
              </a:rPr>
              <a:t>(continues)</a:t>
            </a:r>
            <a:endParaRPr lang="en-US" sz="3200" dirty="0">
              <a:cs typeface="Arial" panose="020B0604020202020204" pitchFamily="34" charset="0"/>
            </a:endParaRPr>
          </a:p>
        </p:txBody>
      </p:sp>
      <p:sp>
        <p:nvSpPr>
          <p:cNvPr id="15" name="TextBox 14">
            <a:extLst>
              <a:ext uri="{FF2B5EF4-FFF2-40B4-BE49-F238E27FC236}">
                <a16:creationId xmlns:a16="http://schemas.microsoft.com/office/drawing/2014/main" id="{B4CC1740-9718-6D4D-AB12-B06782ADB29C}"/>
              </a:ext>
            </a:extLst>
          </p:cNvPr>
          <p:cNvSpPr txBox="1"/>
          <p:nvPr/>
        </p:nvSpPr>
        <p:spPr>
          <a:xfrm>
            <a:off x="1565348" y="6682516"/>
            <a:ext cx="8740702" cy="523220"/>
          </a:xfrm>
          <a:prstGeom prst="rect">
            <a:avLst/>
          </a:prstGeom>
          <a:noFill/>
        </p:spPr>
        <p:txBody>
          <a:bodyPr wrap="square" rtlCol="0">
            <a:spAutoFit/>
          </a:bodyPr>
          <a:lstStyle/>
          <a:p>
            <a:r>
              <a:rPr lang="en-US" sz="2800" spc="300" dirty="0">
                <a:solidFill>
                  <a:schemeClr val="tx2"/>
                </a:solidFill>
                <a:ea typeface="Montserrat" charset="0"/>
                <a:cs typeface="Arial" panose="020B0604020202020204" pitchFamily="34" charset="0"/>
              </a:rPr>
              <a:t>REGISTER APPLIANCES</a:t>
            </a:r>
          </a:p>
        </p:txBody>
      </p:sp>
      <p:sp>
        <p:nvSpPr>
          <p:cNvPr id="16" name="Shape 2906">
            <a:extLst>
              <a:ext uri="{FF2B5EF4-FFF2-40B4-BE49-F238E27FC236}">
                <a16:creationId xmlns:a16="http://schemas.microsoft.com/office/drawing/2014/main" id="{A43905D9-AB74-7242-B115-50CB52823883}"/>
              </a:ext>
            </a:extLst>
          </p:cNvPr>
          <p:cNvSpPr/>
          <p:nvPr/>
        </p:nvSpPr>
        <p:spPr>
          <a:xfrm>
            <a:off x="739118" y="6695575"/>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4000"/>
          </a:p>
        </p:txBody>
      </p:sp>
      <p:sp>
        <p:nvSpPr>
          <p:cNvPr id="18" name="TextBox 17">
            <a:extLst>
              <a:ext uri="{FF2B5EF4-FFF2-40B4-BE49-F238E27FC236}">
                <a16:creationId xmlns:a16="http://schemas.microsoft.com/office/drawing/2014/main" id="{38A546D2-574E-2B49-8399-D1F1F8F5F050}"/>
              </a:ext>
            </a:extLst>
          </p:cNvPr>
          <p:cNvSpPr txBox="1"/>
          <p:nvPr/>
        </p:nvSpPr>
        <p:spPr>
          <a:xfrm>
            <a:off x="1565348" y="8782891"/>
            <a:ext cx="12341152" cy="523220"/>
          </a:xfrm>
          <a:prstGeom prst="rect">
            <a:avLst/>
          </a:prstGeom>
          <a:noFill/>
        </p:spPr>
        <p:txBody>
          <a:bodyPr wrap="square" rtlCol="0">
            <a:spAutoFit/>
          </a:bodyPr>
          <a:lstStyle/>
          <a:p>
            <a:r>
              <a:rPr lang="en-US" sz="2800" spc="300" dirty="0">
                <a:solidFill>
                  <a:schemeClr val="tx2"/>
                </a:solidFill>
                <a:ea typeface="Montserrat" charset="0"/>
                <a:cs typeface="Arial" panose="020B0604020202020204" pitchFamily="34" charset="0"/>
              </a:rPr>
              <a:t>DISCONNECT APPLIANCES TO CLEAN</a:t>
            </a:r>
            <a:endParaRPr lang="en-US" sz="7200" spc="300" dirty="0">
              <a:solidFill>
                <a:schemeClr val="tx2"/>
              </a:solidFill>
              <a:ea typeface="Montserrat" charset="0"/>
              <a:cs typeface="Arial" panose="020B0604020202020204" pitchFamily="34" charset="0"/>
            </a:endParaRPr>
          </a:p>
        </p:txBody>
      </p:sp>
      <p:sp>
        <p:nvSpPr>
          <p:cNvPr id="22" name="Shape 2906">
            <a:extLst>
              <a:ext uri="{FF2B5EF4-FFF2-40B4-BE49-F238E27FC236}">
                <a16:creationId xmlns:a16="http://schemas.microsoft.com/office/drawing/2014/main" id="{9E0C85B2-058C-3442-B037-792D5BBC7AB5}"/>
              </a:ext>
            </a:extLst>
          </p:cNvPr>
          <p:cNvSpPr/>
          <p:nvPr/>
        </p:nvSpPr>
        <p:spPr>
          <a:xfrm>
            <a:off x="739118" y="8795950"/>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4000"/>
          </a:p>
        </p:txBody>
      </p:sp>
    </p:spTree>
    <p:extLst>
      <p:ext uri="{BB962C8B-B14F-4D97-AF65-F5344CB8AC3E}">
        <p14:creationId xmlns:p14="http://schemas.microsoft.com/office/powerpoint/2010/main" val="22394988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hoto shows a wax heater with two compartments; a knob is positioned below each compartment. The wax in one compartment is being checked by a small popsicle stick.">
            <a:extLst>
              <a:ext uri="{FF2B5EF4-FFF2-40B4-BE49-F238E27FC236}">
                <a16:creationId xmlns:a16="http://schemas.microsoft.com/office/drawing/2014/main" id="{D1696CE5-463D-4E83-BEE0-79027D061C29}"/>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t="9173" b="16558"/>
          <a:stretch/>
        </p:blipFill>
        <p:spPr>
          <a:xfrm>
            <a:off x="11205257" y="4477192"/>
            <a:ext cx="13172393" cy="6521823"/>
          </a:xfrm>
          <a:prstGeom prst="rect">
            <a:avLst/>
          </a:prstGeom>
        </p:spPr>
      </p:pic>
      <p:sp>
        <p:nvSpPr>
          <p:cNvPr id="17" name="TextBox 16"/>
          <p:cNvSpPr txBox="1"/>
          <p:nvPr/>
        </p:nvSpPr>
        <p:spPr>
          <a:xfrm>
            <a:off x="5113686" y="1171860"/>
            <a:ext cx="14179266" cy="2123658"/>
          </a:xfrm>
          <a:prstGeom prst="rect">
            <a:avLst/>
          </a:prstGeom>
          <a:noFill/>
        </p:spPr>
        <p:txBody>
          <a:bodyPr wrap="none" rtlCol="0">
            <a:spAutoFit/>
          </a:bodyPr>
          <a:lstStyle/>
          <a:p>
            <a:pPr algn="ctr"/>
            <a:r>
              <a:rPr lang="en-US" sz="6600" spc="600" dirty="0">
                <a:solidFill>
                  <a:schemeClr val="tx2"/>
                </a:solidFill>
                <a:latin typeface="+mj-lt"/>
                <a:ea typeface="Montserrat" charset="0"/>
                <a:cs typeface="Arial" panose="020B0604020202020204" pitchFamily="34" charset="0"/>
              </a:rPr>
              <a:t>GUIDELINES FOR THE SAFE </a:t>
            </a:r>
            <a:br>
              <a:rPr lang="en-US" sz="6600" spc="600" dirty="0">
                <a:solidFill>
                  <a:schemeClr val="tx2"/>
                </a:solidFill>
                <a:latin typeface="+mj-lt"/>
                <a:ea typeface="Montserrat" charset="0"/>
                <a:cs typeface="Arial" panose="020B0604020202020204" pitchFamily="34" charset="0"/>
              </a:rPr>
            </a:br>
            <a:r>
              <a:rPr lang="en-US" sz="6600" spc="600" dirty="0">
                <a:solidFill>
                  <a:schemeClr val="tx2"/>
                </a:solidFill>
                <a:latin typeface="+mj-lt"/>
                <a:ea typeface="Montserrat" charset="0"/>
                <a:cs typeface="Arial" panose="020B0604020202020204" pitchFamily="34" charset="0"/>
              </a:rPr>
              <a:t>USE OF ELECTRICAL EQUIPMENT</a:t>
            </a:r>
            <a:endParaRPr lang="en-US" sz="9600" spc="600" dirty="0">
              <a:solidFill>
                <a:schemeClr val="tx2"/>
              </a:solidFill>
              <a:latin typeface="+mj-lt"/>
              <a:ea typeface="Montserrat" charset="0"/>
              <a:cs typeface="Arial" panose="020B0604020202020204" pitchFamily="34" charset="0"/>
            </a:endParaRPr>
          </a:p>
        </p:txBody>
      </p:sp>
      <p:sp>
        <p:nvSpPr>
          <p:cNvPr id="20" name="TextBox 19"/>
          <p:cNvSpPr txBox="1"/>
          <p:nvPr/>
        </p:nvSpPr>
        <p:spPr>
          <a:xfrm>
            <a:off x="1565348" y="4564720"/>
            <a:ext cx="6376939" cy="523220"/>
          </a:xfrm>
          <a:prstGeom prst="rect">
            <a:avLst/>
          </a:prstGeom>
          <a:noFill/>
        </p:spPr>
        <p:txBody>
          <a:bodyPr wrap="none" rtlCol="0">
            <a:spAutoFit/>
          </a:bodyPr>
          <a:lstStyle/>
          <a:p>
            <a:r>
              <a:rPr lang="en-US" sz="2800" spc="300" dirty="0">
                <a:solidFill>
                  <a:schemeClr val="tx2"/>
                </a:solidFill>
                <a:ea typeface="Montserrat" charset="0"/>
                <a:cs typeface="Arial" panose="020B0604020202020204" pitchFamily="34" charset="0"/>
              </a:rPr>
              <a:t>NEVER TAMPER WITH APPLIANCES</a:t>
            </a:r>
          </a:p>
        </p:txBody>
      </p:sp>
      <p:sp>
        <p:nvSpPr>
          <p:cNvPr id="21" name="Shape 2906"/>
          <p:cNvSpPr/>
          <p:nvPr/>
        </p:nvSpPr>
        <p:spPr>
          <a:xfrm>
            <a:off x="739118" y="4577779"/>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4000"/>
          </a:p>
        </p:txBody>
      </p:sp>
      <p:sp>
        <p:nvSpPr>
          <p:cNvPr id="23" name="TextBox 22"/>
          <p:cNvSpPr txBox="1"/>
          <p:nvPr/>
        </p:nvSpPr>
        <p:spPr>
          <a:xfrm>
            <a:off x="1565348" y="5625798"/>
            <a:ext cx="8740702" cy="523220"/>
          </a:xfrm>
          <a:prstGeom prst="rect">
            <a:avLst/>
          </a:prstGeom>
          <a:noFill/>
        </p:spPr>
        <p:txBody>
          <a:bodyPr wrap="square" rtlCol="0">
            <a:spAutoFit/>
          </a:bodyPr>
          <a:lstStyle/>
          <a:p>
            <a:r>
              <a:rPr lang="en-US" sz="2800" spc="300" dirty="0">
                <a:solidFill>
                  <a:schemeClr val="tx2"/>
                </a:solidFill>
                <a:ea typeface="Montserrat" charset="0"/>
                <a:cs typeface="Arial" panose="020B0604020202020204" pitchFamily="34" charset="0"/>
              </a:rPr>
              <a:t>INSPECT EQUIPMENT</a:t>
            </a:r>
          </a:p>
        </p:txBody>
      </p:sp>
      <p:sp>
        <p:nvSpPr>
          <p:cNvPr id="24" name="Shape 2906"/>
          <p:cNvSpPr/>
          <p:nvPr/>
        </p:nvSpPr>
        <p:spPr>
          <a:xfrm>
            <a:off x="739118" y="5638857"/>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4000"/>
          </a:p>
        </p:txBody>
      </p:sp>
      <p:sp>
        <p:nvSpPr>
          <p:cNvPr id="26" name="TextBox 25"/>
          <p:cNvSpPr txBox="1"/>
          <p:nvPr/>
        </p:nvSpPr>
        <p:spPr>
          <a:xfrm>
            <a:off x="1565348" y="7739234"/>
            <a:ext cx="9205522" cy="523220"/>
          </a:xfrm>
          <a:prstGeom prst="rect">
            <a:avLst/>
          </a:prstGeom>
          <a:noFill/>
        </p:spPr>
        <p:txBody>
          <a:bodyPr wrap="square" rtlCol="0">
            <a:spAutoFit/>
          </a:bodyPr>
          <a:lstStyle/>
          <a:p>
            <a:r>
              <a:rPr lang="en-US" sz="2800" spc="300" dirty="0">
                <a:solidFill>
                  <a:schemeClr val="tx2"/>
                </a:solidFill>
                <a:ea typeface="Montserrat" charset="0"/>
                <a:cs typeface="Arial" panose="020B0604020202020204" pitchFamily="34" charset="0"/>
              </a:rPr>
              <a:t>DO NOT OVERLOAD </a:t>
            </a:r>
          </a:p>
        </p:txBody>
      </p:sp>
      <p:sp>
        <p:nvSpPr>
          <p:cNvPr id="27" name="Shape 2906"/>
          <p:cNvSpPr/>
          <p:nvPr/>
        </p:nvSpPr>
        <p:spPr>
          <a:xfrm>
            <a:off x="739118" y="7752293"/>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4000"/>
          </a:p>
        </p:txBody>
      </p:sp>
      <p:sp>
        <p:nvSpPr>
          <p:cNvPr id="15" name="TextBox 14">
            <a:extLst>
              <a:ext uri="{FF2B5EF4-FFF2-40B4-BE49-F238E27FC236}">
                <a16:creationId xmlns:a16="http://schemas.microsoft.com/office/drawing/2014/main" id="{B4CC1740-9718-6D4D-AB12-B06782ADB29C}"/>
              </a:ext>
            </a:extLst>
          </p:cNvPr>
          <p:cNvSpPr txBox="1"/>
          <p:nvPr/>
        </p:nvSpPr>
        <p:spPr>
          <a:xfrm>
            <a:off x="1565348" y="6682516"/>
            <a:ext cx="15922552" cy="523220"/>
          </a:xfrm>
          <a:prstGeom prst="rect">
            <a:avLst/>
          </a:prstGeom>
          <a:noFill/>
        </p:spPr>
        <p:txBody>
          <a:bodyPr wrap="square" rtlCol="0">
            <a:spAutoFit/>
          </a:bodyPr>
          <a:lstStyle/>
          <a:p>
            <a:r>
              <a:rPr lang="en-US" sz="2800" spc="300" dirty="0">
                <a:solidFill>
                  <a:schemeClr val="tx2"/>
                </a:solidFill>
                <a:ea typeface="Montserrat" charset="0"/>
                <a:cs typeface="Arial" panose="020B0604020202020204" pitchFamily="34" charset="0"/>
              </a:rPr>
              <a:t>MAINTAIN CORDS AND PLUGS</a:t>
            </a:r>
          </a:p>
        </p:txBody>
      </p:sp>
      <p:sp>
        <p:nvSpPr>
          <p:cNvPr id="16" name="Shape 2906">
            <a:extLst>
              <a:ext uri="{FF2B5EF4-FFF2-40B4-BE49-F238E27FC236}">
                <a16:creationId xmlns:a16="http://schemas.microsoft.com/office/drawing/2014/main" id="{A43905D9-AB74-7242-B115-50CB52823883}"/>
              </a:ext>
            </a:extLst>
          </p:cNvPr>
          <p:cNvSpPr/>
          <p:nvPr/>
        </p:nvSpPr>
        <p:spPr>
          <a:xfrm>
            <a:off x="739118" y="6695575"/>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4000"/>
          </a:p>
        </p:txBody>
      </p:sp>
      <p:sp>
        <p:nvSpPr>
          <p:cNvPr id="25" name="Rectangle 24">
            <a:extLst>
              <a:ext uri="{FF2B5EF4-FFF2-40B4-BE49-F238E27FC236}">
                <a16:creationId xmlns:a16="http://schemas.microsoft.com/office/drawing/2014/main" id="{E6D49FEB-3970-E74C-AAC5-F4AA3772670A}"/>
              </a:ext>
            </a:extLst>
          </p:cNvPr>
          <p:cNvSpPr/>
          <p:nvPr/>
        </p:nvSpPr>
        <p:spPr>
          <a:xfrm>
            <a:off x="21470888" y="12358776"/>
            <a:ext cx="1696298" cy="523220"/>
          </a:xfrm>
          <a:prstGeom prst="rect">
            <a:avLst/>
          </a:prstGeom>
        </p:spPr>
        <p:txBody>
          <a:bodyPr wrap="none">
            <a:spAutoFit/>
          </a:bodyPr>
          <a:lstStyle/>
          <a:p>
            <a:r>
              <a:rPr lang="en-US" altLang="en-US" sz="2800" dirty="0">
                <a:cs typeface="Arial" panose="020B0604020202020204" pitchFamily="34" charset="0"/>
              </a:rPr>
              <a:t>(continues)</a:t>
            </a:r>
            <a:endParaRPr lang="en-US" sz="2800" dirty="0">
              <a:cs typeface="Arial" panose="020B0604020202020204" pitchFamily="34" charset="0"/>
            </a:endParaRPr>
          </a:p>
        </p:txBody>
      </p:sp>
    </p:spTree>
    <p:extLst>
      <p:ext uri="{BB962C8B-B14F-4D97-AF65-F5344CB8AC3E}">
        <p14:creationId xmlns:p14="http://schemas.microsoft.com/office/powerpoint/2010/main" val="28571937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hoto shows folded towels arranged neatly inside a towel warmer.">
            <a:extLst>
              <a:ext uri="{FF2B5EF4-FFF2-40B4-BE49-F238E27FC236}">
                <a16:creationId xmlns:a16="http://schemas.microsoft.com/office/drawing/2014/main" id="{445A4152-FEA9-40B8-ADA2-690FEE3A2D38}"/>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t="11961" b="12311"/>
          <a:stretch/>
        </p:blipFill>
        <p:spPr>
          <a:xfrm>
            <a:off x="10770870" y="4371157"/>
            <a:ext cx="13088948" cy="6564006"/>
          </a:xfrm>
          <a:prstGeom prst="rect">
            <a:avLst/>
          </a:prstGeom>
        </p:spPr>
      </p:pic>
      <p:sp>
        <p:nvSpPr>
          <p:cNvPr id="17" name="TextBox 16"/>
          <p:cNvSpPr txBox="1"/>
          <p:nvPr/>
        </p:nvSpPr>
        <p:spPr>
          <a:xfrm>
            <a:off x="4556126" y="1002439"/>
            <a:ext cx="15265397" cy="2308324"/>
          </a:xfrm>
          <a:prstGeom prst="rect">
            <a:avLst/>
          </a:prstGeom>
          <a:noFill/>
        </p:spPr>
        <p:txBody>
          <a:bodyPr wrap="none" rtlCol="0">
            <a:spAutoFit/>
          </a:bodyPr>
          <a:lstStyle/>
          <a:p>
            <a:pPr algn="ctr"/>
            <a:r>
              <a:rPr lang="en-US" sz="7200" spc="600" dirty="0">
                <a:solidFill>
                  <a:schemeClr val="tx2"/>
                </a:solidFill>
                <a:latin typeface="+mj-lt"/>
                <a:ea typeface="Montserrat" charset="0"/>
                <a:cs typeface="Arial" panose="020B0604020202020204" pitchFamily="34" charset="0"/>
              </a:rPr>
              <a:t>GUIDELINES FOR THE SAFE </a:t>
            </a:r>
            <a:br>
              <a:rPr lang="en-US" sz="7200" spc="600" dirty="0">
                <a:solidFill>
                  <a:schemeClr val="tx2"/>
                </a:solidFill>
                <a:latin typeface="+mj-lt"/>
                <a:ea typeface="Montserrat" charset="0"/>
                <a:cs typeface="Arial" panose="020B0604020202020204" pitchFamily="34" charset="0"/>
              </a:rPr>
            </a:br>
            <a:r>
              <a:rPr lang="en-US" sz="7200" spc="600" dirty="0">
                <a:solidFill>
                  <a:schemeClr val="tx2"/>
                </a:solidFill>
                <a:latin typeface="+mj-lt"/>
                <a:ea typeface="Montserrat" charset="0"/>
                <a:cs typeface="Arial" panose="020B0604020202020204" pitchFamily="34" charset="0"/>
              </a:rPr>
              <a:t>USE OF ELECTRICAL EQUIPMENT</a:t>
            </a:r>
            <a:endParaRPr lang="en-US" sz="11500" spc="600" dirty="0">
              <a:solidFill>
                <a:schemeClr val="tx2"/>
              </a:solidFill>
              <a:latin typeface="+mj-lt"/>
              <a:ea typeface="Montserrat" charset="0"/>
              <a:cs typeface="Arial" panose="020B0604020202020204" pitchFamily="34" charset="0"/>
            </a:endParaRPr>
          </a:p>
        </p:txBody>
      </p:sp>
      <p:sp>
        <p:nvSpPr>
          <p:cNvPr id="20" name="TextBox 19"/>
          <p:cNvSpPr txBox="1"/>
          <p:nvPr/>
        </p:nvSpPr>
        <p:spPr>
          <a:xfrm>
            <a:off x="1565348" y="4564720"/>
            <a:ext cx="5321072" cy="400110"/>
          </a:xfrm>
          <a:prstGeom prst="rect">
            <a:avLst/>
          </a:prstGeom>
          <a:noFill/>
        </p:spPr>
        <p:txBody>
          <a:bodyPr wrap="none" rtlCol="0">
            <a:spAutoFit/>
          </a:bodyPr>
          <a:lstStyle/>
          <a:p>
            <a:r>
              <a:rPr lang="en-US" sz="2000" spc="300" dirty="0">
                <a:solidFill>
                  <a:schemeClr val="tx2"/>
                </a:solidFill>
                <a:ea typeface="Montserrat" charset="0"/>
                <a:cs typeface="Arial" panose="020B0604020202020204" pitchFamily="34" charset="0"/>
              </a:rPr>
              <a:t>DO NOT LEAVE CLIENT UNATTENDED</a:t>
            </a:r>
          </a:p>
        </p:txBody>
      </p:sp>
      <p:sp>
        <p:nvSpPr>
          <p:cNvPr id="21" name="Shape 2906"/>
          <p:cNvSpPr/>
          <p:nvPr/>
        </p:nvSpPr>
        <p:spPr>
          <a:xfrm>
            <a:off x="739118" y="4577779"/>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23" name="TextBox 22"/>
          <p:cNvSpPr txBox="1"/>
          <p:nvPr/>
        </p:nvSpPr>
        <p:spPr>
          <a:xfrm>
            <a:off x="1565348" y="5625798"/>
            <a:ext cx="8740702" cy="400110"/>
          </a:xfrm>
          <a:prstGeom prst="rect">
            <a:avLst/>
          </a:prstGeom>
          <a:noFill/>
        </p:spPr>
        <p:txBody>
          <a:bodyPr wrap="square" rtlCol="0">
            <a:spAutoFit/>
          </a:bodyPr>
          <a:lstStyle/>
          <a:p>
            <a:r>
              <a:rPr lang="en-US" sz="2000" spc="300" dirty="0">
                <a:solidFill>
                  <a:schemeClr val="tx2"/>
                </a:solidFill>
                <a:ea typeface="Montserrat" charset="0"/>
                <a:cs typeface="Arial" panose="020B0604020202020204" pitchFamily="34" charset="0"/>
              </a:rPr>
              <a:t>DO NOT CLEAN AROUND PLUGGED IN EQUIPMENT</a:t>
            </a:r>
          </a:p>
        </p:txBody>
      </p:sp>
      <p:sp>
        <p:nvSpPr>
          <p:cNvPr id="24" name="Shape 2906"/>
          <p:cNvSpPr/>
          <p:nvPr/>
        </p:nvSpPr>
        <p:spPr>
          <a:xfrm>
            <a:off x="739118" y="5638857"/>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26" name="TextBox 25"/>
          <p:cNvSpPr txBox="1"/>
          <p:nvPr/>
        </p:nvSpPr>
        <p:spPr>
          <a:xfrm>
            <a:off x="1565348" y="8744246"/>
            <a:ext cx="9205522" cy="400110"/>
          </a:xfrm>
          <a:prstGeom prst="rect">
            <a:avLst/>
          </a:prstGeom>
          <a:noFill/>
        </p:spPr>
        <p:txBody>
          <a:bodyPr wrap="square" rtlCol="0">
            <a:spAutoFit/>
          </a:bodyPr>
          <a:lstStyle/>
          <a:p>
            <a:r>
              <a:rPr lang="en-US" sz="2000" spc="300" dirty="0">
                <a:solidFill>
                  <a:schemeClr val="tx2"/>
                </a:solidFill>
                <a:ea typeface="Montserrat" charset="0"/>
                <a:cs typeface="Arial" panose="020B0604020202020204" pitchFamily="34" charset="0"/>
              </a:rPr>
              <a:t>DO NOT STEP ON CORDS</a:t>
            </a:r>
          </a:p>
        </p:txBody>
      </p:sp>
      <p:sp>
        <p:nvSpPr>
          <p:cNvPr id="27" name="Shape 2906"/>
          <p:cNvSpPr/>
          <p:nvPr/>
        </p:nvSpPr>
        <p:spPr>
          <a:xfrm>
            <a:off x="739118" y="8757305"/>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30" name="Rectangle 29">
            <a:extLst>
              <a:ext uri="{FF2B5EF4-FFF2-40B4-BE49-F238E27FC236}">
                <a16:creationId xmlns:a16="http://schemas.microsoft.com/office/drawing/2014/main" id="{5376DC9E-7506-46F9-9FBA-0BE710D4DB50}"/>
              </a:ext>
            </a:extLst>
          </p:cNvPr>
          <p:cNvSpPr/>
          <p:nvPr/>
        </p:nvSpPr>
        <p:spPr>
          <a:xfrm>
            <a:off x="21470888" y="12358776"/>
            <a:ext cx="1696298" cy="523220"/>
          </a:xfrm>
          <a:prstGeom prst="rect">
            <a:avLst/>
          </a:prstGeom>
        </p:spPr>
        <p:txBody>
          <a:bodyPr wrap="none">
            <a:spAutoFit/>
          </a:bodyPr>
          <a:lstStyle/>
          <a:p>
            <a:r>
              <a:rPr lang="en-US" altLang="en-US" sz="2800" dirty="0">
                <a:cs typeface="Arial" panose="020B0604020202020204" pitchFamily="34" charset="0"/>
              </a:rPr>
              <a:t>(continues)</a:t>
            </a:r>
            <a:endParaRPr lang="en-US" sz="2800" dirty="0">
              <a:cs typeface="Arial" panose="020B0604020202020204" pitchFamily="34" charset="0"/>
            </a:endParaRPr>
          </a:p>
        </p:txBody>
      </p:sp>
      <p:sp>
        <p:nvSpPr>
          <p:cNvPr id="15" name="TextBox 14">
            <a:extLst>
              <a:ext uri="{FF2B5EF4-FFF2-40B4-BE49-F238E27FC236}">
                <a16:creationId xmlns:a16="http://schemas.microsoft.com/office/drawing/2014/main" id="{B4CC1740-9718-6D4D-AB12-B06782ADB29C}"/>
              </a:ext>
            </a:extLst>
          </p:cNvPr>
          <p:cNvSpPr txBox="1"/>
          <p:nvPr/>
        </p:nvSpPr>
        <p:spPr>
          <a:xfrm>
            <a:off x="1565348" y="7177455"/>
            <a:ext cx="8740702" cy="400110"/>
          </a:xfrm>
          <a:prstGeom prst="rect">
            <a:avLst/>
          </a:prstGeom>
          <a:noFill/>
        </p:spPr>
        <p:txBody>
          <a:bodyPr wrap="square" rtlCol="0">
            <a:spAutoFit/>
          </a:bodyPr>
          <a:lstStyle/>
          <a:p>
            <a:r>
              <a:rPr lang="en-US" sz="2000" spc="300" dirty="0">
                <a:solidFill>
                  <a:schemeClr val="tx2"/>
                </a:solidFill>
                <a:ea typeface="Montserrat" charset="0"/>
                <a:cs typeface="Arial" panose="020B0604020202020204" pitchFamily="34" charset="0"/>
              </a:rPr>
              <a:t>DO NOT TOUCH TWO METAL OBJECTS IF POWERED</a:t>
            </a:r>
          </a:p>
        </p:txBody>
      </p:sp>
      <p:sp>
        <p:nvSpPr>
          <p:cNvPr id="16" name="Shape 2906">
            <a:extLst>
              <a:ext uri="{FF2B5EF4-FFF2-40B4-BE49-F238E27FC236}">
                <a16:creationId xmlns:a16="http://schemas.microsoft.com/office/drawing/2014/main" id="{A43905D9-AB74-7242-B115-50CB52823883}"/>
              </a:ext>
            </a:extLst>
          </p:cNvPr>
          <p:cNvSpPr/>
          <p:nvPr/>
        </p:nvSpPr>
        <p:spPr>
          <a:xfrm>
            <a:off x="739118" y="7190514"/>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18" name="TextBox 17">
            <a:extLst>
              <a:ext uri="{FF2B5EF4-FFF2-40B4-BE49-F238E27FC236}">
                <a16:creationId xmlns:a16="http://schemas.microsoft.com/office/drawing/2014/main" id="{38A546D2-574E-2B49-8399-D1F1F8F5F050}"/>
              </a:ext>
            </a:extLst>
          </p:cNvPr>
          <p:cNvSpPr txBox="1"/>
          <p:nvPr/>
        </p:nvSpPr>
        <p:spPr>
          <a:xfrm>
            <a:off x="1565348" y="9787903"/>
            <a:ext cx="9205522" cy="400110"/>
          </a:xfrm>
          <a:prstGeom prst="rect">
            <a:avLst/>
          </a:prstGeom>
          <a:noFill/>
        </p:spPr>
        <p:txBody>
          <a:bodyPr wrap="square" rtlCol="0">
            <a:spAutoFit/>
          </a:bodyPr>
          <a:lstStyle/>
          <a:p>
            <a:r>
              <a:rPr lang="en-US" sz="2000" spc="300" dirty="0">
                <a:solidFill>
                  <a:schemeClr val="tx2"/>
                </a:solidFill>
                <a:ea typeface="Montserrat" charset="0"/>
                <a:cs typeface="Arial" panose="020B0604020202020204" pitchFamily="34" charset="0"/>
              </a:rPr>
              <a:t>DO NOT TWIST CORDS</a:t>
            </a:r>
          </a:p>
        </p:txBody>
      </p:sp>
      <p:sp>
        <p:nvSpPr>
          <p:cNvPr id="22" name="Shape 2906">
            <a:extLst>
              <a:ext uri="{FF2B5EF4-FFF2-40B4-BE49-F238E27FC236}">
                <a16:creationId xmlns:a16="http://schemas.microsoft.com/office/drawing/2014/main" id="{9E0C85B2-058C-3442-B037-792D5BBC7AB5}"/>
              </a:ext>
            </a:extLst>
          </p:cNvPr>
          <p:cNvSpPr/>
          <p:nvPr/>
        </p:nvSpPr>
        <p:spPr>
          <a:xfrm>
            <a:off x="739118" y="9800962"/>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19" name="TextBox 18">
            <a:extLst>
              <a:ext uri="{FF2B5EF4-FFF2-40B4-BE49-F238E27FC236}">
                <a16:creationId xmlns:a16="http://schemas.microsoft.com/office/drawing/2014/main" id="{44B4AC8C-3B17-FE45-A76C-B2A0F55DB303}"/>
              </a:ext>
            </a:extLst>
          </p:cNvPr>
          <p:cNvSpPr txBox="1"/>
          <p:nvPr/>
        </p:nvSpPr>
        <p:spPr>
          <a:xfrm>
            <a:off x="1565348" y="10857680"/>
            <a:ext cx="9205522" cy="400110"/>
          </a:xfrm>
          <a:prstGeom prst="rect">
            <a:avLst/>
          </a:prstGeom>
          <a:noFill/>
        </p:spPr>
        <p:txBody>
          <a:bodyPr wrap="square" rtlCol="0">
            <a:spAutoFit/>
          </a:bodyPr>
          <a:lstStyle/>
          <a:p>
            <a:r>
              <a:rPr lang="en-US" sz="2000" spc="300" dirty="0">
                <a:solidFill>
                  <a:schemeClr val="tx2"/>
                </a:solidFill>
                <a:ea typeface="Montserrat" charset="0"/>
                <a:cs typeface="Arial" panose="020B0604020202020204" pitchFamily="34" charset="0"/>
              </a:rPr>
              <a:t>DO NOT ALTER A PLUG</a:t>
            </a:r>
          </a:p>
        </p:txBody>
      </p:sp>
      <p:sp>
        <p:nvSpPr>
          <p:cNvPr id="25" name="Shape 2906">
            <a:extLst>
              <a:ext uri="{FF2B5EF4-FFF2-40B4-BE49-F238E27FC236}">
                <a16:creationId xmlns:a16="http://schemas.microsoft.com/office/drawing/2014/main" id="{D070C773-45E6-E944-B4C5-30B7617F493D}"/>
              </a:ext>
            </a:extLst>
          </p:cNvPr>
          <p:cNvSpPr/>
          <p:nvPr/>
        </p:nvSpPr>
        <p:spPr>
          <a:xfrm>
            <a:off x="739118" y="10870739"/>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Tree>
    <p:extLst>
      <p:ext uri="{BB962C8B-B14F-4D97-AF65-F5344CB8AC3E}">
        <p14:creationId xmlns:p14="http://schemas.microsoft.com/office/powerpoint/2010/main" val="17986711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hoto shows an electrical appliance.">
            <a:extLst>
              <a:ext uri="{FF2B5EF4-FFF2-40B4-BE49-F238E27FC236}">
                <a16:creationId xmlns:a16="http://schemas.microsoft.com/office/drawing/2014/main" id="{EEE15005-E4EA-41C6-8F36-14F2AD35E729}"/>
              </a:ext>
            </a:extLst>
          </p:cNvPr>
          <p:cNvPicPr>
            <a:picLocks noChangeAspect="1"/>
          </p:cNvPicPr>
          <p:nvPr/>
        </p:nvPicPr>
        <p:blipFill rotWithShape="1">
          <a:blip r:embed="rId3">
            <a:extLst>
              <a:ext uri="{28A0092B-C50C-407E-A947-70E740481C1C}">
                <a14:useLocalDpi xmlns:a14="http://schemas.microsoft.com/office/drawing/2010/main" val="0"/>
              </a:ext>
            </a:extLst>
          </a:blip>
          <a:srcRect t="56206" b="10827"/>
          <a:stretch/>
        </p:blipFill>
        <p:spPr>
          <a:xfrm>
            <a:off x="10770870" y="4407444"/>
            <a:ext cx="13162125" cy="6508763"/>
          </a:xfrm>
          <a:prstGeom prst="rect">
            <a:avLst/>
          </a:prstGeom>
        </p:spPr>
      </p:pic>
      <p:sp>
        <p:nvSpPr>
          <p:cNvPr id="17" name="TextBox 16"/>
          <p:cNvSpPr txBox="1"/>
          <p:nvPr/>
        </p:nvSpPr>
        <p:spPr>
          <a:xfrm>
            <a:off x="5099191" y="1061968"/>
            <a:ext cx="14179266" cy="2123658"/>
          </a:xfrm>
          <a:prstGeom prst="rect">
            <a:avLst/>
          </a:prstGeom>
          <a:noFill/>
        </p:spPr>
        <p:txBody>
          <a:bodyPr wrap="none" rtlCol="0">
            <a:spAutoFit/>
          </a:bodyPr>
          <a:lstStyle/>
          <a:p>
            <a:pPr algn="ctr"/>
            <a:r>
              <a:rPr lang="en-US" sz="6600" spc="600" dirty="0">
                <a:solidFill>
                  <a:schemeClr val="tx2"/>
                </a:solidFill>
                <a:latin typeface="+mj-lt"/>
                <a:ea typeface="Montserrat" charset="0"/>
                <a:cs typeface="Arial" panose="020B0604020202020204" pitchFamily="34" charset="0"/>
              </a:rPr>
              <a:t>GUIDELINES FOR THE SAFE </a:t>
            </a:r>
            <a:br>
              <a:rPr lang="en-US" sz="6600" spc="600" dirty="0">
                <a:solidFill>
                  <a:schemeClr val="tx2"/>
                </a:solidFill>
                <a:latin typeface="+mj-lt"/>
                <a:ea typeface="Montserrat" charset="0"/>
                <a:cs typeface="Arial" panose="020B0604020202020204" pitchFamily="34" charset="0"/>
              </a:rPr>
            </a:br>
            <a:r>
              <a:rPr lang="en-US" sz="6600" spc="600" dirty="0">
                <a:solidFill>
                  <a:schemeClr val="tx2"/>
                </a:solidFill>
                <a:latin typeface="+mj-lt"/>
                <a:ea typeface="Montserrat" charset="0"/>
                <a:cs typeface="Arial" panose="020B0604020202020204" pitchFamily="34" charset="0"/>
              </a:rPr>
              <a:t>USE OF ELECTRICAL EQUIPMENT</a:t>
            </a:r>
            <a:endParaRPr lang="en-US" sz="9600" spc="600" dirty="0">
              <a:solidFill>
                <a:schemeClr val="tx2"/>
              </a:solidFill>
              <a:latin typeface="+mj-lt"/>
              <a:ea typeface="Montserrat" charset="0"/>
              <a:cs typeface="Arial" panose="020B0604020202020204" pitchFamily="34" charset="0"/>
            </a:endParaRPr>
          </a:p>
        </p:txBody>
      </p:sp>
      <p:sp>
        <p:nvSpPr>
          <p:cNvPr id="20" name="TextBox 19"/>
          <p:cNvSpPr txBox="1"/>
          <p:nvPr/>
        </p:nvSpPr>
        <p:spPr>
          <a:xfrm>
            <a:off x="1565348" y="4564720"/>
            <a:ext cx="4185889" cy="400110"/>
          </a:xfrm>
          <a:prstGeom prst="rect">
            <a:avLst/>
          </a:prstGeom>
          <a:noFill/>
        </p:spPr>
        <p:txBody>
          <a:bodyPr wrap="none" rtlCol="0">
            <a:spAutoFit/>
          </a:bodyPr>
          <a:lstStyle/>
          <a:p>
            <a:r>
              <a:rPr lang="en-US" sz="2000" spc="300" dirty="0">
                <a:solidFill>
                  <a:schemeClr val="tx2"/>
                </a:solidFill>
                <a:ea typeface="Montserrat" charset="0"/>
                <a:cs typeface="Arial" panose="020B0604020202020204" pitchFamily="34" charset="0"/>
              </a:rPr>
              <a:t>DO NOT REPAIR APPLIANCES</a:t>
            </a:r>
          </a:p>
        </p:txBody>
      </p:sp>
      <p:sp>
        <p:nvSpPr>
          <p:cNvPr id="21" name="Shape 2906"/>
          <p:cNvSpPr/>
          <p:nvPr/>
        </p:nvSpPr>
        <p:spPr>
          <a:xfrm>
            <a:off x="739118" y="4577779"/>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23" name="TextBox 22"/>
          <p:cNvSpPr txBox="1"/>
          <p:nvPr/>
        </p:nvSpPr>
        <p:spPr>
          <a:xfrm>
            <a:off x="1565348" y="5625798"/>
            <a:ext cx="8740702" cy="400110"/>
          </a:xfrm>
          <a:prstGeom prst="rect">
            <a:avLst/>
          </a:prstGeom>
          <a:noFill/>
        </p:spPr>
        <p:txBody>
          <a:bodyPr wrap="square" rtlCol="0">
            <a:spAutoFit/>
          </a:bodyPr>
          <a:lstStyle/>
          <a:p>
            <a:r>
              <a:rPr lang="en-US" sz="2000" spc="300" dirty="0">
                <a:solidFill>
                  <a:schemeClr val="tx2"/>
                </a:solidFill>
                <a:ea typeface="Montserrat" charset="0"/>
                <a:cs typeface="Arial" panose="020B0604020202020204" pitchFamily="34" charset="0"/>
              </a:rPr>
              <a:t>AVOID METAL + WATER</a:t>
            </a:r>
          </a:p>
        </p:txBody>
      </p:sp>
      <p:sp>
        <p:nvSpPr>
          <p:cNvPr id="24" name="Shape 2906"/>
          <p:cNvSpPr/>
          <p:nvPr/>
        </p:nvSpPr>
        <p:spPr>
          <a:xfrm>
            <a:off x="739118" y="5638857"/>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26" name="TextBox 25"/>
          <p:cNvSpPr txBox="1"/>
          <p:nvPr/>
        </p:nvSpPr>
        <p:spPr>
          <a:xfrm>
            <a:off x="1565348" y="7739234"/>
            <a:ext cx="9644356" cy="400110"/>
          </a:xfrm>
          <a:prstGeom prst="rect">
            <a:avLst/>
          </a:prstGeom>
          <a:noFill/>
        </p:spPr>
        <p:txBody>
          <a:bodyPr wrap="square" rtlCol="0">
            <a:spAutoFit/>
          </a:bodyPr>
          <a:lstStyle/>
          <a:p>
            <a:r>
              <a:rPr lang="en-US" sz="2000" spc="300" dirty="0">
                <a:solidFill>
                  <a:schemeClr val="tx2"/>
                </a:solidFill>
                <a:ea typeface="Montserrat" charset="0"/>
                <a:cs typeface="Arial" panose="020B0604020202020204" pitchFamily="34" charset="0"/>
              </a:rPr>
              <a:t>DON’T USE A SPARKING APPLIANCE OR OUTLET</a:t>
            </a:r>
          </a:p>
        </p:txBody>
      </p:sp>
      <p:sp>
        <p:nvSpPr>
          <p:cNvPr id="27" name="Shape 2906"/>
          <p:cNvSpPr/>
          <p:nvPr/>
        </p:nvSpPr>
        <p:spPr>
          <a:xfrm>
            <a:off x="739118" y="7752293"/>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15" name="TextBox 14">
            <a:extLst>
              <a:ext uri="{FF2B5EF4-FFF2-40B4-BE49-F238E27FC236}">
                <a16:creationId xmlns:a16="http://schemas.microsoft.com/office/drawing/2014/main" id="{B4CC1740-9718-6D4D-AB12-B06782ADB29C}"/>
              </a:ext>
            </a:extLst>
          </p:cNvPr>
          <p:cNvSpPr txBox="1"/>
          <p:nvPr/>
        </p:nvSpPr>
        <p:spPr>
          <a:xfrm>
            <a:off x="1565348" y="6682516"/>
            <a:ext cx="8740702" cy="400110"/>
          </a:xfrm>
          <a:prstGeom prst="rect">
            <a:avLst/>
          </a:prstGeom>
          <a:noFill/>
        </p:spPr>
        <p:txBody>
          <a:bodyPr wrap="square" rtlCol="0">
            <a:spAutoFit/>
          </a:bodyPr>
          <a:lstStyle/>
          <a:p>
            <a:r>
              <a:rPr lang="en-US" sz="2000" spc="300" dirty="0">
                <a:solidFill>
                  <a:schemeClr val="tx2"/>
                </a:solidFill>
                <a:ea typeface="Montserrat" charset="0"/>
                <a:cs typeface="Arial" panose="020B0604020202020204" pitchFamily="34" charset="0"/>
              </a:rPr>
              <a:t>KEEP CORDS OFF FLOOR</a:t>
            </a:r>
          </a:p>
        </p:txBody>
      </p:sp>
      <p:sp>
        <p:nvSpPr>
          <p:cNvPr id="16" name="Shape 2906">
            <a:extLst>
              <a:ext uri="{FF2B5EF4-FFF2-40B4-BE49-F238E27FC236}">
                <a16:creationId xmlns:a16="http://schemas.microsoft.com/office/drawing/2014/main" id="{A43905D9-AB74-7242-B115-50CB52823883}"/>
              </a:ext>
            </a:extLst>
          </p:cNvPr>
          <p:cNvSpPr/>
          <p:nvPr/>
        </p:nvSpPr>
        <p:spPr>
          <a:xfrm>
            <a:off x="739118" y="6695575"/>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18" name="TextBox 17">
            <a:extLst>
              <a:ext uri="{FF2B5EF4-FFF2-40B4-BE49-F238E27FC236}">
                <a16:creationId xmlns:a16="http://schemas.microsoft.com/office/drawing/2014/main" id="{38A546D2-574E-2B49-8399-D1F1F8F5F050}"/>
              </a:ext>
            </a:extLst>
          </p:cNvPr>
          <p:cNvSpPr txBox="1"/>
          <p:nvPr/>
        </p:nvSpPr>
        <p:spPr>
          <a:xfrm>
            <a:off x="1565348" y="8967556"/>
            <a:ext cx="9205522" cy="400110"/>
          </a:xfrm>
          <a:prstGeom prst="rect">
            <a:avLst/>
          </a:prstGeom>
          <a:noFill/>
        </p:spPr>
        <p:txBody>
          <a:bodyPr wrap="square" rtlCol="0">
            <a:spAutoFit/>
          </a:bodyPr>
          <a:lstStyle/>
          <a:p>
            <a:r>
              <a:rPr lang="en-US" sz="2000" spc="300" dirty="0">
                <a:solidFill>
                  <a:schemeClr val="tx2"/>
                </a:solidFill>
                <a:ea typeface="Montserrat" charset="0"/>
                <a:cs typeface="Arial" panose="020B0604020202020204" pitchFamily="34" charset="0"/>
              </a:rPr>
              <a:t>CHECK FIRE EXTINGUISHERS</a:t>
            </a:r>
          </a:p>
        </p:txBody>
      </p:sp>
      <p:sp>
        <p:nvSpPr>
          <p:cNvPr id="22" name="Shape 2906">
            <a:extLst>
              <a:ext uri="{FF2B5EF4-FFF2-40B4-BE49-F238E27FC236}">
                <a16:creationId xmlns:a16="http://schemas.microsoft.com/office/drawing/2014/main" id="{9E0C85B2-058C-3442-B037-792D5BBC7AB5}"/>
              </a:ext>
            </a:extLst>
          </p:cNvPr>
          <p:cNvSpPr/>
          <p:nvPr/>
        </p:nvSpPr>
        <p:spPr>
          <a:xfrm>
            <a:off x="739118" y="8980615"/>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19" name="TextBox 18">
            <a:extLst>
              <a:ext uri="{FF2B5EF4-FFF2-40B4-BE49-F238E27FC236}">
                <a16:creationId xmlns:a16="http://schemas.microsoft.com/office/drawing/2014/main" id="{07E5316D-F38D-7F45-AAE8-43BB3F4CCD56}"/>
              </a:ext>
            </a:extLst>
          </p:cNvPr>
          <p:cNvSpPr txBox="1"/>
          <p:nvPr/>
        </p:nvSpPr>
        <p:spPr>
          <a:xfrm>
            <a:off x="1565347" y="10023654"/>
            <a:ext cx="9650177" cy="400110"/>
          </a:xfrm>
          <a:prstGeom prst="rect">
            <a:avLst/>
          </a:prstGeom>
          <a:noFill/>
        </p:spPr>
        <p:txBody>
          <a:bodyPr wrap="square" rtlCol="0">
            <a:spAutoFit/>
          </a:bodyPr>
          <a:lstStyle/>
          <a:p>
            <a:r>
              <a:rPr lang="en-US" sz="2000" spc="300" dirty="0">
                <a:solidFill>
                  <a:schemeClr val="tx2"/>
                </a:solidFill>
                <a:ea typeface="Montserrat" charset="0"/>
                <a:cs typeface="Arial" panose="020B0604020202020204" pitchFamily="34" charset="0"/>
              </a:rPr>
              <a:t>REMOVE LINT FROM DRYERS REGULARLY</a:t>
            </a:r>
          </a:p>
        </p:txBody>
      </p:sp>
      <p:sp>
        <p:nvSpPr>
          <p:cNvPr id="25" name="Shape 2906">
            <a:extLst>
              <a:ext uri="{FF2B5EF4-FFF2-40B4-BE49-F238E27FC236}">
                <a16:creationId xmlns:a16="http://schemas.microsoft.com/office/drawing/2014/main" id="{00A42ADB-C289-174F-A62A-4D494760756F}"/>
              </a:ext>
            </a:extLst>
          </p:cNvPr>
          <p:cNvSpPr/>
          <p:nvPr/>
        </p:nvSpPr>
        <p:spPr>
          <a:xfrm>
            <a:off x="739118" y="10036713"/>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Tree>
    <p:extLst>
      <p:ext uri="{BB962C8B-B14F-4D97-AF65-F5344CB8AC3E}">
        <p14:creationId xmlns:p14="http://schemas.microsoft.com/office/powerpoint/2010/main" val="41704472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Box 44"/>
          <p:cNvSpPr txBox="1"/>
          <p:nvPr/>
        </p:nvSpPr>
        <p:spPr>
          <a:xfrm>
            <a:off x="3073895" y="1262653"/>
            <a:ext cx="15580871" cy="1200329"/>
          </a:xfrm>
          <a:prstGeom prst="rect">
            <a:avLst/>
          </a:prstGeom>
          <a:noFill/>
        </p:spPr>
        <p:txBody>
          <a:bodyPr wrap="square" rtlCol="0">
            <a:spAutoFit/>
          </a:bodyPr>
          <a:lstStyle/>
          <a:p>
            <a:pPr algn="ctr"/>
            <a:r>
              <a:rPr lang="en-US" sz="7200" spc="600" dirty="0">
                <a:solidFill>
                  <a:schemeClr val="tx2"/>
                </a:solidFill>
                <a:latin typeface="+mj-lt"/>
                <a:ea typeface="Montserrat" charset="0"/>
                <a:cs typeface="Arial" panose="020B0604020202020204" pitchFamily="34" charset="0"/>
              </a:rPr>
              <a:t>ACTIVITY: HAZARD SWEEP</a:t>
            </a:r>
            <a:endParaRPr lang="en-US" sz="11500" spc="600" dirty="0">
              <a:solidFill>
                <a:schemeClr val="tx2"/>
              </a:solidFill>
              <a:latin typeface="+mj-lt"/>
              <a:ea typeface="Montserrat" charset="0"/>
              <a:cs typeface="Arial" panose="020B0604020202020204" pitchFamily="34" charset="0"/>
            </a:endParaRPr>
          </a:p>
        </p:txBody>
      </p:sp>
      <p:sp>
        <p:nvSpPr>
          <p:cNvPr id="47" name="TextBox 46"/>
          <p:cNvSpPr txBox="1"/>
          <p:nvPr/>
        </p:nvSpPr>
        <p:spPr>
          <a:xfrm>
            <a:off x="3451899" y="5008583"/>
            <a:ext cx="17734575" cy="3698833"/>
          </a:xfrm>
          <a:prstGeom prst="rect">
            <a:avLst/>
          </a:prstGeom>
          <a:noFill/>
        </p:spPr>
        <p:txBody>
          <a:bodyPr wrap="square" rtlCol="0">
            <a:spAutoFit/>
          </a:bodyPr>
          <a:lstStyle/>
          <a:p>
            <a:pPr>
              <a:lnSpc>
                <a:spcPct val="150000"/>
              </a:lnSpc>
            </a:pPr>
            <a:r>
              <a:rPr lang="en-US" sz="4000" dirty="0">
                <a:ea typeface="Montserrat Light" charset="0"/>
                <a:cs typeface="Arial" panose="020B0604020202020204" pitchFamily="34" charset="0"/>
              </a:rPr>
              <a:t>Evaluate the electrical safety of your home or classroom. What safety devices can you find (GFI, circuit breakers, surge protectors, etc.)? What are some potential hazards? How might you address or minimize these electrical hazards? Share your findings as a class.</a:t>
            </a:r>
          </a:p>
        </p:txBody>
      </p:sp>
    </p:spTree>
    <p:extLst>
      <p:ext uri="{BB962C8B-B14F-4D97-AF65-F5344CB8AC3E}">
        <p14:creationId xmlns:p14="http://schemas.microsoft.com/office/powerpoint/2010/main" val="7838820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hoto shows a wired electrical appliance inside water.">
            <a:extLst>
              <a:ext uri="{FF2B5EF4-FFF2-40B4-BE49-F238E27FC236}">
                <a16:creationId xmlns:a16="http://schemas.microsoft.com/office/drawing/2014/main" id="{15E148AD-3673-4F10-8439-FA1F70093A05}"/>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l="5476" r="35216"/>
          <a:stretch/>
        </p:blipFill>
        <p:spPr>
          <a:xfrm>
            <a:off x="1853194" y="842846"/>
            <a:ext cx="9811379" cy="11028817"/>
          </a:xfrm>
          <a:prstGeom prst="rect">
            <a:avLst/>
          </a:prstGeom>
        </p:spPr>
      </p:pic>
      <p:sp>
        <p:nvSpPr>
          <p:cNvPr id="2" name="Rectangle 1">
            <a:extLst>
              <a:ext uri="{FF2B5EF4-FFF2-40B4-BE49-F238E27FC236}">
                <a16:creationId xmlns:a16="http://schemas.microsoft.com/office/drawing/2014/main" id="{2C62FD64-2613-4089-8300-2B53051CC060}"/>
              </a:ext>
            </a:extLst>
          </p:cNvPr>
          <p:cNvSpPr/>
          <p:nvPr/>
        </p:nvSpPr>
        <p:spPr>
          <a:xfrm>
            <a:off x="13186644" y="6357255"/>
            <a:ext cx="10172700" cy="769441"/>
          </a:xfrm>
          <a:prstGeom prst="rect">
            <a:avLst/>
          </a:prstGeom>
        </p:spPr>
        <p:txBody>
          <a:bodyPr wrap="square">
            <a:spAutoFit/>
          </a:bodyPr>
          <a:lstStyle/>
          <a:p>
            <a:r>
              <a:rPr lang="en-US" sz="4400" spc="300" dirty="0">
                <a:solidFill>
                  <a:schemeClr val="tx2"/>
                </a:solidFill>
                <a:ea typeface="Montserrat" charset="0"/>
                <a:cs typeface="Arial" panose="020B0604020202020204" pitchFamily="34" charset="0"/>
              </a:rPr>
              <a:t>WERE YOU LIGHTLY SHOCKED?</a:t>
            </a:r>
          </a:p>
        </p:txBody>
      </p:sp>
      <p:sp>
        <p:nvSpPr>
          <p:cNvPr id="7" name="Rectangle 6">
            <a:extLst>
              <a:ext uri="{FF2B5EF4-FFF2-40B4-BE49-F238E27FC236}">
                <a16:creationId xmlns:a16="http://schemas.microsoft.com/office/drawing/2014/main" id="{9925FDEB-1F44-4024-8D0A-96A0F0252957}"/>
              </a:ext>
            </a:extLst>
          </p:cNvPr>
          <p:cNvSpPr/>
          <p:nvPr/>
        </p:nvSpPr>
        <p:spPr>
          <a:xfrm>
            <a:off x="13186644" y="7930284"/>
            <a:ext cx="9811379" cy="1446550"/>
          </a:xfrm>
          <a:prstGeom prst="rect">
            <a:avLst/>
          </a:prstGeom>
        </p:spPr>
        <p:txBody>
          <a:bodyPr wrap="square">
            <a:spAutoFit/>
          </a:bodyPr>
          <a:lstStyle/>
          <a:p>
            <a:r>
              <a:rPr lang="en-US" sz="4400" spc="300" dirty="0">
                <a:solidFill>
                  <a:schemeClr val="tx2"/>
                </a:solidFill>
                <a:ea typeface="Montserrat" charset="0"/>
                <a:cs typeface="Arial" panose="020B0604020202020204" pitchFamily="34" charset="0"/>
              </a:rPr>
              <a:t>DID AN APPLIANCE FALL INTO WATER?</a:t>
            </a:r>
          </a:p>
        </p:txBody>
      </p:sp>
      <p:sp>
        <p:nvSpPr>
          <p:cNvPr id="9" name="TextBox 8">
            <a:extLst>
              <a:ext uri="{FF2B5EF4-FFF2-40B4-BE49-F238E27FC236}">
                <a16:creationId xmlns:a16="http://schemas.microsoft.com/office/drawing/2014/main" id="{A12BA895-F50F-493E-9CE8-40E07A6B3B6E}"/>
              </a:ext>
            </a:extLst>
          </p:cNvPr>
          <p:cNvSpPr txBox="1"/>
          <p:nvPr/>
        </p:nvSpPr>
        <p:spPr>
          <a:xfrm>
            <a:off x="13629938" y="1847206"/>
            <a:ext cx="8196154" cy="3139321"/>
          </a:xfrm>
          <a:prstGeom prst="rect">
            <a:avLst/>
          </a:prstGeom>
          <a:noFill/>
        </p:spPr>
        <p:txBody>
          <a:bodyPr wrap="none" rtlCol="0">
            <a:spAutoFit/>
          </a:bodyPr>
          <a:lstStyle/>
          <a:p>
            <a:pPr algn="ctr"/>
            <a:r>
              <a:rPr lang="en-US" sz="6600" spc="600" dirty="0">
                <a:solidFill>
                  <a:schemeClr val="tx2"/>
                </a:solidFill>
                <a:latin typeface="+mj-lt"/>
                <a:ea typeface="Montserrat" charset="0"/>
                <a:cs typeface="Arial" panose="020B0604020202020204" pitchFamily="34" charset="0"/>
              </a:rPr>
              <a:t>WHAT TO DO</a:t>
            </a:r>
            <a:br>
              <a:rPr lang="en-US" sz="6600" spc="600" dirty="0">
                <a:solidFill>
                  <a:schemeClr val="tx2"/>
                </a:solidFill>
                <a:latin typeface="+mj-lt"/>
                <a:ea typeface="Montserrat" charset="0"/>
                <a:cs typeface="Arial" panose="020B0604020202020204" pitchFamily="34" charset="0"/>
              </a:rPr>
            </a:br>
            <a:r>
              <a:rPr lang="en-US" sz="6600" spc="600" dirty="0">
                <a:solidFill>
                  <a:schemeClr val="tx2"/>
                </a:solidFill>
                <a:latin typeface="+mj-lt"/>
                <a:ea typeface="Montserrat" charset="0"/>
                <a:cs typeface="Arial" panose="020B0604020202020204" pitchFamily="34" charset="0"/>
              </a:rPr>
              <a:t>IN AN ELECTRICAL</a:t>
            </a:r>
            <a:br>
              <a:rPr lang="en-US" sz="6600" spc="600" dirty="0">
                <a:solidFill>
                  <a:schemeClr val="tx2"/>
                </a:solidFill>
                <a:latin typeface="+mj-lt"/>
                <a:ea typeface="Montserrat" charset="0"/>
                <a:cs typeface="Arial" panose="020B0604020202020204" pitchFamily="34" charset="0"/>
              </a:rPr>
            </a:br>
            <a:r>
              <a:rPr lang="en-US" sz="6600" spc="600" dirty="0">
                <a:solidFill>
                  <a:schemeClr val="tx2"/>
                </a:solidFill>
                <a:latin typeface="+mj-lt"/>
                <a:ea typeface="Montserrat" charset="0"/>
                <a:cs typeface="Arial" panose="020B0604020202020204" pitchFamily="34" charset="0"/>
              </a:rPr>
              <a:t>EMERGENCY </a:t>
            </a:r>
            <a:endParaRPr lang="en-US" sz="9600" spc="600" dirty="0">
              <a:solidFill>
                <a:schemeClr val="tx2"/>
              </a:solidFill>
              <a:latin typeface="+mj-lt"/>
              <a:ea typeface="Montserrat" charset="0"/>
              <a:cs typeface="Arial" panose="020B0604020202020204" pitchFamily="34" charset="0"/>
            </a:endParaRPr>
          </a:p>
        </p:txBody>
      </p:sp>
      <p:sp>
        <p:nvSpPr>
          <p:cNvPr id="8" name="Rectangle 7">
            <a:extLst>
              <a:ext uri="{FF2B5EF4-FFF2-40B4-BE49-F238E27FC236}">
                <a16:creationId xmlns:a16="http://schemas.microsoft.com/office/drawing/2014/main" id="{B1E821BD-9111-44E5-B1E0-3AD3F4D17815}"/>
              </a:ext>
            </a:extLst>
          </p:cNvPr>
          <p:cNvSpPr/>
          <p:nvPr/>
        </p:nvSpPr>
        <p:spPr>
          <a:xfrm>
            <a:off x="21470888" y="12358776"/>
            <a:ext cx="1696298" cy="523220"/>
          </a:xfrm>
          <a:prstGeom prst="rect">
            <a:avLst/>
          </a:prstGeom>
        </p:spPr>
        <p:txBody>
          <a:bodyPr wrap="none">
            <a:spAutoFit/>
          </a:bodyPr>
          <a:lstStyle/>
          <a:p>
            <a:r>
              <a:rPr lang="en-US" altLang="en-US" sz="2800" dirty="0">
                <a:cs typeface="Arial" panose="020B0604020202020204" pitchFamily="34" charset="0"/>
              </a:rPr>
              <a:t>(continues)</a:t>
            </a:r>
            <a:endParaRPr lang="en-US" sz="2800" dirty="0">
              <a:cs typeface="Arial" panose="020B0604020202020204" pitchFamily="34" charset="0"/>
            </a:endParaRPr>
          </a:p>
        </p:txBody>
      </p:sp>
      <p:sp>
        <p:nvSpPr>
          <p:cNvPr id="11" name="TextBox 10">
            <a:extLst>
              <a:ext uri="{FF2B5EF4-FFF2-40B4-BE49-F238E27FC236}">
                <a16:creationId xmlns:a16="http://schemas.microsoft.com/office/drawing/2014/main" id="{D1282E5E-4D67-7645-8AB6-ADDF1F77EB8D}"/>
              </a:ext>
            </a:extLst>
          </p:cNvPr>
          <p:cNvSpPr txBox="1"/>
          <p:nvPr/>
        </p:nvSpPr>
        <p:spPr>
          <a:xfrm>
            <a:off x="57150" y="13310621"/>
            <a:ext cx="3592089" cy="369332"/>
          </a:xfrm>
          <a:prstGeom prst="rect">
            <a:avLst/>
          </a:prstGeom>
          <a:noFill/>
        </p:spPr>
        <p:txBody>
          <a:bodyPr wrap="square" rtlCol="0">
            <a:spAutoFit/>
          </a:bodyPr>
          <a:lstStyle>
            <a:defPPr>
              <a:defRPr lang="en-US"/>
            </a:defPPr>
            <a:lvl1pPr>
              <a:defRPr sz="1800">
                <a:latin typeface="Arial" panose="020B0604020202020204" pitchFamily="34" charset="0"/>
                <a:cs typeface="Arial" panose="020B0604020202020204" pitchFamily="34" charset="0"/>
              </a:defRPr>
            </a:lvl1pPr>
          </a:lstStyle>
          <a:p>
            <a:r>
              <a:rPr lang="en-US" dirty="0"/>
              <a:t>iStockPhoto.com/</a:t>
            </a:r>
            <a:r>
              <a:rPr lang="en-US" dirty="0" err="1"/>
              <a:t>BanksPhotos</a:t>
            </a:r>
            <a:endParaRPr lang="en-US" dirty="0"/>
          </a:p>
        </p:txBody>
      </p:sp>
    </p:spTree>
    <p:extLst>
      <p:ext uri="{BB962C8B-B14F-4D97-AF65-F5344CB8AC3E}">
        <p14:creationId xmlns:p14="http://schemas.microsoft.com/office/powerpoint/2010/main" val="9601612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ogram shows a hand inscribed within a triangle; a waveform symbolizing current passes through the palm.">
            <a:extLst>
              <a:ext uri="{FF2B5EF4-FFF2-40B4-BE49-F238E27FC236}">
                <a16:creationId xmlns:a16="http://schemas.microsoft.com/office/drawing/2014/main" id="{146E800A-1652-4DA3-A478-CD8CC4C55611}"/>
              </a:ext>
            </a:extLst>
          </p:cNvPr>
          <p:cNvPicPr>
            <a:picLocks noChangeAspect="1"/>
          </p:cNvPicPr>
          <p:nvPr/>
        </p:nvPicPr>
        <p:blipFill rotWithShape="1">
          <a:blip r:embed="rId3">
            <a:extLst>
              <a:ext uri="{28A0092B-C50C-407E-A947-70E740481C1C}">
                <a14:useLocalDpi xmlns:a14="http://schemas.microsoft.com/office/drawing/2010/main" val="0"/>
              </a:ext>
            </a:extLst>
          </a:blip>
          <a:srcRect l="38258" t="6337" r="4327" b="7918"/>
          <a:stretch/>
        </p:blipFill>
        <p:spPr>
          <a:xfrm>
            <a:off x="1066800" y="654627"/>
            <a:ext cx="11772900" cy="11658600"/>
          </a:xfrm>
          <a:prstGeom prst="rect">
            <a:avLst/>
          </a:prstGeom>
        </p:spPr>
      </p:pic>
      <p:sp>
        <p:nvSpPr>
          <p:cNvPr id="15" name="TextBox 14">
            <a:extLst>
              <a:ext uri="{FF2B5EF4-FFF2-40B4-BE49-F238E27FC236}">
                <a16:creationId xmlns:a16="http://schemas.microsoft.com/office/drawing/2014/main" id="{60114CCC-A9D1-4E17-A47A-8D27D00FB92E}"/>
              </a:ext>
            </a:extLst>
          </p:cNvPr>
          <p:cNvSpPr txBox="1"/>
          <p:nvPr/>
        </p:nvSpPr>
        <p:spPr>
          <a:xfrm>
            <a:off x="13181862" y="7803805"/>
            <a:ext cx="10677598" cy="2238883"/>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3200" spc="300" dirty="0">
                <a:ea typeface="Montserrat Light" charset="0"/>
                <a:cs typeface="Arial" panose="020B0604020202020204" pitchFamily="34" charset="0"/>
              </a:rPr>
              <a:t>Are you or your client pregnant?</a:t>
            </a:r>
          </a:p>
          <a:p>
            <a:pPr marL="342900" indent="-342900">
              <a:lnSpc>
                <a:spcPct val="150000"/>
              </a:lnSpc>
              <a:buFont typeface="Arial" panose="020B0604020202020204" pitchFamily="34" charset="0"/>
              <a:buChar char="•"/>
            </a:pPr>
            <a:r>
              <a:rPr lang="en-US" sz="3200" spc="300" dirty="0">
                <a:ea typeface="Montserrat Light" charset="0"/>
                <a:cs typeface="Arial" panose="020B0604020202020204" pitchFamily="34" charset="0"/>
              </a:rPr>
              <a:t>Do you or your client have burns on the skin?</a:t>
            </a:r>
          </a:p>
          <a:p>
            <a:pPr marL="342900" indent="-342900">
              <a:lnSpc>
                <a:spcPct val="150000"/>
              </a:lnSpc>
              <a:buFont typeface="Arial" panose="020B0604020202020204" pitchFamily="34" charset="0"/>
              <a:buChar char="•"/>
            </a:pPr>
            <a:r>
              <a:rPr lang="en-US" sz="3200" spc="300" dirty="0">
                <a:ea typeface="Montserrat Light" charset="0"/>
                <a:cs typeface="Arial" panose="020B0604020202020204" pitchFamily="34" charset="0"/>
              </a:rPr>
              <a:t>Are you or your client current on your tetanus shots?</a:t>
            </a:r>
          </a:p>
        </p:txBody>
      </p:sp>
      <p:sp>
        <p:nvSpPr>
          <p:cNvPr id="2" name="Rectangle 1">
            <a:extLst>
              <a:ext uri="{FF2B5EF4-FFF2-40B4-BE49-F238E27FC236}">
                <a16:creationId xmlns:a16="http://schemas.microsoft.com/office/drawing/2014/main" id="{2C62FD64-2613-4089-8300-2B53051CC060}"/>
              </a:ext>
            </a:extLst>
          </p:cNvPr>
          <p:cNvSpPr/>
          <p:nvPr/>
        </p:nvSpPr>
        <p:spPr>
          <a:xfrm>
            <a:off x="13186644" y="6357255"/>
            <a:ext cx="9190277" cy="1446550"/>
          </a:xfrm>
          <a:prstGeom prst="rect">
            <a:avLst/>
          </a:prstGeom>
        </p:spPr>
        <p:txBody>
          <a:bodyPr wrap="square">
            <a:spAutoFit/>
          </a:bodyPr>
          <a:lstStyle/>
          <a:p>
            <a:r>
              <a:rPr lang="en-US" sz="4400" spc="300" dirty="0">
                <a:solidFill>
                  <a:schemeClr val="tx2"/>
                </a:solidFill>
                <a:ea typeface="Montserrat" charset="0"/>
                <a:cs typeface="Arial" panose="020B0604020202020204" pitchFamily="34" charset="0"/>
              </a:rPr>
              <a:t>WHEN TO SEEK </a:t>
            </a:r>
          </a:p>
          <a:p>
            <a:r>
              <a:rPr lang="en-US" sz="4400" spc="300" dirty="0">
                <a:solidFill>
                  <a:schemeClr val="tx2"/>
                </a:solidFill>
                <a:ea typeface="Montserrat" charset="0"/>
                <a:cs typeface="Arial" panose="020B0604020202020204" pitchFamily="34" charset="0"/>
              </a:rPr>
              <a:t>MEDICAL ATTENTION</a:t>
            </a:r>
          </a:p>
        </p:txBody>
      </p:sp>
      <p:sp>
        <p:nvSpPr>
          <p:cNvPr id="9" name="TextBox 8">
            <a:extLst>
              <a:ext uri="{FF2B5EF4-FFF2-40B4-BE49-F238E27FC236}">
                <a16:creationId xmlns:a16="http://schemas.microsoft.com/office/drawing/2014/main" id="{A12BA895-F50F-493E-9CE8-40E07A6B3B6E}"/>
              </a:ext>
            </a:extLst>
          </p:cNvPr>
          <p:cNvSpPr txBox="1"/>
          <p:nvPr/>
        </p:nvSpPr>
        <p:spPr>
          <a:xfrm>
            <a:off x="13282994" y="1847206"/>
            <a:ext cx="8196154" cy="3139321"/>
          </a:xfrm>
          <a:prstGeom prst="rect">
            <a:avLst/>
          </a:prstGeom>
          <a:noFill/>
        </p:spPr>
        <p:txBody>
          <a:bodyPr wrap="none" rtlCol="0">
            <a:spAutoFit/>
          </a:bodyPr>
          <a:lstStyle/>
          <a:p>
            <a:pPr algn="ctr"/>
            <a:r>
              <a:rPr lang="en-US" sz="6600" spc="600" dirty="0">
                <a:solidFill>
                  <a:schemeClr val="tx2"/>
                </a:solidFill>
                <a:latin typeface="+mj-lt"/>
                <a:ea typeface="Montserrat" charset="0"/>
                <a:cs typeface="Arial" panose="020B0604020202020204" pitchFamily="34" charset="0"/>
              </a:rPr>
              <a:t>WHAT TO DO</a:t>
            </a:r>
            <a:br>
              <a:rPr lang="en-US" sz="6600" spc="600" dirty="0">
                <a:solidFill>
                  <a:schemeClr val="tx2"/>
                </a:solidFill>
                <a:latin typeface="+mj-lt"/>
                <a:ea typeface="Montserrat" charset="0"/>
                <a:cs typeface="Arial" panose="020B0604020202020204" pitchFamily="34" charset="0"/>
              </a:rPr>
            </a:br>
            <a:r>
              <a:rPr lang="en-US" sz="6600" spc="600" dirty="0">
                <a:solidFill>
                  <a:schemeClr val="tx2"/>
                </a:solidFill>
                <a:latin typeface="+mj-lt"/>
                <a:ea typeface="Montserrat" charset="0"/>
                <a:cs typeface="Arial" panose="020B0604020202020204" pitchFamily="34" charset="0"/>
              </a:rPr>
              <a:t>IN AN ELECTRICAL</a:t>
            </a:r>
            <a:br>
              <a:rPr lang="en-US" sz="6600" spc="600" dirty="0">
                <a:solidFill>
                  <a:schemeClr val="tx2"/>
                </a:solidFill>
                <a:latin typeface="+mj-lt"/>
                <a:ea typeface="Montserrat" charset="0"/>
                <a:cs typeface="Arial" panose="020B0604020202020204" pitchFamily="34" charset="0"/>
              </a:rPr>
            </a:br>
            <a:r>
              <a:rPr lang="en-US" sz="6600" spc="600" dirty="0">
                <a:solidFill>
                  <a:schemeClr val="tx2"/>
                </a:solidFill>
                <a:latin typeface="+mj-lt"/>
                <a:ea typeface="Montserrat" charset="0"/>
                <a:cs typeface="Arial" panose="020B0604020202020204" pitchFamily="34" charset="0"/>
              </a:rPr>
              <a:t>EMERGENCY </a:t>
            </a:r>
            <a:endParaRPr lang="en-US" sz="9600" spc="600" dirty="0">
              <a:solidFill>
                <a:schemeClr val="tx2"/>
              </a:solidFill>
              <a:latin typeface="+mj-lt"/>
              <a:ea typeface="Montserrat" charset="0"/>
              <a:cs typeface="Arial" panose="020B0604020202020204" pitchFamily="34" charset="0"/>
            </a:endParaRPr>
          </a:p>
        </p:txBody>
      </p:sp>
      <p:sp>
        <p:nvSpPr>
          <p:cNvPr id="7" name="TextBox 6">
            <a:extLst>
              <a:ext uri="{FF2B5EF4-FFF2-40B4-BE49-F238E27FC236}">
                <a16:creationId xmlns:a16="http://schemas.microsoft.com/office/drawing/2014/main" id="{D1282E5E-4D67-7645-8AB6-ADDF1F77EB8D}"/>
              </a:ext>
            </a:extLst>
          </p:cNvPr>
          <p:cNvSpPr txBox="1"/>
          <p:nvPr/>
        </p:nvSpPr>
        <p:spPr>
          <a:xfrm>
            <a:off x="0" y="13346668"/>
            <a:ext cx="3592089" cy="369332"/>
          </a:xfrm>
          <a:prstGeom prst="rect">
            <a:avLst/>
          </a:prstGeom>
          <a:noFill/>
        </p:spPr>
        <p:txBody>
          <a:bodyPr wrap="square" rtlCol="0">
            <a:spAutoFit/>
          </a:bodyPr>
          <a:lstStyle>
            <a:defPPr>
              <a:defRPr lang="en-US"/>
            </a:defPPr>
            <a:lvl1pPr>
              <a:defRPr sz="1800">
                <a:latin typeface="Arial" panose="020B0604020202020204" pitchFamily="34" charset="0"/>
                <a:cs typeface="Arial" panose="020B0604020202020204" pitchFamily="34" charset="0"/>
              </a:defRPr>
            </a:lvl1pPr>
          </a:lstStyle>
          <a:p>
            <a:r>
              <a:rPr lang="en-US" dirty="0"/>
              <a:t>iStockPhoto.com/</a:t>
            </a:r>
            <a:r>
              <a:rPr lang="en-US" dirty="0" err="1"/>
              <a:t>bubaone</a:t>
            </a:r>
            <a:endParaRPr lang="en-US" dirty="0"/>
          </a:p>
        </p:txBody>
      </p:sp>
    </p:spTree>
    <p:extLst>
      <p:ext uri="{BB962C8B-B14F-4D97-AF65-F5344CB8AC3E}">
        <p14:creationId xmlns:p14="http://schemas.microsoft.com/office/powerpoint/2010/main" val="6991635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3">
            <a:alphaModFix amt="70000"/>
            <a:extLst>
              <a:ext uri="{28A0092B-C50C-407E-A947-70E740481C1C}">
                <a14:useLocalDpi xmlns:a14="http://schemas.microsoft.com/office/drawing/2010/main" val="0"/>
              </a:ext>
            </a:extLst>
          </a:blip>
          <a:stretch>
            <a:fillRect/>
          </a:stretch>
        </p:blipFill>
        <p:spPr>
          <a:xfrm>
            <a:off x="0" y="-47263"/>
            <a:ext cx="24377650" cy="13712428"/>
          </a:xfrm>
          <a:prstGeom prst="rect">
            <a:avLst/>
          </a:prstGeom>
        </p:spPr>
      </p:pic>
      <p:sp>
        <p:nvSpPr>
          <p:cNvPr id="2" name="Title 1"/>
          <p:cNvSpPr>
            <a:spLocks noGrp="1"/>
          </p:cNvSpPr>
          <p:nvPr>
            <p:ph type="title"/>
          </p:nvPr>
        </p:nvSpPr>
        <p:spPr>
          <a:xfrm>
            <a:off x="3047206" y="5715294"/>
            <a:ext cx="18283238" cy="2187314"/>
          </a:xfrm>
        </p:spPr>
        <p:txBody>
          <a:bodyPr vert="horz" lIns="182832" tIns="91416" rIns="182832" bIns="91416" rtlCol="0" anchor="b">
            <a:normAutofit/>
          </a:bodyPr>
          <a:lstStyle/>
          <a:p>
            <a:pPr algn="ctr"/>
            <a:r>
              <a:rPr lang="en-US" sz="11997" dirty="0">
                <a:solidFill>
                  <a:srgbClr val="FFFFFF"/>
                </a:solidFill>
                <a:latin typeface="Futura PT Demi" panose="020B0702020204020303" pitchFamily="34" charset="0"/>
              </a:rPr>
              <a:t>Check-in</a:t>
            </a:r>
          </a:p>
        </p:txBody>
      </p:sp>
      <p:sp>
        <p:nvSpPr>
          <p:cNvPr id="4" name="Rectangle 3">
            <a:extLst>
              <a:ext uri="{FF2B5EF4-FFF2-40B4-BE49-F238E27FC236}">
                <a16:creationId xmlns:a16="http://schemas.microsoft.com/office/drawing/2014/main" id="{5AFD43E7-FE91-4A92-AA5E-044C638ED29B}"/>
              </a:ext>
            </a:extLst>
          </p:cNvPr>
          <p:cNvSpPr/>
          <p:nvPr/>
        </p:nvSpPr>
        <p:spPr>
          <a:xfrm>
            <a:off x="3937930" y="5439877"/>
            <a:ext cx="16384592" cy="297688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8343">
              <a:defRPr/>
            </a:pPr>
            <a:endParaRPr lang="en-CA" sz="3599">
              <a:solidFill>
                <a:prstClr val="white"/>
              </a:solidFill>
              <a:latin typeface="Calibri" panose="020F0502020204030204"/>
            </a:endParaRPr>
          </a:p>
        </p:txBody>
      </p:sp>
      <p:sp>
        <p:nvSpPr>
          <p:cNvPr id="3" name="TextBox 2">
            <a:extLst>
              <a:ext uri="{FF2B5EF4-FFF2-40B4-BE49-F238E27FC236}">
                <a16:creationId xmlns:a16="http://schemas.microsoft.com/office/drawing/2014/main" id="{A3EAD81C-F4ED-6083-8F09-80D12082F0DF}"/>
              </a:ext>
            </a:extLst>
          </p:cNvPr>
          <p:cNvSpPr txBox="1"/>
          <p:nvPr/>
        </p:nvSpPr>
        <p:spPr>
          <a:xfrm>
            <a:off x="3937930" y="9337964"/>
            <a:ext cx="16384592" cy="2308324"/>
          </a:xfrm>
          <a:prstGeom prst="rect">
            <a:avLst/>
          </a:prstGeom>
          <a:noFill/>
        </p:spPr>
        <p:txBody>
          <a:bodyPr wrap="square" rtlCol="0">
            <a:spAutoFit/>
          </a:bodyPr>
          <a:lstStyle/>
          <a:p>
            <a:r>
              <a:rPr lang="en-US" sz="7200" dirty="0">
                <a:solidFill>
                  <a:schemeClr val="bg1"/>
                </a:solidFill>
              </a:rPr>
              <a:t>What are at least five steps to take for electrical safety</a:t>
            </a:r>
            <a:r>
              <a:rPr lang="en-US" sz="4000" dirty="0">
                <a:solidFill>
                  <a:schemeClr val="bg1"/>
                </a:solidFill>
              </a:rPr>
              <a: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hoto shows an anode and a cathode electrode probe leads. The anode probe is red in color and the cathode probe is black in color.">
            <a:extLst>
              <a:ext uri="{FF2B5EF4-FFF2-40B4-BE49-F238E27FC236}">
                <a16:creationId xmlns:a16="http://schemas.microsoft.com/office/drawing/2014/main" id="{9FD27906-6807-4AF4-A163-63A5E203656E}"/>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r="40886"/>
          <a:stretch/>
        </p:blipFill>
        <p:spPr>
          <a:xfrm flipH="1">
            <a:off x="11007823" y="1620627"/>
            <a:ext cx="10145648" cy="11368080"/>
          </a:xfrm>
          <a:prstGeom prst="rect">
            <a:avLst/>
          </a:prstGeom>
        </p:spPr>
      </p:pic>
      <p:sp>
        <p:nvSpPr>
          <p:cNvPr id="14" name="TextBox 13">
            <a:extLst>
              <a:ext uri="{FF2B5EF4-FFF2-40B4-BE49-F238E27FC236}">
                <a16:creationId xmlns:a16="http://schemas.microsoft.com/office/drawing/2014/main" id="{A7AA574C-CED3-4E39-B4F5-0B0FCAD11485}"/>
              </a:ext>
            </a:extLst>
          </p:cNvPr>
          <p:cNvSpPr txBox="1"/>
          <p:nvPr/>
        </p:nvSpPr>
        <p:spPr>
          <a:xfrm>
            <a:off x="1264496" y="824493"/>
            <a:ext cx="15942850" cy="2123658"/>
          </a:xfrm>
          <a:prstGeom prst="rect">
            <a:avLst/>
          </a:prstGeom>
          <a:noFill/>
        </p:spPr>
        <p:txBody>
          <a:bodyPr wrap="square" rtlCol="0">
            <a:spAutoFit/>
          </a:bodyPr>
          <a:lstStyle/>
          <a:p>
            <a:r>
              <a:rPr lang="en-US" sz="6600" spc="600" dirty="0">
                <a:solidFill>
                  <a:schemeClr val="tx2"/>
                </a:solidFill>
                <a:latin typeface="+mj-lt"/>
                <a:ea typeface="Montserrat" charset="0"/>
                <a:cs typeface="Arial" panose="020B0604020202020204" pitchFamily="34" charset="0"/>
              </a:rPr>
              <a:t>IDENTIFY ELECTROTHERAPY</a:t>
            </a:r>
            <a:br>
              <a:rPr lang="en-US" sz="6600" spc="600" dirty="0">
                <a:solidFill>
                  <a:schemeClr val="tx2"/>
                </a:solidFill>
                <a:latin typeface="+mj-lt"/>
                <a:ea typeface="Montserrat" charset="0"/>
                <a:cs typeface="Arial" panose="020B0604020202020204" pitchFamily="34" charset="0"/>
              </a:rPr>
            </a:br>
            <a:r>
              <a:rPr lang="en-US" sz="6600" spc="600" dirty="0">
                <a:solidFill>
                  <a:schemeClr val="tx2"/>
                </a:solidFill>
                <a:latin typeface="+mj-lt"/>
                <a:ea typeface="Montserrat" charset="0"/>
                <a:cs typeface="Arial" panose="020B0604020202020204" pitchFamily="34" charset="0"/>
              </a:rPr>
              <a:t>MODALITIES</a:t>
            </a:r>
            <a:endParaRPr lang="en-US" sz="9600" spc="600" dirty="0">
              <a:solidFill>
                <a:schemeClr val="tx2"/>
              </a:solidFill>
              <a:latin typeface="+mj-lt"/>
              <a:ea typeface="Montserrat" charset="0"/>
              <a:cs typeface="Arial" panose="020B0604020202020204" pitchFamily="34" charset="0"/>
            </a:endParaRPr>
          </a:p>
        </p:txBody>
      </p:sp>
      <p:sp>
        <p:nvSpPr>
          <p:cNvPr id="15" name="TextBox 14">
            <a:extLst>
              <a:ext uri="{FF2B5EF4-FFF2-40B4-BE49-F238E27FC236}">
                <a16:creationId xmlns:a16="http://schemas.microsoft.com/office/drawing/2014/main" id="{DBE78277-9E36-410F-A49E-288E391D0EAD}"/>
              </a:ext>
            </a:extLst>
          </p:cNvPr>
          <p:cNvSpPr txBox="1"/>
          <p:nvPr/>
        </p:nvSpPr>
        <p:spPr>
          <a:xfrm>
            <a:off x="919901" y="7044534"/>
            <a:ext cx="10172700" cy="6740307"/>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3200" u="sng" spc="300" dirty="0">
                <a:solidFill>
                  <a:schemeClr val="accent4">
                    <a:lumMod val="50000"/>
                  </a:schemeClr>
                </a:solidFill>
                <a:ea typeface="Montserrat Light" charset="0"/>
                <a:cs typeface="Arial" panose="020B0604020202020204" pitchFamily="34" charset="0"/>
                <a:hlinkClick r:id="" action="ppaction://noaction">
                  <a:snd r:embed="rId4" name="modalities.wav"/>
                </a:hlinkClick>
              </a:rPr>
              <a:t>Modalities</a:t>
            </a:r>
            <a:endParaRPr lang="en-US" sz="3200" u="sng" spc="300" dirty="0">
              <a:solidFill>
                <a:schemeClr val="accent4">
                  <a:lumMod val="50000"/>
                </a:schemeClr>
              </a:solidFill>
              <a:ea typeface="Montserrat Light" charset="0"/>
              <a:cs typeface="Arial" panose="020B0604020202020204" pitchFamily="34" charset="0"/>
            </a:endParaRPr>
          </a:p>
          <a:p>
            <a:pPr marL="1428567" lvl="1" indent="-514350">
              <a:lnSpc>
                <a:spcPct val="150000"/>
              </a:lnSpc>
              <a:buFont typeface="Arial" panose="020B0604020202020204" pitchFamily="34" charset="0"/>
              <a:buChar char="−"/>
            </a:pPr>
            <a:r>
              <a:rPr lang="en-US" sz="3200" spc="300" dirty="0">
                <a:ea typeface="Montserrat Light" charset="0"/>
                <a:cs typeface="Arial" panose="020B0604020202020204" pitchFamily="34" charset="0"/>
              </a:rPr>
              <a:t>Galvanic current</a:t>
            </a:r>
          </a:p>
          <a:p>
            <a:pPr marL="1428567" lvl="1" indent="-514350">
              <a:lnSpc>
                <a:spcPct val="150000"/>
              </a:lnSpc>
              <a:buFont typeface="Arial" panose="020B0604020202020204" pitchFamily="34" charset="0"/>
              <a:buChar char="−"/>
            </a:pPr>
            <a:r>
              <a:rPr lang="en-US" sz="3200" spc="300" dirty="0">
                <a:ea typeface="Montserrat Light" charset="0"/>
                <a:cs typeface="Arial" panose="020B0604020202020204" pitchFamily="34" charset="0"/>
              </a:rPr>
              <a:t>Microcurrent</a:t>
            </a:r>
          </a:p>
          <a:p>
            <a:pPr marL="1428567" lvl="1" indent="-514350">
              <a:lnSpc>
                <a:spcPct val="150000"/>
              </a:lnSpc>
              <a:buFont typeface="Arial" panose="020B0604020202020204" pitchFamily="34" charset="0"/>
              <a:buChar char="−"/>
            </a:pPr>
            <a:r>
              <a:rPr lang="en-US" sz="3200" spc="300" dirty="0">
                <a:ea typeface="Montserrat Light" charset="0"/>
                <a:cs typeface="Arial" panose="020B0604020202020204" pitchFamily="34" charset="0"/>
              </a:rPr>
              <a:t>Tesla high-frequency current</a:t>
            </a:r>
          </a:p>
          <a:p>
            <a:pPr marL="457200" indent="-457200">
              <a:lnSpc>
                <a:spcPct val="150000"/>
              </a:lnSpc>
              <a:buFont typeface="Arial" panose="020B0604020202020204" pitchFamily="34" charset="0"/>
              <a:buChar char="•"/>
            </a:pPr>
            <a:r>
              <a:rPr lang="en-US" sz="3200" u="sng" spc="300" dirty="0">
                <a:solidFill>
                  <a:schemeClr val="accent4">
                    <a:lumMod val="50000"/>
                  </a:schemeClr>
                </a:solidFill>
                <a:ea typeface="Montserrat Light" charset="0"/>
                <a:cs typeface="Arial" panose="020B0604020202020204" pitchFamily="34" charset="0"/>
                <a:hlinkClick r:id="" action="ppaction://noaction">
                  <a:snd r:embed="rId5" name="electrode.wav"/>
                </a:hlinkClick>
              </a:rPr>
              <a:t>Electrode</a:t>
            </a:r>
            <a:endParaRPr lang="en-US" sz="3200" u="sng" spc="300" dirty="0">
              <a:solidFill>
                <a:schemeClr val="accent4">
                  <a:lumMod val="50000"/>
                </a:schemeClr>
              </a:solidFill>
              <a:ea typeface="Montserrat Light" charset="0"/>
              <a:cs typeface="Arial" panose="020B0604020202020204" pitchFamily="34" charset="0"/>
            </a:endParaRPr>
          </a:p>
          <a:p>
            <a:pPr marL="457200" indent="-457200">
              <a:lnSpc>
                <a:spcPct val="150000"/>
              </a:lnSpc>
              <a:buFont typeface="Arial" panose="020B0604020202020204" pitchFamily="34" charset="0"/>
              <a:buChar char="•"/>
            </a:pPr>
            <a:r>
              <a:rPr lang="en-US" sz="3200" u="sng" spc="300" dirty="0">
                <a:solidFill>
                  <a:schemeClr val="accent4">
                    <a:lumMod val="50000"/>
                  </a:schemeClr>
                </a:solidFill>
                <a:ea typeface="Montserrat Light" charset="0"/>
                <a:cs typeface="Arial" panose="020B0604020202020204" pitchFamily="34" charset="0"/>
                <a:hlinkClick r:id="" action="ppaction://noaction">
                  <a:snd r:embed="rId6" name="polarity.wav"/>
                </a:hlinkClick>
              </a:rPr>
              <a:t>Polarity</a:t>
            </a:r>
            <a:endParaRPr lang="en-US" sz="3200" u="sng" spc="300" dirty="0">
              <a:solidFill>
                <a:schemeClr val="accent4">
                  <a:lumMod val="50000"/>
                </a:schemeClr>
              </a:solidFill>
              <a:ea typeface="Montserrat Light" charset="0"/>
              <a:cs typeface="Arial" panose="020B0604020202020204" pitchFamily="34" charset="0"/>
            </a:endParaRPr>
          </a:p>
          <a:p>
            <a:pPr marL="1428567" lvl="1" indent="-514350">
              <a:lnSpc>
                <a:spcPct val="150000"/>
              </a:lnSpc>
              <a:buFont typeface="Arial" panose="020B0604020202020204" pitchFamily="34" charset="0"/>
              <a:buChar char="−"/>
            </a:pPr>
            <a:r>
              <a:rPr lang="en-US" sz="3200" u="sng" spc="300" dirty="0">
                <a:solidFill>
                  <a:schemeClr val="accent4">
                    <a:lumMod val="50000"/>
                  </a:schemeClr>
                </a:solidFill>
                <a:ea typeface="Montserrat Light" charset="0"/>
                <a:cs typeface="Arial" panose="020B0604020202020204" pitchFamily="34" charset="0"/>
                <a:hlinkClick r:id="" action="ppaction://noaction">
                  <a:snd r:embed="rId7" name="anode.wav"/>
                </a:hlinkClick>
              </a:rPr>
              <a:t>Anode</a:t>
            </a:r>
            <a:r>
              <a:rPr lang="en-US" sz="3200" spc="300" dirty="0">
                <a:solidFill>
                  <a:schemeClr val="accent4">
                    <a:lumMod val="50000"/>
                  </a:schemeClr>
                </a:solidFill>
                <a:ea typeface="Montserrat Light" charset="0"/>
                <a:cs typeface="Arial" panose="020B0604020202020204" pitchFamily="34" charset="0"/>
              </a:rPr>
              <a:t> </a:t>
            </a:r>
            <a:r>
              <a:rPr lang="en-US" sz="3200" spc="300" dirty="0">
                <a:ea typeface="Montserrat Light" charset="0"/>
                <a:cs typeface="Arial" panose="020B0604020202020204" pitchFamily="34" charset="0"/>
              </a:rPr>
              <a:t>(+)</a:t>
            </a:r>
          </a:p>
          <a:p>
            <a:pPr marL="1428567" lvl="1" indent="-514350">
              <a:lnSpc>
                <a:spcPct val="150000"/>
              </a:lnSpc>
              <a:buFont typeface="Arial" panose="020B0604020202020204" pitchFamily="34" charset="0"/>
              <a:buChar char="−"/>
            </a:pPr>
            <a:r>
              <a:rPr lang="en-US" sz="3200" u="sng" spc="300" dirty="0">
                <a:solidFill>
                  <a:schemeClr val="accent4">
                    <a:lumMod val="50000"/>
                  </a:schemeClr>
                </a:solidFill>
                <a:ea typeface="Montserrat Light" charset="0"/>
                <a:cs typeface="Arial" panose="020B0604020202020204" pitchFamily="34" charset="0"/>
                <a:hlinkClick r:id="" action="ppaction://noaction">
                  <a:snd r:embed="rId8" name="cathode.wav"/>
                </a:hlinkClick>
              </a:rPr>
              <a:t>Cathode</a:t>
            </a:r>
            <a:r>
              <a:rPr lang="en-US" sz="3200" spc="300" dirty="0">
                <a:solidFill>
                  <a:schemeClr val="accent4">
                    <a:lumMod val="50000"/>
                  </a:schemeClr>
                </a:solidFill>
                <a:ea typeface="Montserrat Light" charset="0"/>
                <a:cs typeface="Arial" panose="020B0604020202020204" pitchFamily="34" charset="0"/>
              </a:rPr>
              <a:t> </a:t>
            </a:r>
            <a:r>
              <a:rPr lang="en-US" sz="3200" spc="300" dirty="0">
                <a:ea typeface="Montserrat Light" charset="0"/>
                <a:cs typeface="Arial" panose="020B0604020202020204" pitchFamily="34" charset="0"/>
              </a:rPr>
              <a:t>(-)</a:t>
            </a:r>
          </a:p>
          <a:p>
            <a:pPr marL="457200" indent="-457200">
              <a:lnSpc>
                <a:spcPct val="150000"/>
              </a:lnSpc>
              <a:buFontTx/>
              <a:buChar char="-"/>
            </a:pPr>
            <a:endParaRPr lang="en-US" sz="3200" spc="300" dirty="0">
              <a:solidFill>
                <a:schemeClr val="accent4">
                  <a:lumMod val="50000"/>
                </a:schemeClr>
              </a:solidFill>
              <a:ea typeface="Montserrat Light" charset="0"/>
              <a:cs typeface="Arial" panose="020B0604020202020204" pitchFamily="34" charset="0"/>
            </a:endParaRPr>
          </a:p>
        </p:txBody>
      </p:sp>
      <p:sp>
        <p:nvSpPr>
          <p:cNvPr id="16" name="Rectangle 15">
            <a:extLst>
              <a:ext uri="{FF2B5EF4-FFF2-40B4-BE49-F238E27FC236}">
                <a16:creationId xmlns:a16="http://schemas.microsoft.com/office/drawing/2014/main" id="{8695FE35-D3C7-4373-8B42-231163004EC3}"/>
              </a:ext>
            </a:extLst>
          </p:cNvPr>
          <p:cNvSpPr/>
          <p:nvPr/>
        </p:nvSpPr>
        <p:spPr>
          <a:xfrm>
            <a:off x="919901" y="6357255"/>
            <a:ext cx="9190277" cy="769441"/>
          </a:xfrm>
          <a:prstGeom prst="rect">
            <a:avLst/>
          </a:prstGeom>
        </p:spPr>
        <p:txBody>
          <a:bodyPr wrap="square">
            <a:spAutoFit/>
          </a:bodyPr>
          <a:lstStyle/>
          <a:p>
            <a:r>
              <a:rPr lang="en-US" sz="4400" u="sng" spc="300" dirty="0">
                <a:solidFill>
                  <a:schemeClr val="tx2"/>
                </a:solidFill>
                <a:ea typeface="Montserrat" charset="0"/>
                <a:cs typeface="Arial" panose="020B0604020202020204" pitchFamily="34" charset="0"/>
                <a:hlinkClick r:id="" action="ppaction://noaction">
                  <a:snd r:embed="rId9" name="electrotherapy.wav"/>
                </a:hlinkClick>
              </a:rPr>
              <a:t>ELECTROTHERAPY</a:t>
            </a:r>
            <a:endParaRPr lang="en-US" sz="4400" u="sng" spc="300" dirty="0">
              <a:solidFill>
                <a:schemeClr val="tx2"/>
              </a:solidFill>
              <a:ea typeface="Montserrat" charset="0"/>
              <a:cs typeface="Arial" panose="020B0604020202020204" pitchFamily="34" charset="0"/>
            </a:endParaRPr>
          </a:p>
        </p:txBody>
      </p:sp>
    </p:spTree>
    <p:extLst>
      <p:ext uri="{BB962C8B-B14F-4D97-AF65-F5344CB8AC3E}">
        <p14:creationId xmlns:p14="http://schemas.microsoft.com/office/powerpoint/2010/main" val="29840609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hoto shows the forehead of a female client being massaged by a galvanic electrode; her eyes are covered with cotton pads and her face is covered with a fine mesh like cloth.">
            <a:extLst>
              <a:ext uri="{FF2B5EF4-FFF2-40B4-BE49-F238E27FC236}">
                <a16:creationId xmlns:a16="http://schemas.microsoft.com/office/drawing/2014/main" id="{79CCC362-CA17-4B64-92B7-D0763FF73E1F}"/>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l="22925" r="17930"/>
          <a:stretch/>
        </p:blipFill>
        <p:spPr>
          <a:xfrm>
            <a:off x="11277368" y="1215166"/>
            <a:ext cx="9804723" cy="11053618"/>
          </a:xfrm>
          <a:prstGeom prst="rect">
            <a:avLst/>
          </a:prstGeom>
        </p:spPr>
      </p:pic>
      <p:sp>
        <p:nvSpPr>
          <p:cNvPr id="14" name="TextBox 13">
            <a:extLst>
              <a:ext uri="{FF2B5EF4-FFF2-40B4-BE49-F238E27FC236}">
                <a16:creationId xmlns:a16="http://schemas.microsoft.com/office/drawing/2014/main" id="{A7AA574C-CED3-4E39-B4F5-0B0FCAD11485}"/>
              </a:ext>
            </a:extLst>
          </p:cNvPr>
          <p:cNvSpPr txBox="1"/>
          <p:nvPr/>
        </p:nvSpPr>
        <p:spPr>
          <a:xfrm>
            <a:off x="1312349" y="1293208"/>
            <a:ext cx="5569024" cy="1107996"/>
          </a:xfrm>
          <a:prstGeom prst="rect">
            <a:avLst/>
          </a:prstGeom>
          <a:noFill/>
        </p:spPr>
        <p:txBody>
          <a:bodyPr wrap="none" rtlCol="0">
            <a:spAutoFit/>
          </a:bodyPr>
          <a:lstStyle/>
          <a:p>
            <a:pPr algn="ctr"/>
            <a:r>
              <a:rPr lang="en-US" sz="6600" spc="600" dirty="0">
                <a:solidFill>
                  <a:schemeClr val="tx2"/>
                </a:solidFill>
                <a:latin typeface="+mj-lt"/>
                <a:ea typeface="Montserrat" charset="0"/>
                <a:cs typeface="Arial" panose="020B0604020202020204" pitchFamily="34" charset="0"/>
              </a:rPr>
              <a:t>MODALITIES</a:t>
            </a:r>
            <a:endParaRPr lang="en-US" sz="9600" spc="600" dirty="0">
              <a:solidFill>
                <a:schemeClr val="tx2"/>
              </a:solidFill>
              <a:latin typeface="+mj-lt"/>
              <a:ea typeface="Montserrat" charset="0"/>
              <a:cs typeface="Arial" panose="020B0604020202020204" pitchFamily="34" charset="0"/>
            </a:endParaRPr>
          </a:p>
        </p:txBody>
      </p:sp>
      <p:sp>
        <p:nvSpPr>
          <p:cNvPr id="15" name="TextBox 14">
            <a:extLst>
              <a:ext uri="{FF2B5EF4-FFF2-40B4-BE49-F238E27FC236}">
                <a16:creationId xmlns:a16="http://schemas.microsoft.com/office/drawing/2014/main" id="{DBE78277-9E36-410F-A49E-288E391D0EAD}"/>
              </a:ext>
            </a:extLst>
          </p:cNvPr>
          <p:cNvSpPr txBox="1"/>
          <p:nvPr/>
        </p:nvSpPr>
        <p:spPr>
          <a:xfrm>
            <a:off x="919901" y="7044534"/>
            <a:ext cx="10172700" cy="4524315"/>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3200" u="sng" spc="300" dirty="0">
                <a:solidFill>
                  <a:schemeClr val="accent4">
                    <a:lumMod val="50000"/>
                  </a:schemeClr>
                </a:solidFill>
                <a:ea typeface="Montserrat Light" charset="0"/>
                <a:cs typeface="Arial" panose="020B0604020202020204" pitchFamily="34" charset="0"/>
                <a:hlinkClick r:id="" action="ppaction://noaction">
                  <a:snd r:embed="rId4" name="active_electrode.wav"/>
                </a:hlinkClick>
              </a:rPr>
              <a:t>Active</a:t>
            </a:r>
            <a:r>
              <a:rPr lang="en-US" sz="3200" spc="300" dirty="0">
                <a:solidFill>
                  <a:schemeClr val="accent4">
                    <a:lumMod val="50000"/>
                  </a:schemeClr>
                </a:solidFill>
                <a:ea typeface="Montserrat Light" charset="0"/>
                <a:cs typeface="Arial" panose="020B0604020202020204" pitchFamily="34" charset="0"/>
              </a:rPr>
              <a:t> / </a:t>
            </a:r>
            <a:r>
              <a:rPr lang="en-US" sz="3200" u="sng" spc="300" dirty="0">
                <a:solidFill>
                  <a:schemeClr val="accent4">
                    <a:lumMod val="50000"/>
                  </a:schemeClr>
                </a:solidFill>
                <a:ea typeface="Montserrat Light" charset="0"/>
                <a:cs typeface="Arial" panose="020B0604020202020204" pitchFamily="34" charset="0"/>
                <a:hlinkClick r:id="" action="ppaction://noaction">
                  <a:snd r:embed="rId5" name="inactive_electrode.wav"/>
                </a:hlinkClick>
              </a:rPr>
              <a:t>inactive electrodes</a:t>
            </a:r>
            <a:endParaRPr lang="en-US" sz="3200" u="sng" spc="300" dirty="0">
              <a:solidFill>
                <a:schemeClr val="accent4">
                  <a:lumMod val="50000"/>
                </a:schemeClr>
              </a:solidFill>
              <a:ea typeface="Montserrat Light" charset="0"/>
              <a:cs typeface="Arial" panose="020B0604020202020204" pitchFamily="34" charset="0"/>
            </a:endParaRPr>
          </a:p>
          <a:p>
            <a:pPr marL="342900" indent="-342900">
              <a:lnSpc>
                <a:spcPct val="150000"/>
              </a:lnSpc>
              <a:buFont typeface="Arial" panose="020B0604020202020204" pitchFamily="34" charset="0"/>
              <a:buChar char="•"/>
            </a:pPr>
            <a:r>
              <a:rPr lang="en-US" sz="3200" u="sng" spc="300" dirty="0">
                <a:solidFill>
                  <a:schemeClr val="accent4">
                    <a:lumMod val="50000"/>
                  </a:schemeClr>
                </a:solidFill>
                <a:ea typeface="Montserrat Light" charset="0"/>
                <a:cs typeface="Arial" panose="020B0604020202020204" pitchFamily="34" charset="0"/>
                <a:hlinkClick r:id="" action="ppaction://noaction">
                  <a:snd r:embed="rId6" name="iontophoresis.wav"/>
                </a:hlinkClick>
              </a:rPr>
              <a:t>Iontophoresis</a:t>
            </a:r>
            <a:endParaRPr lang="en-US" sz="3200" u="sng" spc="300" dirty="0">
              <a:solidFill>
                <a:schemeClr val="accent4">
                  <a:lumMod val="50000"/>
                </a:schemeClr>
              </a:solidFill>
              <a:ea typeface="Montserrat Light" charset="0"/>
              <a:cs typeface="Arial" panose="020B0604020202020204" pitchFamily="34" charset="0"/>
            </a:endParaRPr>
          </a:p>
          <a:p>
            <a:pPr marL="1428567" lvl="1" indent="-514350">
              <a:lnSpc>
                <a:spcPct val="150000"/>
              </a:lnSpc>
              <a:buFont typeface="Arial" panose="020B0604020202020204" pitchFamily="34" charset="0"/>
              <a:buChar char="−"/>
            </a:pPr>
            <a:r>
              <a:rPr lang="en-US" sz="3200" u="sng" spc="300" dirty="0" err="1">
                <a:solidFill>
                  <a:schemeClr val="accent4">
                    <a:lumMod val="50000"/>
                  </a:schemeClr>
                </a:solidFill>
                <a:ea typeface="Montserrat Light" charset="0"/>
                <a:cs typeface="Arial" panose="020B0604020202020204" pitchFamily="34" charset="0"/>
                <a:hlinkClick r:id="" action="ppaction://noaction">
                  <a:snd r:embed="rId7" name="cataphoresis.wav"/>
                </a:hlinkClick>
              </a:rPr>
              <a:t>Cataphoresis</a:t>
            </a:r>
            <a:endParaRPr lang="en-US" sz="3200" u="sng" spc="300" dirty="0">
              <a:solidFill>
                <a:schemeClr val="accent4">
                  <a:lumMod val="50000"/>
                </a:schemeClr>
              </a:solidFill>
              <a:ea typeface="Montserrat Light" charset="0"/>
              <a:cs typeface="Arial" panose="020B0604020202020204" pitchFamily="34" charset="0"/>
            </a:endParaRPr>
          </a:p>
          <a:p>
            <a:pPr marL="1428567" lvl="1" indent="-514350">
              <a:lnSpc>
                <a:spcPct val="150000"/>
              </a:lnSpc>
              <a:buFont typeface="Arial" panose="020B0604020202020204" pitchFamily="34" charset="0"/>
              <a:buChar char="−"/>
            </a:pPr>
            <a:r>
              <a:rPr lang="en-US" sz="3200" u="sng" spc="300" dirty="0" err="1">
                <a:solidFill>
                  <a:schemeClr val="accent4">
                    <a:lumMod val="50000"/>
                  </a:schemeClr>
                </a:solidFill>
                <a:ea typeface="Montserrat Light" charset="0"/>
                <a:cs typeface="Arial" panose="020B0604020202020204" pitchFamily="34" charset="0"/>
                <a:hlinkClick r:id="" action="ppaction://noaction">
                  <a:snd r:embed="rId8" name="anaphoresis.wav"/>
                </a:hlinkClick>
              </a:rPr>
              <a:t>Anaphoresis</a:t>
            </a:r>
            <a:endParaRPr lang="en-US" sz="3200" u="sng" spc="300" dirty="0">
              <a:solidFill>
                <a:schemeClr val="accent4">
                  <a:lumMod val="50000"/>
                </a:schemeClr>
              </a:solidFill>
              <a:ea typeface="Montserrat Light" charset="0"/>
              <a:cs typeface="Arial" panose="020B0604020202020204" pitchFamily="34" charset="0"/>
            </a:endParaRPr>
          </a:p>
          <a:p>
            <a:pPr marL="1428567" lvl="1" indent="-514350">
              <a:lnSpc>
                <a:spcPct val="150000"/>
              </a:lnSpc>
              <a:buFont typeface="Arial" panose="020B0604020202020204" pitchFamily="34" charset="0"/>
              <a:buChar char="−"/>
            </a:pPr>
            <a:r>
              <a:rPr lang="en-US" sz="3200" u="sng" spc="300" dirty="0" err="1">
                <a:solidFill>
                  <a:schemeClr val="accent4">
                    <a:lumMod val="50000"/>
                  </a:schemeClr>
                </a:solidFill>
                <a:ea typeface="Montserrat Light" charset="0"/>
                <a:cs typeface="Arial" panose="020B0604020202020204" pitchFamily="34" charset="0"/>
                <a:hlinkClick r:id="" action="ppaction://noaction">
                  <a:snd r:embed="rId9" name="desincrustation.wav"/>
                </a:hlinkClick>
              </a:rPr>
              <a:t>Desincrustation</a:t>
            </a:r>
            <a:endParaRPr lang="en-US" sz="3200" u="sng" spc="300" dirty="0">
              <a:solidFill>
                <a:schemeClr val="accent4">
                  <a:lumMod val="50000"/>
                </a:schemeClr>
              </a:solidFill>
              <a:ea typeface="Montserrat Light" charset="0"/>
              <a:cs typeface="Arial" panose="020B0604020202020204" pitchFamily="34" charset="0"/>
            </a:endParaRPr>
          </a:p>
          <a:p>
            <a:pPr marL="514350" indent="-514350">
              <a:lnSpc>
                <a:spcPct val="150000"/>
              </a:lnSpc>
              <a:buFont typeface="+mj-lt"/>
              <a:buAutoNum type="arabicPeriod"/>
            </a:pPr>
            <a:endParaRPr lang="en-US" sz="3200" spc="300" dirty="0">
              <a:solidFill>
                <a:schemeClr val="accent4">
                  <a:lumMod val="50000"/>
                </a:schemeClr>
              </a:solidFill>
              <a:ea typeface="Montserrat Light" charset="0"/>
              <a:cs typeface="Arial" panose="020B0604020202020204" pitchFamily="34" charset="0"/>
            </a:endParaRPr>
          </a:p>
        </p:txBody>
      </p:sp>
      <p:sp>
        <p:nvSpPr>
          <p:cNvPr id="16" name="Rectangle 15">
            <a:extLst>
              <a:ext uri="{FF2B5EF4-FFF2-40B4-BE49-F238E27FC236}">
                <a16:creationId xmlns:a16="http://schemas.microsoft.com/office/drawing/2014/main" id="{8695FE35-D3C7-4373-8B42-231163004EC3}"/>
              </a:ext>
            </a:extLst>
          </p:cNvPr>
          <p:cNvSpPr/>
          <p:nvPr/>
        </p:nvSpPr>
        <p:spPr>
          <a:xfrm>
            <a:off x="919901" y="6357255"/>
            <a:ext cx="9190277" cy="769441"/>
          </a:xfrm>
          <a:prstGeom prst="rect">
            <a:avLst/>
          </a:prstGeom>
        </p:spPr>
        <p:txBody>
          <a:bodyPr wrap="square">
            <a:spAutoFit/>
          </a:bodyPr>
          <a:lstStyle/>
          <a:p>
            <a:r>
              <a:rPr lang="en-US" sz="4400" u="sng" spc="300" dirty="0">
                <a:solidFill>
                  <a:schemeClr val="tx2"/>
                </a:solidFill>
                <a:ea typeface="Montserrat" charset="0"/>
                <a:cs typeface="Arial" panose="020B0604020202020204" pitchFamily="34" charset="0"/>
                <a:hlinkClick r:id="" action="ppaction://noaction">
                  <a:snd r:embed="rId10" name="galvanic_current.wav"/>
                </a:hlinkClick>
              </a:rPr>
              <a:t>GALVANIC CURRENT</a:t>
            </a:r>
            <a:endParaRPr lang="en-US" sz="4400" u="sng" spc="300" dirty="0">
              <a:solidFill>
                <a:schemeClr val="tx2"/>
              </a:solidFill>
              <a:ea typeface="Montserrat" charset="0"/>
              <a:cs typeface="Arial" panose="020B0604020202020204" pitchFamily="34" charset="0"/>
            </a:endParaRPr>
          </a:p>
        </p:txBody>
      </p:sp>
      <p:sp>
        <p:nvSpPr>
          <p:cNvPr id="7" name="Rectangle 6">
            <a:extLst>
              <a:ext uri="{FF2B5EF4-FFF2-40B4-BE49-F238E27FC236}">
                <a16:creationId xmlns:a16="http://schemas.microsoft.com/office/drawing/2014/main" id="{4A5C988B-2DBD-4DA5-A372-4DEF14400CFB}"/>
              </a:ext>
            </a:extLst>
          </p:cNvPr>
          <p:cNvSpPr/>
          <p:nvPr/>
        </p:nvSpPr>
        <p:spPr>
          <a:xfrm>
            <a:off x="750378" y="12358776"/>
            <a:ext cx="1696298" cy="523220"/>
          </a:xfrm>
          <a:prstGeom prst="rect">
            <a:avLst/>
          </a:prstGeom>
        </p:spPr>
        <p:txBody>
          <a:bodyPr wrap="none">
            <a:spAutoFit/>
          </a:bodyPr>
          <a:lstStyle/>
          <a:p>
            <a:r>
              <a:rPr lang="en-US" altLang="en-US" sz="2800" dirty="0">
                <a:cs typeface="Arial" panose="020B0604020202020204" pitchFamily="34" charset="0"/>
              </a:rPr>
              <a:t>(continues)</a:t>
            </a:r>
            <a:endParaRPr lang="en-US" sz="2800" dirty="0">
              <a:cs typeface="Arial" panose="020B0604020202020204" pitchFamily="34" charset="0"/>
            </a:endParaRPr>
          </a:p>
        </p:txBody>
      </p:sp>
    </p:spTree>
    <p:extLst>
      <p:ext uri="{BB962C8B-B14F-4D97-AF65-F5344CB8AC3E}">
        <p14:creationId xmlns:p14="http://schemas.microsoft.com/office/powerpoint/2010/main" val="9795545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28">
            <a:extLst>
              <a:ext uri="{FF2B5EF4-FFF2-40B4-BE49-F238E27FC236}">
                <a16:creationId xmlns:a16="http://schemas.microsoft.com/office/drawing/2014/main" id="{5257E12D-DEFD-4C4E-9B38-7526F1B96BD7}"/>
              </a:ext>
            </a:extLst>
          </p:cNvPr>
          <p:cNvSpPr txBox="1"/>
          <p:nvPr/>
        </p:nvSpPr>
        <p:spPr>
          <a:xfrm>
            <a:off x="9404313" y="836008"/>
            <a:ext cx="5569024" cy="1107996"/>
          </a:xfrm>
          <a:prstGeom prst="rect">
            <a:avLst/>
          </a:prstGeom>
          <a:noFill/>
        </p:spPr>
        <p:txBody>
          <a:bodyPr wrap="none" rtlCol="0">
            <a:spAutoFit/>
          </a:bodyPr>
          <a:lstStyle/>
          <a:p>
            <a:pPr algn="ctr"/>
            <a:r>
              <a:rPr lang="en-US" sz="6600" spc="600" dirty="0">
                <a:solidFill>
                  <a:schemeClr val="tx2"/>
                </a:solidFill>
                <a:latin typeface="+mj-lt"/>
                <a:ea typeface="Montserrat" charset="0"/>
                <a:cs typeface="Arial" panose="020B0604020202020204" pitchFamily="34" charset="0"/>
              </a:rPr>
              <a:t>MODALITIES</a:t>
            </a:r>
            <a:endParaRPr lang="en-US" sz="9600" spc="600" dirty="0">
              <a:solidFill>
                <a:schemeClr val="tx2"/>
              </a:solidFill>
              <a:latin typeface="+mj-lt"/>
              <a:ea typeface="Montserrat" charset="0"/>
              <a:cs typeface="Arial" panose="020B0604020202020204" pitchFamily="34" charset="0"/>
            </a:endParaRPr>
          </a:p>
        </p:txBody>
      </p:sp>
      <p:graphicFrame>
        <p:nvGraphicFramePr>
          <p:cNvPr id="4" name="Table 3" descr="A table compares positive pole (anode) cataphoresis and negative pole (cathode) anaphoresis as follows:&#10;Positive pole cataphoresis: produces acidic reactions; closes the pores, soother nerves, decreases blood supply, contracts blood vessels, hardens and firms tissues.&#10;Negative pole anaphoresis: produces alkaline reactions; opens the pores, stimulates and irritates the nerves, increases blood supply, expands blood vessels, and softens tissues.">
            <a:extLst>
              <a:ext uri="{FF2B5EF4-FFF2-40B4-BE49-F238E27FC236}">
                <a16:creationId xmlns:a16="http://schemas.microsoft.com/office/drawing/2014/main" id="{0A987800-8809-5245-983A-49632F7390AD}"/>
              </a:ext>
            </a:extLst>
          </p:cNvPr>
          <p:cNvGraphicFramePr>
            <a:graphicFrameLocks noGrp="1"/>
          </p:cNvGraphicFramePr>
          <p:nvPr>
            <p:extLst>
              <p:ext uri="{D42A27DB-BD31-4B8C-83A1-F6EECF244321}">
                <p14:modId xmlns:p14="http://schemas.microsoft.com/office/powerpoint/2010/main" val="1095750794"/>
              </p:ext>
            </p:extLst>
          </p:nvPr>
        </p:nvGraphicFramePr>
        <p:xfrm>
          <a:off x="2463800" y="3929106"/>
          <a:ext cx="20193002" cy="5316497"/>
        </p:xfrm>
        <a:graphic>
          <a:graphicData uri="http://schemas.openxmlformats.org/drawingml/2006/table">
            <a:tbl>
              <a:tblPr firstRow="1" bandRow="1">
                <a:tableStyleId>{C083E6E3-FA7D-4D7B-A595-EF9225AFEA82}</a:tableStyleId>
              </a:tblPr>
              <a:tblGrid>
                <a:gridCol w="9855200">
                  <a:extLst>
                    <a:ext uri="{9D8B030D-6E8A-4147-A177-3AD203B41FA5}">
                      <a16:colId xmlns:a16="http://schemas.microsoft.com/office/drawing/2014/main" val="3563224093"/>
                    </a:ext>
                  </a:extLst>
                </a:gridCol>
                <a:gridCol w="10337802">
                  <a:extLst>
                    <a:ext uri="{9D8B030D-6E8A-4147-A177-3AD203B41FA5}">
                      <a16:colId xmlns:a16="http://schemas.microsoft.com/office/drawing/2014/main" val="1358889417"/>
                    </a:ext>
                  </a:extLst>
                </a:gridCol>
              </a:tblGrid>
              <a:tr h="845543">
                <a:tc>
                  <a:txBody>
                    <a:bodyPr/>
                    <a:lstStyle/>
                    <a:p>
                      <a:pPr marL="0" marR="0">
                        <a:spcBef>
                          <a:spcPts val="0"/>
                        </a:spcBef>
                        <a:spcAft>
                          <a:spcPts val="0"/>
                        </a:spcAft>
                      </a:pPr>
                      <a:r>
                        <a:rPr lang="en-US" sz="3600" spc="0" dirty="0">
                          <a:effectLst/>
                        </a:rPr>
                        <a:t>POSITIVE POLE (ANODE) CATAPHORESIS</a:t>
                      </a:r>
                      <a:endParaRPr lang="en-US" sz="6400" dirty="0">
                        <a:solidFill>
                          <a:schemeClr val="bg1"/>
                        </a:solidFill>
                        <a:effectLst/>
                        <a:latin typeface="Arial" panose="020B0604020202020204" pitchFamily="34" charset="0"/>
                        <a:ea typeface="MS Mincho" panose="02020609040205080304" pitchFamily="49" charset="-128"/>
                        <a:cs typeface="Arial" panose="020B0604020202020204" pitchFamily="34" charset="0"/>
                      </a:endParaRPr>
                    </a:p>
                  </a:txBody>
                  <a:tcPr marL="137160" marR="137160" marT="0" marB="0" anchor="ctr"/>
                </a:tc>
                <a:tc>
                  <a:txBody>
                    <a:bodyPr/>
                    <a:lstStyle/>
                    <a:p>
                      <a:pPr marL="0" marR="0">
                        <a:spcBef>
                          <a:spcPts val="0"/>
                        </a:spcBef>
                        <a:spcAft>
                          <a:spcPts val="0"/>
                        </a:spcAft>
                      </a:pPr>
                      <a:r>
                        <a:rPr lang="en-US" sz="3600" spc="0" dirty="0">
                          <a:effectLst/>
                        </a:rPr>
                        <a:t>NEGATIVE POLE (CATHODE) ANAPHORESIS</a:t>
                      </a:r>
                      <a:endParaRPr lang="en-US" sz="6400" dirty="0">
                        <a:solidFill>
                          <a:schemeClr val="bg1"/>
                        </a:solidFill>
                        <a:effectLst/>
                        <a:latin typeface="Arial" panose="020B0604020202020204" pitchFamily="34" charset="0"/>
                        <a:ea typeface="MS Mincho" panose="02020609040205080304" pitchFamily="49" charset="-128"/>
                        <a:cs typeface="Arial" panose="020B0604020202020204" pitchFamily="34" charset="0"/>
                      </a:endParaRPr>
                    </a:p>
                  </a:txBody>
                  <a:tcPr marL="137160" marR="137160" marT="0" marB="0" anchor="ctr"/>
                </a:tc>
                <a:extLst>
                  <a:ext uri="{0D108BD9-81ED-4DB2-BD59-A6C34878D82A}">
                    <a16:rowId xmlns:a16="http://schemas.microsoft.com/office/drawing/2014/main" val="109931223"/>
                  </a:ext>
                </a:extLst>
              </a:tr>
              <a:tr h="845543">
                <a:tc>
                  <a:txBody>
                    <a:bodyPr/>
                    <a:lstStyle/>
                    <a:p>
                      <a:pPr marL="0" marR="0">
                        <a:spcBef>
                          <a:spcPts val="0"/>
                        </a:spcBef>
                        <a:spcAft>
                          <a:spcPts val="0"/>
                        </a:spcAft>
                      </a:pPr>
                      <a:r>
                        <a:rPr lang="en-US" sz="4000" kern="1200" dirty="0">
                          <a:effectLst/>
                        </a:rPr>
                        <a:t>Produces acidic reactions</a:t>
                      </a:r>
                      <a:endParaRPr lang="en-US" sz="4000" b="0" dirty="0">
                        <a:solidFill>
                          <a:schemeClr val="tx2"/>
                        </a:solidFill>
                        <a:effectLst/>
                        <a:latin typeface="Arial" panose="020B0604020202020204" pitchFamily="34" charset="0"/>
                        <a:ea typeface="MS Mincho" panose="02020609040205080304" pitchFamily="49" charset="-128"/>
                        <a:cs typeface="Arial" panose="020B0604020202020204" pitchFamily="34" charset="0"/>
                      </a:endParaRPr>
                    </a:p>
                  </a:txBody>
                  <a:tcPr marL="137160" marR="137160" marT="0" marB="0" anchor="ctr"/>
                </a:tc>
                <a:tc>
                  <a:txBody>
                    <a:bodyPr/>
                    <a:lstStyle/>
                    <a:p>
                      <a:pPr marL="0" marR="0">
                        <a:spcBef>
                          <a:spcPts val="0"/>
                        </a:spcBef>
                        <a:spcAft>
                          <a:spcPts val="0"/>
                        </a:spcAft>
                      </a:pPr>
                      <a:r>
                        <a:rPr lang="en-US" sz="4000" kern="1200" dirty="0">
                          <a:effectLst/>
                        </a:rPr>
                        <a:t>Produces alkaline reactions</a:t>
                      </a:r>
                      <a:endParaRPr lang="en-US" sz="4000" b="0" dirty="0">
                        <a:solidFill>
                          <a:schemeClr val="tx2"/>
                        </a:solidFill>
                        <a:effectLst/>
                        <a:latin typeface="Arial" panose="020B0604020202020204" pitchFamily="34" charset="0"/>
                        <a:ea typeface="MS Mincho" panose="02020609040205080304" pitchFamily="49" charset="-128"/>
                        <a:cs typeface="Arial" panose="020B0604020202020204" pitchFamily="34" charset="0"/>
                      </a:endParaRPr>
                    </a:p>
                  </a:txBody>
                  <a:tcPr marL="137160" marR="137160" marT="0" marB="0" anchor="ctr"/>
                </a:tc>
                <a:extLst>
                  <a:ext uri="{0D108BD9-81ED-4DB2-BD59-A6C34878D82A}">
                    <a16:rowId xmlns:a16="http://schemas.microsoft.com/office/drawing/2014/main" val="3855689580"/>
                  </a:ext>
                </a:extLst>
              </a:tr>
              <a:tr h="845543">
                <a:tc>
                  <a:txBody>
                    <a:bodyPr/>
                    <a:lstStyle/>
                    <a:p>
                      <a:pPr marL="0" marR="0">
                        <a:spcBef>
                          <a:spcPts val="0"/>
                        </a:spcBef>
                        <a:spcAft>
                          <a:spcPts val="0"/>
                        </a:spcAft>
                      </a:pPr>
                      <a:r>
                        <a:rPr lang="en-US" sz="4000" kern="1200" dirty="0">
                          <a:effectLst/>
                        </a:rPr>
                        <a:t>Closes the pores</a:t>
                      </a:r>
                      <a:endParaRPr lang="en-US" sz="4000" b="0" dirty="0">
                        <a:solidFill>
                          <a:schemeClr val="tx2"/>
                        </a:solidFill>
                        <a:effectLst/>
                        <a:latin typeface="Arial" panose="020B0604020202020204" pitchFamily="34" charset="0"/>
                        <a:ea typeface="MS Mincho" panose="02020609040205080304" pitchFamily="49" charset="-128"/>
                        <a:cs typeface="Arial" panose="020B0604020202020204" pitchFamily="34" charset="0"/>
                      </a:endParaRPr>
                    </a:p>
                  </a:txBody>
                  <a:tcPr marL="137160" marR="137160" marT="0" marB="0" anchor="ctr"/>
                </a:tc>
                <a:tc>
                  <a:txBody>
                    <a:bodyPr/>
                    <a:lstStyle/>
                    <a:p>
                      <a:pPr marL="0" marR="0">
                        <a:spcBef>
                          <a:spcPts val="0"/>
                        </a:spcBef>
                        <a:spcAft>
                          <a:spcPts val="0"/>
                        </a:spcAft>
                      </a:pPr>
                      <a:r>
                        <a:rPr lang="en-US" sz="4000" kern="1200" dirty="0">
                          <a:effectLst/>
                        </a:rPr>
                        <a:t>Opens the pores</a:t>
                      </a:r>
                      <a:endParaRPr lang="en-US" sz="4000" b="0" dirty="0">
                        <a:solidFill>
                          <a:schemeClr val="tx2"/>
                        </a:solidFill>
                        <a:effectLst/>
                        <a:latin typeface="Arial" panose="020B0604020202020204" pitchFamily="34" charset="0"/>
                        <a:ea typeface="MS Mincho" panose="02020609040205080304" pitchFamily="49" charset="-128"/>
                        <a:cs typeface="Arial" panose="020B0604020202020204" pitchFamily="34" charset="0"/>
                      </a:endParaRPr>
                    </a:p>
                  </a:txBody>
                  <a:tcPr marL="137160" marR="137160" marT="0" marB="0" anchor="ctr"/>
                </a:tc>
                <a:extLst>
                  <a:ext uri="{0D108BD9-81ED-4DB2-BD59-A6C34878D82A}">
                    <a16:rowId xmlns:a16="http://schemas.microsoft.com/office/drawing/2014/main" val="2681341777"/>
                  </a:ext>
                </a:extLst>
              </a:tr>
              <a:tr h="694967">
                <a:tc>
                  <a:txBody>
                    <a:bodyPr/>
                    <a:lstStyle/>
                    <a:p>
                      <a:pPr marL="0" marR="0">
                        <a:spcBef>
                          <a:spcPts val="0"/>
                        </a:spcBef>
                        <a:spcAft>
                          <a:spcPts val="0"/>
                        </a:spcAft>
                      </a:pPr>
                      <a:r>
                        <a:rPr lang="en-US" sz="4000" kern="1200" dirty="0">
                          <a:effectLst/>
                        </a:rPr>
                        <a:t>Soothes nerves</a:t>
                      </a:r>
                      <a:endParaRPr lang="en-US" sz="4000" b="0" dirty="0">
                        <a:solidFill>
                          <a:schemeClr val="tx2"/>
                        </a:solidFill>
                        <a:effectLst/>
                        <a:latin typeface="Arial" panose="020B0604020202020204" pitchFamily="34" charset="0"/>
                        <a:ea typeface="MS Mincho" panose="02020609040205080304" pitchFamily="49" charset="-128"/>
                        <a:cs typeface="Arial" panose="020B0604020202020204" pitchFamily="34" charset="0"/>
                      </a:endParaRPr>
                    </a:p>
                  </a:txBody>
                  <a:tcPr marL="137160" marR="137160" marT="0" marB="0" anchor="ctr"/>
                </a:tc>
                <a:tc>
                  <a:txBody>
                    <a:bodyPr/>
                    <a:lstStyle/>
                    <a:p>
                      <a:pPr marL="0" marR="0">
                        <a:spcBef>
                          <a:spcPts val="0"/>
                        </a:spcBef>
                        <a:spcAft>
                          <a:spcPts val="0"/>
                        </a:spcAft>
                      </a:pPr>
                      <a:r>
                        <a:rPr lang="en-US" sz="4000" kern="1200" dirty="0">
                          <a:effectLst/>
                        </a:rPr>
                        <a:t>Stimulates and irritates the nerves</a:t>
                      </a:r>
                      <a:endParaRPr lang="en-US" sz="4000" b="0" dirty="0">
                        <a:solidFill>
                          <a:schemeClr val="tx2"/>
                        </a:solidFill>
                        <a:effectLst/>
                        <a:latin typeface="Arial" panose="020B0604020202020204" pitchFamily="34" charset="0"/>
                        <a:ea typeface="MS Mincho" panose="02020609040205080304" pitchFamily="49" charset="-128"/>
                        <a:cs typeface="Arial" panose="020B0604020202020204" pitchFamily="34" charset="0"/>
                      </a:endParaRPr>
                    </a:p>
                  </a:txBody>
                  <a:tcPr marL="137160" marR="137160" marT="0" marB="0" anchor="ctr"/>
                </a:tc>
                <a:extLst>
                  <a:ext uri="{0D108BD9-81ED-4DB2-BD59-A6C34878D82A}">
                    <a16:rowId xmlns:a16="http://schemas.microsoft.com/office/drawing/2014/main" val="2709800395"/>
                  </a:ext>
                </a:extLst>
              </a:tr>
              <a:tr h="694967">
                <a:tc>
                  <a:txBody>
                    <a:bodyPr/>
                    <a:lstStyle/>
                    <a:p>
                      <a:pPr marL="0" marR="0">
                        <a:spcBef>
                          <a:spcPts val="0"/>
                        </a:spcBef>
                        <a:spcAft>
                          <a:spcPts val="0"/>
                        </a:spcAft>
                      </a:pPr>
                      <a:r>
                        <a:rPr lang="en-US" sz="4000" kern="1200" dirty="0">
                          <a:effectLst/>
                        </a:rPr>
                        <a:t>Decreases blood supply</a:t>
                      </a:r>
                      <a:endParaRPr lang="en-US" sz="4000" b="0" dirty="0">
                        <a:solidFill>
                          <a:schemeClr val="tx2"/>
                        </a:solidFill>
                        <a:effectLst/>
                        <a:latin typeface="Arial" panose="020B0604020202020204" pitchFamily="34" charset="0"/>
                        <a:ea typeface="MS Mincho" panose="02020609040205080304" pitchFamily="49" charset="-128"/>
                        <a:cs typeface="Arial" panose="020B0604020202020204" pitchFamily="34" charset="0"/>
                      </a:endParaRPr>
                    </a:p>
                  </a:txBody>
                  <a:tcPr marL="137160" marR="137160" marT="0" marB="0" anchor="ctr"/>
                </a:tc>
                <a:tc>
                  <a:txBody>
                    <a:bodyPr/>
                    <a:lstStyle/>
                    <a:p>
                      <a:pPr marL="0" marR="0">
                        <a:spcBef>
                          <a:spcPts val="0"/>
                        </a:spcBef>
                        <a:spcAft>
                          <a:spcPts val="0"/>
                        </a:spcAft>
                      </a:pPr>
                      <a:r>
                        <a:rPr lang="en-US" sz="4000" kern="1200" dirty="0">
                          <a:effectLst/>
                        </a:rPr>
                        <a:t>Increases blood supply</a:t>
                      </a:r>
                      <a:endParaRPr lang="en-US" sz="4000" b="0" dirty="0">
                        <a:solidFill>
                          <a:schemeClr val="tx2"/>
                        </a:solidFill>
                        <a:effectLst/>
                        <a:latin typeface="Arial" panose="020B0604020202020204" pitchFamily="34" charset="0"/>
                        <a:ea typeface="MS Mincho" panose="02020609040205080304" pitchFamily="49" charset="-128"/>
                        <a:cs typeface="Arial" panose="020B0604020202020204" pitchFamily="34" charset="0"/>
                      </a:endParaRPr>
                    </a:p>
                  </a:txBody>
                  <a:tcPr marL="137160" marR="137160" marT="0" marB="0" anchor="ctr"/>
                </a:tc>
                <a:extLst>
                  <a:ext uri="{0D108BD9-81ED-4DB2-BD59-A6C34878D82A}">
                    <a16:rowId xmlns:a16="http://schemas.microsoft.com/office/drawing/2014/main" val="514415965"/>
                  </a:ext>
                </a:extLst>
              </a:tr>
              <a:tr h="694967">
                <a:tc>
                  <a:txBody>
                    <a:bodyPr/>
                    <a:lstStyle/>
                    <a:p>
                      <a:pPr marL="0" marR="0">
                        <a:spcBef>
                          <a:spcPts val="0"/>
                        </a:spcBef>
                        <a:spcAft>
                          <a:spcPts val="0"/>
                        </a:spcAft>
                      </a:pPr>
                      <a:r>
                        <a:rPr lang="en-US" sz="4000" kern="1200" dirty="0">
                          <a:effectLst/>
                        </a:rPr>
                        <a:t>Contracts blood vessels</a:t>
                      </a:r>
                      <a:endParaRPr lang="en-US" sz="4000" b="0" dirty="0">
                        <a:solidFill>
                          <a:schemeClr val="tx2"/>
                        </a:solidFill>
                        <a:effectLst/>
                        <a:latin typeface="Arial" panose="020B0604020202020204" pitchFamily="34" charset="0"/>
                        <a:ea typeface="MS Mincho" panose="02020609040205080304" pitchFamily="49" charset="-128"/>
                        <a:cs typeface="Arial" panose="020B0604020202020204" pitchFamily="34" charset="0"/>
                      </a:endParaRPr>
                    </a:p>
                  </a:txBody>
                  <a:tcPr marL="137160" marR="137160" marT="0" marB="0" anchor="ctr"/>
                </a:tc>
                <a:tc>
                  <a:txBody>
                    <a:bodyPr/>
                    <a:lstStyle/>
                    <a:p>
                      <a:pPr marL="0" marR="0">
                        <a:spcBef>
                          <a:spcPts val="0"/>
                        </a:spcBef>
                        <a:spcAft>
                          <a:spcPts val="0"/>
                        </a:spcAft>
                      </a:pPr>
                      <a:r>
                        <a:rPr lang="en-US" sz="4000" kern="1200" dirty="0">
                          <a:effectLst/>
                        </a:rPr>
                        <a:t>Expands blood vessels</a:t>
                      </a:r>
                      <a:endParaRPr lang="en-US" sz="4000" b="0" dirty="0">
                        <a:solidFill>
                          <a:schemeClr val="tx2"/>
                        </a:solidFill>
                        <a:effectLst/>
                        <a:latin typeface="Arial" panose="020B0604020202020204" pitchFamily="34" charset="0"/>
                        <a:ea typeface="MS Mincho" panose="02020609040205080304" pitchFamily="49" charset="-128"/>
                        <a:cs typeface="Arial" panose="020B0604020202020204" pitchFamily="34" charset="0"/>
                      </a:endParaRPr>
                    </a:p>
                  </a:txBody>
                  <a:tcPr marL="137160" marR="137160" marT="0" marB="0" anchor="ctr"/>
                </a:tc>
                <a:extLst>
                  <a:ext uri="{0D108BD9-81ED-4DB2-BD59-A6C34878D82A}">
                    <a16:rowId xmlns:a16="http://schemas.microsoft.com/office/drawing/2014/main" val="2545407343"/>
                  </a:ext>
                </a:extLst>
              </a:tr>
              <a:tr h="694967">
                <a:tc>
                  <a:txBody>
                    <a:bodyPr/>
                    <a:lstStyle/>
                    <a:p>
                      <a:pPr marL="0" marR="0">
                        <a:spcBef>
                          <a:spcPts val="0"/>
                        </a:spcBef>
                        <a:spcAft>
                          <a:spcPts val="0"/>
                        </a:spcAft>
                      </a:pPr>
                      <a:r>
                        <a:rPr lang="en-US" sz="4000" kern="1200" dirty="0">
                          <a:effectLst/>
                        </a:rPr>
                        <a:t>Hardens and firms tissues</a:t>
                      </a:r>
                      <a:endParaRPr lang="en-US" sz="4000" b="0" dirty="0">
                        <a:solidFill>
                          <a:schemeClr val="tx2"/>
                        </a:solidFill>
                        <a:effectLst/>
                        <a:latin typeface="Arial" panose="020B0604020202020204" pitchFamily="34" charset="0"/>
                        <a:ea typeface="MS Mincho" panose="02020609040205080304" pitchFamily="49" charset="-128"/>
                        <a:cs typeface="Arial" panose="020B0604020202020204" pitchFamily="34" charset="0"/>
                      </a:endParaRPr>
                    </a:p>
                  </a:txBody>
                  <a:tcPr marL="137160" marR="137160" marT="0" marB="0" anchor="ctr"/>
                </a:tc>
                <a:tc>
                  <a:txBody>
                    <a:bodyPr/>
                    <a:lstStyle/>
                    <a:p>
                      <a:pPr marL="0" marR="0">
                        <a:spcBef>
                          <a:spcPts val="0"/>
                        </a:spcBef>
                        <a:spcAft>
                          <a:spcPts val="0"/>
                        </a:spcAft>
                      </a:pPr>
                      <a:r>
                        <a:rPr lang="en-US" sz="4000" kern="1200" dirty="0">
                          <a:effectLst/>
                        </a:rPr>
                        <a:t>Softens tissues</a:t>
                      </a:r>
                      <a:endParaRPr lang="en-US" sz="4000" b="0" dirty="0">
                        <a:solidFill>
                          <a:schemeClr val="tx2"/>
                        </a:solidFill>
                        <a:effectLst/>
                        <a:latin typeface="Arial" panose="020B0604020202020204" pitchFamily="34" charset="0"/>
                        <a:ea typeface="MS Mincho" panose="02020609040205080304" pitchFamily="49" charset="-128"/>
                        <a:cs typeface="Arial" panose="020B0604020202020204" pitchFamily="34" charset="0"/>
                      </a:endParaRPr>
                    </a:p>
                  </a:txBody>
                  <a:tcPr marL="137160" marR="137160" marT="0" marB="0" anchor="ctr"/>
                </a:tc>
                <a:extLst>
                  <a:ext uri="{0D108BD9-81ED-4DB2-BD59-A6C34878D82A}">
                    <a16:rowId xmlns:a16="http://schemas.microsoft.com/office/drawing/2014/main" val="1376961861"/>
                  </a:ext>
                </a:extLst>
              </a:tr>
            </a:tbl>
          </a:graphicData>
        </a:graphic>
      </p:graphicFrame>
      <p:pic>
        <p:nvPicPr>
          <p:cNvPr id="5" name="Picture 4" descr="A caution warning label reads as follows: Do not use negative galvanic current on skin with broken capillaries or pustular acne conditions or on clients with high blood pressure or metal implants.">
            <a:extLst>
              <a:ext uri="{FF2B5EF4-FFF2-40B4-BE49-F238E27FC236}">
                <a16:creationId xmlns:a16="http://schemas.microsoft.com/office/drawing/2014/main" id="{6739C9DD-3038-954C-83D0-86BB59219993}"/>
              </a:ext>
            </a:extLst>
          </p:cNvPr>
          <p:cNvPicPr>
            <a:picLocks noChangeAspect="1"/>
          </p:cNvPicPr>
          <p:nvPr/>
        </p:nvPicPr>
        <p:blipFill>
          <a:blip r:embed="rId3"/>
          <a:stretch>
            <a:fillRect/>
          </a:stretch>
        </p:blipFill>
        <p:spPr>
          <a:xfrm>
            <a:off x="3950254" y="9439754"/>
            <a:ext cx="16477142" cy="2886240"/>
          </a:xfrm>
          <a:prstGeom prst="rect">
            <a:avLst/>
          </a:prstGeom>
        </p:spPr>
      </p:pic>
      <p:sp>
        <p:nvSpPr>
          <p:cNvPr id="7" name="Rectangle 6">
            <a:extLst>
              <a:ext uri="{FF2B5EF4-FFF2-40B4-BE49-F238E27FC236}">
                <a16:creationId xmlns:a16="http://schemas.microsoft.com/office/drawing/2014/main" id="{47CB9A05-97FA-4213-8E99-C26CDE3FB0DB}"/>
              </a:ext>
            </a:extLst>
          </p:cNvPr>
          <p:cNvSpPr/>
          <p:nvPr/>
        </p:nvSpPr>
        <p:spPr>
          <a:xfrm>
            <a:off x="750378" y="12358776"/>
            <a:ext cx="1725152" cy="523220"/>
          </a:xfrm>
          <a:prstGeom prst="rect">
            <a:avLst/>
          </a:prstGeom>
        </p:spPr>
        <p:txBody>
          <a:bodyPr wrap="none">
            <a:spAutoFit/>
          </a:bodyPr>
          <a:lstStyle/>
          <a:p>
            <a:r>
              <a:rPr lang="en-US" altLang="en-US" sz="2800" dirty="0">
                <a:cs typeface="Arial" panose="020B0604020202020204" pitchFamily="34" charset="0"/>
              </a:rPr>
              <a:t>(continues)</a:t>
            </a:r>
            <a:endParaRPr lang="en-US" sz="2800" dirty="0">
              <a:cs typeface="Arial" panose="020B0604020202020204" pitchFamily="34" charset="0"/>
            </a:endParaRPr>
          </a:p>
        </p:txBody>
      </p:sp>
    </p:spTree>
    <p:extLst>
      <p:ext uri="{BB962C8B-B14F-4D97-AF65-F5344CB8AC3E}">
        <p14:creationId xmlns:p14="http://schemas.microsoft.com/office/powerpoint/2010/main" val="25000351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hoto shows the face of a female client being massaged by a device that generates microcurrent.">
            <a:extLst>
              <a:ext uri="{FF2B5EF4-FFF2-40B4-BE49-F238E27FC236}">
                <a16:creationId xmlns:a16="http://schemas.microsoft.com/office/drawing/2014/main" id="{736A7041-5372-4BDA-BCE8-B33458365AC7}"/>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l="40444" t="729" r="729"/>
          <a:stretch/>
        </p:blipFill>
        <p:spPr>
          <a:xfrm>
            <a:off x="1382286" y="620052"/>
            <a:ext cx="10883420" cy="12243846"/>
          </a:xfrm>
          <a:prstGeom prst="rect">
            <a:avLst/>
          </a:prstGeom>
        </p:spPr>
      </p:pic>
      <p:sp>
        <p:nvSpPr>
          <p:cNvPr id="14" name="TextBox 13">
            <a:extLst>
              <a:ext uri="{FF2B5EF4-FFF2-40B4-BE49-F238E27FC236}">
                <a16:creationId xmlns:a16="http://schemas.microsoft.com/office/drawing/2014/main" id="{A7AA574C-CED3-4E39-B4F5-0B0FCAD11485}"/>
              </a:ext>
            </a:extLst>
          </p:cNvPr>
          <p:cNvSpPr txBox="1"/>
          <p:nvPr/>
        </p:nvSpPr>
        <p:spPr>
          <a:xfrm>
            <a:off x="13295581" y="1684395"/>
            <a:ext cx="5569024" cy="1107996"/>
          </a:xfrm>
          <a:prstGeom prst="rect">
            <a:avLst/>
          </a:prstGeom>
          <a:noFill/>
        </p:spPr>
        <p:txBody>
          <a:bodyPr wrap="none" rtlCol="0">
            <a:spAutoFit/>
          </a:bodyPr>
          <a:lstStyle/>
          <a:p>
            <a:pPr algn="ctr"/>
            <a:r>
              <a:rPr lang="en-US" sz="6600" spc="600" dirty="0">
                <a:solidFill>
                  <a:schemeClr val="tx2"/>
                </a:solidFill>
                <a:latin typeface="+mj-lt"/>
                <a:ea typeface="Montserrat" charset="0"/>
                <a:cs typeface="Arial" panose="020B0604020202020204" pitchFamily="34" charset="0"/>
              </a:rPr>
              <a:t>MODALITIES</a:t>
            </a:r>
            <a:endParaRPr lang="en-US" sz="9600" spc="600" dirty="0">
              <a:solidFill>
                <a:schemeClr val="tx2"/>
              </a:solidFill>
              <a:latin typeface="+mj-lt"/>
              <a:ea typeface="Montserrat" charset="0"/>
              <a:cs typeface="Arial" panose="020B0604020202020204" pitchFamily="34" charset="0"/>
            </a:endParaRPr>
          </a:p>
        </p:txBody>
      </p:sp>
      <p:sp>
        <p:nvSpPr>
          <p:cNvPr id="15" name="TextBox 14">
            <a:extLst>
              <a:ext uri="{FF2B5EF4-FFF2-40B4-BE49-F238E27FC236}">
                <a16:creationId xmlns:a16="http://schemas.microsoft.com/office/drawing/2014/main" id="{DBE78277-9E36-410F-A49E-288E391D0EAD}"/>
              </a:ext>
            </a:extLst>
          </p:cNvPr>
          <p:cNvSpPr txBox="1"/>
          <p:nvPr/>
        </p:nvSpPr>
        <p:spPr>
          <a:xfrm>
            <a:off x="13295581" y="7044534"/>
            <a:ext cx="10172700" cy="4433073"/>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3200" spc="300" dirty="0">
                <a:ea typeface="Montserrat Light" charset="0"/>
                <a:cs typeface="Arial" panose="020B0604020202020204" pitchFamily="34" charset="0"/>
              </a:rPr>
              <a:t>Iontophoresis</a:t>
            </a:r>
          </a:p>
          <a:p>
            <a:pPr marL="342900" indent="-342900">
              <a:lnSpc>
                <a:spcPct val="150000"/>
              </a:lnSpc>
              <a:buFont typeface="Arial" panose="020B0604020202020204" pitchFamily="34" charset="0"/>
              <a:buChar char="•"/>
            </a:pPr>
            <a:r>
              <a:rPr lang="en-US" sz="3200" spc="300" dirty="0">
                <a:ea typeface="Montserrat Light" charset="0"/>
                <a:cs typeface="Arial" panose="020B0604020202020204" pitchFamily="34" charset="0"/>
              </a:rPr>
              <a:t>Firming</a:t>
            </a:r>
          </a:p>
          <a:p>
            <a:pPr marL="342900" indent="-342900">
              <a:lnSpc>
                <a:spcPct val="150000"/>
              </a:lnSpc>
              <a:buFont typeface="Arial" panose="020B0604020202020204" pitchFamily="34" charset="0"/>
              <a:buChar char="•"/>
            </a:pPr>
            <a:r>
              <a:rPr lang="en-US" sz="3200" spc="300" dirty="0">
                <a:ea typeface="Montserrat Light" charset="0"/>
                <a:cs typeface="Arial" panose="020B0604020202020204" pitchFamily="34" charset="0"/>
              </a:rPr>
              <a:t>Toning</a:t>
            </a:r>
          </a:p>
          <a:p>
            <a:pPr marL="342900" indent="-342900">
              <a:lnSpc>
                <a:spcPct val="150000"/>
              </a:lnSpc>
              <a:buFont typeface="Arial" panose="020B0604020202020204" pitchFamily="34" charset="0"/>
              <a:buChar char="•"/>
            </a:pPr>
            <a:r>
              <a:rPr lang="en-US" sz="3200" spc="300" dirty="0">
                <a:ea typeface="Montserrat Light" charset="0"/>
                <a:cs typeface="Arial" panose="020B0604020202020204" pitchFamily="34" charset="0"/>
              </a:rPr>
              <a:t>Soothing skin</a:t>
            </a:r>
          </a:p>
          <a:p>
            <a:pPr marL="342900" indent="-342900">
              <a:lnSpc>
                <a:spcPct val="150000"/>
              </a:lnSpc>
              <a:buFont typeface="Arial" panose="020B0604020202020204" pitchFamily="34" charset="0"/>
              <a:buChar char="•"/>
            </a:pPr>
            <a:r>
              <a:rPr lang="en-US" sz="3200" spc="300" dirty="0">
                <a:ea typeface="Montserrat Light" charset="0"/>
                <a:cs typeface="Arial" panose="020B0604020202020204" pitchFamily="34" charset="0"/>
              </a:rPr>
              <a:t>Healing inflamed tissue</a:t>
            </a:r>
          </a:p>
          <a:p>
            <a:pPr>
              <a:lnSpc>
                <a:spcPct val="150000"/>
              </a:lnSpc>
            </a:pPr>
            <a:endParaRPr lang="en-US" sz="3200" spc="300" dirty="0">
              <a:solidFill>
                <a:schemeClr val="accent4">
                  <a:lumMod val="50000"/>
                </a:schemeClr>
              </a:solidFill>
              <a:ea typeface="Montserrat Light" charset="0"/>
              <a:cs typeface="Arial" panose="020B0604020202020204" pitchFamily="34" charset="0"/>
            </a:endParaRPr>
          </a:p>
        </p:txBody>
      </p:sp>
      <p:sp>
        <p:nvSpPr>
          <p:cNvPr id="16" name="Rectangle 15">
            <a:extLst>
              <a:ext uri="{FF2B5EF4-FFF2-40B4-BE49-F238E27FC236}">
                <a16:creationId xmlns:a16="http://schemas.microsoft.com/office/drawing/2014/main" id="{8695FE35-D3C7-4373-8B42-231163004EC3}"/>
              </a:ext>
            </a:extLst>
          </p:cNvPr>
          <p:cNvSpPr/>
          <p:nvPr/>
        </p:nvSpPr>
        <p:spPr>
          <a:xfrm>
            <a:off x="13295581" y="6357255"/>
            <a:ext cx="9190277" cy="769441"/>
          </a:xfrm>
          <a:prstGeom prst="rect">
            <a:avLst/>
          </a:prstGeom>
        </p:spPr>
        <p:txBody>
          <a:bodyPr wrap="square">
            <a:spAutoFit/>
          </a:bodyPr>
          <a:lstStyle/>
          <a:p>
            <a:r>
              <a:rPr lang="en-US" sz="4400" u="sng" spc="300" dirty="0">
                <a:solidFill>
                  <a:schemeClr val="tx2"/>
                </a:solidFill>
                <a:ea typeface="Montserrat" charset="0"/>
                <a:cs typeface="Arial" panose="020B0604020202020204" pitchFamily="34" charset="0"/>
                <a:hlinkClick r:id="" action="ppaction://noaction">
                  <a:snd r:embed="rId4" name="microcurrent.wav"/>
                </a:hlinkClick>
              </a:rPr>
              <a:t>MICROCURRENT</a:t>
            </a:r>
            <a:endParaRPr lang="en-US" sz="4400" u="sng" spc="300" dirty="0">
              <a:solidFill>
                <a:schemeClr val="tx2"/>
              </a:solidFill>
              <a:ea typeface="Montserrat" charset="0"/>
              <a:cs typeface="Arial" panose="020B0604020202020204" pitchFamily="34" charset="0"/>
            </a:endParaRPr>
          </a:p>
        </p:txBody>
      </p:sp>
      <p:sp>
        <p:nvSpPr>
          <p:cNvPr id="9" name="Rectangle 8">
            <a:extLst>
              <a:ext uri="{FF2B5EF4-FFF2-40B4-BE49-F238E27FC236}">
                <a16:creationId xmlns:a16="http://schemas.microsoft.com/office/drawing/2014/main" id="{78C7EE5E-F872-49C3-BF24-B33C8763B6DB}"/>
              </a:ext>
            </a:extLst>
          </p:cNvPr>
          <p:cNvSpPr/>
          <p:nvPr/>
        </p:nvSpPr>
        <p:spPr>
          <a:xfrm>
            <a:off x="21470888" y="12358776"/>
            <a:ext cx="1696298" cy="523220"/>
          </a:xfrm>
          <a:prstGeom prst="rect">
            <a:avLst/>
          </a:prstGeom>
        </p:spPr>
        <p:txBody>
          <a:bodyPr wrap="none">
            <a:spAutoFit/>
          </a:bodyPr>
          <a:lstStyle/>
          <a:p>
            <a:r>
              <a:rPr lang="en-US" altLang="en-US" sz="2800" dirty="0">
                <a:cs typeface="Arial" panose="020B0604020202020204" pitchFamily="34" charset="0"/>
              </a:rPr>
              <a:t>(continues)</a:t>
            </a:r>
            <a:endParaRPr lang="en-US" sz="2800" dirty="0">
              <a:cs typeface="Arial" panose="020B0604020202020204" pitchFamily="34" charset="0"/>
            </a:endParaRPr>
          </a:p>
        </p:txBody>
      </p:sp>
      <p:sp>
        <p:nvSpPr>
          <p:cNvPr id="8" name="TextBox 7">
            <a:extLst>
              <a:ext uri="{FF2B5EF4-FFF2-40B4-BE49-F238E27FC236}">
                <a16:creationId xmlns:a16="http://schemas.microsoft.com/office/drawing/2014/main" id="{D1282E5E-4D67-7645-8AB6-ADDF1F77EB8D}"/>
              </a:ext>
            </a:extLst>
          </p:cNvPr>
          <p:cNvSpPr txBox="1"/>
          <p:nvPr/>
        </p:nvSpPr>
        <p:spPr>
          <a:xfrm>
            <a:off x="30498" y="13332875"/>
            <a:ext cx="3592089" cy="369332"/>
          </a:xfrm>
          <a:prstGeom prst="rect">
            <a:avLst/>
          </a:prstGeom>
          <a:noFill/>
        </p:spPr>
        <p:txBody>
          <a:bodyPr wrap="square" rtlCol="0">
            <a:spAutoFit/>
          </a:bodyPr>
          <a:lstStyle>
            <a:defPPr>
              <a:defRPr lang="en-US"/>
            </a:defPPr>
            <a:lvl1pPr>
              <a:defRPr sz="1800">
                <a:latin typeface="Arial" panose="020B0604020202020204" pitchFamily="34" charset="0"/>
                <a:cs typeface="Arial" panose="020B0604020202020204" pitchFamily="34" charset="0"/>
              </a:defRPr>
            </a:lvl1pPr>
          </a:lstStyle>
          <a:p>
            <a:r>
              <a:rPr lang="en-US" dirty="0"/>
              <a:t>iStockPhoto.com/Elena </a:t>
            </a:r>
            <a:r>
              <a:rPr lang="en-US" dirty="0" err="1"/>
              <a:t>Volf</a:t>
            </a:r>
            <a:endParaRPr lang="en-US" dirty="0"/>
          </a:p>
        </p:txBody>
      </p:sp>
    </p:spTree>
    <p:extLst>
      <p:ext uri="{BB962C8B-B14F-4D97-AF65-F5344CB8AC3E}">
        <p14:creationId xmlns:p14="http://schemas.microsoft.com/office/powerpoint/2010/main" val="639873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A7AA574C-CED3-4E39-B4F5-0B0FCAD11485}"/>
              </a:ext>
            </a:extLst>
          </p:cNvPr>
          <p:cNvSpPr txBox="1"/>
          <p:nvPr/>
        </p:nvSpPr>
        <p:spPr>
          <a:xfrm>
            <a:off x="9060610" y="739210"/>
            <a:ext cx="5569024" cy="1107996"/>
          </a:xfrm>
          <a:prstGeom prst="rect">
            <a:avLst/>
          </a:prstGeom>
          <a:noFill/>
        </p:spPr>
        <p:txBody>
          <a:bodyPr wrap="none" rtlCol="0">
            <a:spAutoFit/>
          </a:bodyPr>
          <a:lstStyle/>
          <a:p>
            <a:pPr algn="ctr"/>
            <a:r>
              <a:rPr lang="en-US" sz="6600" spc="600" dirty="0">
                <a:solidFill>
                  <a:schemeClr val="tx2"/>
                </a:solidFill>
                <a:latin typeface="+mj-lt"/>
                <a:ea typeface="Montserrat" charset="0"/>
                <a:cs typeface="Arial" panose="020B0604020202020204" pitchFamily="34" charset="0"/>
              </a:rPr>
              <a:t>MODALITIES</a:t>
            </a:r>
            <a:endParaRPr lang="en-US" sz="9600" spc="600" dirty="0">
              <a:solidFill>
                <a:schemeClr val="tx2"/>
              </a:solidFill>
              <a:latin typeface="+mj-lt"/>
              <a:ea typeface="Montserrat" charset="0"/>
              <a:cs typeface="Arial" panose="020B0604020202020204" pitchFamily="34" charset="0"/>
            </a:endParaRPr>
          </a:p>
        </p:txBody>
      </p:sp>
      <p:sp>
        <p:nvSpPr>
          <p:cNvPr id="15" name="TextBox 14">
            <a:extLst>
              <a:ext uri="{FF2B5EF4-FFF2-40B4-BE49-F238E27FC236}">
                <a16:creationId xmlns:a16="http://schemas.microsoft.com/office/drawing/2014/main" id="{DBE78277-9E36-410F-A49E-288E391D0EAD}"/>
              </a:ext>
            </a:extLst>
          </p:cNvPr>
          <p:cNvSpPr txBox="1"/>
          <p:nvPr/>
        </p:nvSpPr>
        <p:spPr>
          <a:xfrm>
            <a:off x="13248493" y="7803805"/>
            <a:ext cx="10172700" cy="5171737"/>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3200" spc="300" dirty="0">
                <a:ea typeface="Montserrat Light" charset="0"/>
                <a:cs typeface="Arial" panose="020B0604020202020204" pitchFamily="34" charset="0"/>
              </a:rPr>
              <a:t>Stimulates blood circulation</a:t>
            </a:r>
          </a:p>
          <a:p>
            <a:pPr marL="342900" indent="-342900">
              <a:lnSpc>
                <a:spcPct val="150000"/>
              </a:lnSpc>
              <a:buFont typeface="Arial" panose="020B0604020202020204" pitchFamily="34" charset="0"/>
              <a:buChar char="•"/>
            </a:pPr>
            <a:r>
              <a:rPr lang="en-US" sz="3200" spc="300" dirty="0">
                <a:ea typeface="Montserrat Light" charset="0"/>
                <a:cs typeface="Arial" panose="020B0604020202020204" pitchFamily="34" charset="0"/>
              </a:rPr>
              <a:t>Increases elimination and absorption</a:t>
            </a:r>
          </a:p>
          <a:p>
            <a:pPr marL="342900" indent="-342900">
              <a:lnSpc>
                <a:spcPct val="150000"/>
              </a:lnSpc>
              <a:buFont typeface="Arial" panose="020B0604020202020204" pitchFamily="34" charset="0"/>
              <a:buChar char="•"/>
            </a:pPr>
            <a:r>
              <a:rPr lang="en-US" sz="3200" spc="300" dirty="0">
                <a:ea typeface="Montserrat Light" charset="0"/>
                <a:cs typeface="Arial" panose="020B0604020202020204" pitchFamily="34" charset="0"/>
              </a:rPr>
              <a:t>Increases skin metabolism</a:t>
            </a:r>
          </a:p>
          <a:p>
            <a:pPr marL="342900" indent="-342900">
              <a:lnSpc>
                <a:spcPct val="150000"/>
              </a:lnSpc>
              <a:buFont typeface="Arial" panose="020B0604020202020204" pitchFamily="34" charset="0"/>
              <a:buChar char="•"/>
            </a:pPr>
            <a:r>
              <a:rPr lang="en-US" sz="3200" spc="300" dirty="0">
                <a:ea typeface="Montserrat Light" charset="0"/>
                <a:cs typeface="Arial" panose="020B0604020202020204" pitchFamily="34" charset="0"/>
              </a:rPr>
              <a:t>Improves germicidal action</a:t>
            </a:r>
          </a:p>
          <a:p>
            <a:pPr marL="342900" indent="-342900">
              <a:lnSpc>
                <a:spcPct val="150000"/>
              </a:lnSpc>
              <a:buFont typeface="Arial" panose="020B0604020202020204" pitchFamily="34" charset="0"/>
              <a:buChar char="•"/>
            </a:pPr>
            <a:r>
              <a:rPr lang="en-US" sz="3200" spc="300" dirty="0">
                <a:ea typeface="Montserrat Light" charset="0"/>
                <a:cs typeface="Arial" panose="020B0604020202020204" pitchFamily="34" charset="0"/>
              </a:rPr>
              <a:t>Relieves skin congestion</a:t>
            </a:r>
          </a:p>
          <a:p>
            <a:pPr marL="342900" indent="-342900">
              <a:lnSpc>
                <a:spcPct val="150000"/>
              </a:lnSpc>
              <a:buFont typeface="Arial" panose="020B0604020202020204" pitchFamily="34" charset="0"/>
              <a:buChar char="•"/>
            </a:pPr>
            <a:endParaRPr lang="en-US" sz="3200" spc="300" dirty="0">
              <a:solidFill>
                <a:schemeClr val="accent4">
                  <a:lumMod val="50000"/>
                </a:schemeClr>
              </a:solidFill>
              <a:ea typeface="Montserrat Light" charset="0"/>
              <a:cs typeface="Arial" panose="020B0604020202020204" pitchFamily="34" charset="0"/>
            </a:endParaRPr>
          </a:p>
          <a:p>
            <a:pPr>
              <a:lnSpc>
                <a:spcPct val="150000"/>
              </a:lnSpc>
            </a:pPr>
            <a:endParaRPr lang="en-US" sz="3200" spc="300" dirty="0">
              <a:solidFill>
                <a:schemeClr val="accent4">
                  <a:lumMod val="50000"/>
                </a:schemeClr>
              </a:solidFill>
              <a:ea typeface="Montserrat Light" charset="0"/>
              <a:cs typeface="Arial" panose="020B0604020202020204" pitchFamily="34" charset="0"/>
            </a:endParaRPr>
          </a:p>
        </p:txBody>
      </p:sp>
      <p:sp>
        <p:nvSpPr>
          <p:cNvPr id="16" name="Rectangle 15">
            <a:extLst>
              <a:ext uri="{FF2B5EF4-FFF2-40B4-BE49-F238E27FC236}">
                <a16:creationId xmlns:a16="http://schemas.microsoft.com/office/drawing/2014/main" id="{8695FE35-D3C7-4373-8B42-231163004EC3}"/>
              </a:ext>
            </a:extLst>
          </p:cNvPr>
          <p:cNvSpPr/>
          <p:nvPr/>
        </p:nvSpPr>
        <p:spPr>
          <a:xfrm>
            <a:off x="13295581" y="6357255"/>
            <a:ext cx="9190277" cy="1446550"/>
          </a:xfrm>
          <a:prstGeom prst="rect">
            <a:avLst/>
          </a:prstGeom>
        </p:spPr>
        <p:txBody>
          <a:bodyPr wrap="square">
            <a:spAutoFit/>
          </a:bodyPr>
          <a:lstStyle/>
          <a:p>
            <a:r>
              <a:rPr lang="en-US" sz="4400" u="sng" spc="300" dirty="0">
                <a:solidFill>
                  <a:schemeClr val="tx2"/>
                </a:solidFill>
                <a:ea typeface="Montserrat" charset="0"/>
                <a:cs typeface="Arial" panose="020B0604020202020204" pitchFamily="34" charset="0"/>
                <a:hlinkClick r:id="" action="ppaction://noaction">
                  <a:snd r:embed="rId3" name="Tesla_high-frequency current.wav"/>
                </a:hlinkClick>
              </a:rPr>
              <a:t>TESLA HIGH-FREQUENCY CURRENT</a:t>
            </a:r>
            <a:endParaRPr lang="en-US" sz="4400" u="sng" spc="300" dirty="0">
              <a:solidFill>
                <a:schemeClr val="tx2"/>
              </a:solidFill>
              <a:ea typeface="Montserrat" charset="0"/>
              <a:cs typeface="Arial" panose="020B0604020202020204" pitchFamily="34" charset="0"/>
            </a:endParaRPr>
          </a:p>
        </p:txBody>
      </p:sp>
      <p:sp>
        <p:nvSpPr>
          <p:cNvPr id="7" name="Rectangle 6">
            <a:extLst>
              <a:ext uri="{FF2B5EF4-FFF2-40B4-BE49-F238E27FC236}">
                <a16:creationId xmlns:a16="http://schemas.microsoft.com/office/drawing/2014/main" id="{A8ACA324-A2E6-6945-A594-036AEDD1F132}"/>
              </a:ext>
            </a:extLst>
          </p:cNvPr>
          <p:cNvSpPr/>
          <p:nvPr/>
        </p:nvSpPr>
        <p:spPr>
          <a:xfrm>
            <a:off x="13295580" y="11868794"/>
            <a:ext cx="9190277" cy="769441"/>
          </a:xfrm>
          <a:prstGeom prst="rect">
            <a:avLst/>
          </a:prstGeom>
        </p:spPr>
        <p:txBody>
          <a:bodyPr wrap="square">
            <a:spAutoFit/>
          </a:bodyPr>
          <a:lstStyle/>
          <a:p>
            <a:r>
              <a:rPr lang="en-US" sz="4400" u="sng" spc="300" dirty="0">
                <a:solidFill>
                  <a:schemeClr val="tx2"/>
                </a:solidFill>
                <a:ea typeface="Montserrat" charset="0"/>
                <a:cs typeface="Arial" panose="020B0604020202020204" pitchFamily="34" charset="0"/>
                <a:hlinkClick r:id="" action="ppaction://noaction">
                  <a:snd r:embed="rId4" name="contraindication.wav"/>
                </a:hlinkClick>
              </a:rPr>
              <a:t>CONTRAINDICATIONS</a:t>
            </a:r>
            <a:endParaRPr lang="en-US" sz="4400" u="sng" spc="300" dirty="0">
              <a:solidFill>
                <a:schemeClr val="tx2"/>
              </a:solidFill>
              <a:ea typeface="Montserrat" charset="0"/>
              <a:cs typeface="Arial" panose="020B0604020202020204" pitchFamily="34" charset="0"/>
            </a:endParaRPr>
          </a:p>
        </p:txBody>
      </p:sp>
      <p:pic>
        <p:nvPicPr>
          <p:cNvPr id="3" name="Picture 2" descr="A photo shows the face of a female client being massaged by an electrode; her eyes are covered with cotton pads and her face is covered with a fine mesh like cloth.">
            <a:extLst>
              <a:ext uri="{FF2B5EF4-FFF2-40B4-BE49-F238E27FC236}">
                <a16:creationId xmlns:a16="http://schemas.microsoft.com/office/drawing/2014/main" id="{2C764BA3-2C5E-4A86-B43C-384B5385FCAC}"/>
              </a:ext>
            </a:extLst>
          </p:cNvPr>
          <p:cNvPicPr>
            <a:picLocks noChangeAspect="1"/>
          </p:cNvPicPr>
          <p:nvPr/>
        </p:nvPicPr>
        <p:blipFill rotWithShape="1">
          <a:blip r:embed="rId5" cstate="email">
            <a:extLst>
              <a:ext uri="{28A0092B-C50C-407E-A947-70E740481C1C}">
                <a14:useLocalDpi xmlns:a14="http://schemas.microsoft.com/office/drawing/2010/main" val="0"/>
              </a:ext>
            </a:extLst>
          </a:blip>
          <a:srcRect l="17110" t="736" r="23774" b="-368"/>
          <a:stretch/>
        </p:blipFill>
        <p:spPr>
          <a:xfrm>
            <a:off x="1891792" y="2696046"/>
            <a:ext cx="8950618" cy="10279496"/>
          </a:xfrm>
          <a:prstGeom prst="rect">
            <a:avLst/>
          </a:prstGeom>
        </p:spPr>
      </p:pic>
    </p:spTree>
    <p:extLst>
      <p:ext uri="{BB962C8B-B14F-4D97-AF65-F5344CB8AC3E}">
        <p14:creationId xmlns:p14="http://schemas.microsoft.com/office/powerpoint/2010/main" val="40505917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3">
            <a:alphaModFix amt="70000"/>
            <a:extLst>
              <a:ext uri="{28A0092B-C50C-407E-A947-70E740481C1C}">
                <a14:useLocalDpi xmlns:a14="http://schemas.microsoft.com/office/drawing/2010/main" val="0"/>
              </a:ext>
            </a:extLst>
          </a:blip>
          <a:stretch>
            <a:fillRect/>
          </a:stretch>
        </p:blipFill>
        <p:spPr>
          <a:xfrm>
            <a:off x="0" y="-47263"/>
            <a:ext cx="24377650" cy="13712428"/>
          </a:xfrm>
          <a:prstGeom prst="rect">
            <a:avLst/>
          </a:prstGeom>
        </p:spPr>
      </p:pic>
      <p:sp>
        <p:nvSpPr>
          <p:cNvPr id="2" name="Title 1"/>
          <p:cNvSpPr>
            <a:spLocks noGrp="1"/>
          </p:cNvSpPr>
          <p:nvPr>
            <p:ph type="title"/>
          </p:nvPr>
        </p:nvSpPr>
        <p:spPr>
          <a:xfrm>
            <a:off x="3047206" y="5715294"/>
            <a:ext cx="18283238" cy="2187314"/>
          </a:xfrm>
        </p:spPr>
        <p:txBody>
          <a:bodyPr vert="horz" lIns="182832" tIns="91416" rIns="182832" bIns="91416" rtlCol="0" anchor="b">
            <a:normAutofit/>
          </a:bodyPr>
          <a:lstStyle/>
          <a:p>
            <a:pPr algn="ctr"/>
            <a:r>
              <a:rPr lang="en-US" sz="11997" dirty="0">
                <a:solidFill>
                  <a:srgbClr val="FFFFFF"/>
                </a:solidFill>
                <a:latin typeface="Futura PT Demi" panose="020B0702020204020303" pitchFamily="34" charset="0"/>
              </a:rPr>
              <a:t>Check-in</a:t>
            </a:r>
          </a:p>
        </p:txBody>
      </p:sp>
      <p:sp>
        <p:nvSpPr>
          <p:cNvPr id="4" name="Rectangle 3">
            <a:extLst>
              <a:ext uri="{FF2B5EF4-FFF2-40B4-BE49-F238E27FC236}">
                <a16:creationId xmlns:a16="http://schemas.microsoft.com/office/drawing/2014/main" id="{5AFD43E7-FE91-4A92-AA5E-044C638ED29B}"/>
              </a:ext>
            </a:extLst>
          </p:cNvPr>
          <p:cNvSpPr/>
          <p:nvPr/>
        </p:nvSpPr>
        <p:spPr>
          <a:xfrm>
            <a:off x="3937930" y="5439877"/>
            <a:ext cx="16384592" cy="297688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8343">
              <a:defRPr/>
            </a:pPr>
            <a:endParaRPr lang="en-CA" sz="3599">
              <a:solidFill>
                <a:prstClr val="white"/>
              </a:solidFill>
              <a:latin typeface="Calibri" panose="020F0502020204030204"/>
            </a:endParaRPr>
          </a:p>
        </p:txBody>
      </p:sp>
      <p:sp>
        <p:nvSpPr>
          <p:cNvPr id="3" name="TextBox 2">
            <a:extLst>
              <a:ext uri="{FF2B5EF4-FFF2-40B4-BE49-F238E27FC236}">
                <a16:creationId xmlns:a16="http://schemas.microsoft.com/office/drawing/2014/main" id="{22CD7ADE-12EF-5231-25EE-604327343E9E}"/>
              </a:ext>
            </a:extLst>
          </p:cNvPr>
          <p:cNvSpPr txBox="1"/>
          <p:nvPr/>
        </p:nvSpPr>
        <p:spPr>
          <a:xfrm>
            <a:off x="3768447" y="9392416"/>
            <a:ext cx="13571084" cy="2585323"/>
          </a:xfrm>
          <a:prstGeom prst="rect">
            <a:avLst/>
          </a:prstGeom>
          <a:noFill/>
        </p:spPr>
        <p:txBody>
          <a:bodyPr wrap="square" rtlCol="0">
            <a:spAutoFit/>
          </a:bodyPr>
          <a:lstStyle/>
          <a:p>
            <a:pPr algn="ctr"/>
            <a:r>
              <a:rPr lang="en-US" sz="5400" spc="600" dirty="0">
                <a:solidFill>
                  <a:schemeClr val="bg1"/>
                </a:solidFill>
                <a:ea typeface="Montserrat" charset="0"/>
                <a:cs typeface="Montserrat" charset="0"/>
              </a:rPr>
              <a:t>Briefly describe three electrical modalities used in beauty and wellness services.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6958226" y="1148468"/>
            <a:ext cx="10657533" cy="1107996"/>
          </a:xfrm>
          <a:prstGeom prst="rect">
            <a:avLst/>
          </a:prstGeom>
          <a:noFill/>
        </p:spPr>
        <p:txBody>
          <a:bodyPr wrap="none" rtlCol="0">
            <a:spAutoFit/>
          </a:bodyPr>
          <a:lstStyle/>
          <a:p>
            <a:pPr algn="ctr"/>
            <a:r>
              <a:rPr lang="en-US" sz="6600" spc="600" dirty="0">
                <a:solidFill>
                  <a:schemeClr val="tx2"/>
                </a:solidFill>
                <a:latin typeface="+mj-lt"/>
                <a:ea typeface="Montserrat" charset="0"/>
                <a:cs typeface="Arial" panose="020B0604020202020204" pitchFamily="34" charset="0"/>
              </a:rPr>
              <a:t>DISCUSS LIGHT ENERGY</a:t>
            </a:r>
            <a:endParaRPr lang="en-US" sz="9600" spc="600" dirty="0">
              <a:solidFill>
                <a:schemeClr val="tx2"/>
              </a:solidFill>
              <a:latin typeface="+mj-lt"/>
              <a:ea typeface="Montserrat" charset="0"/>
              <a:cs typeface="Arial" panose="020B0604020202020204" pitchFamily="34" charset="0"/>
            </a:endParaRPr>
          </a:p>
        </p:txBody>
      </p:sp>
      <p:sp>
        <p:nvSpPr>
          <p:cNvPr id="26" name="Rectangle 25">
            <a:extLst>
              <a:ext uri="{FF2B5EF4-FFF2-40B4-BE49-F238E27FC236}">
                <a16:creationId xmlns:a16="http://schemas.microsoft.com/office/drawing/2014/main" id="{4A37C81C-8E10-6649-9332-8C64EE374C2E}"/>
              </a:ext>
            </a:extLst>
          </p:cNvPr>
          <p:cNvSpPr/>
          <p:nvPr/>
        </p:nvSpPr>
        <p:spPr>
          <a:xfrm>
            <a:off x="6555510" y="12226507"/>
            <a:ext cx="11462965" cy="1446550"/>
          </a:xfrm>
          <a:prstGeom prst="rect">
            <a:avLst/>
          </a:prstGeom>
        </p:spPr>
        <p:txBody>
          <a:bodyPr wrap="square">
            <a:spAutoFit/>
          </a:bodyPr>
          <a:lstStyle/>
          <a:p>
            <a:pPr algn="ctr"/>
            <a:r>
              <a:rPr lang="en-US" sz="4400" spc="300" dirty="0">
                <a:solidFill>
                  <a:schemeClr val="tx2"/>
                </a:solidFill>
                <a:ea typeface="Montserrat" charset="0"/>
                <a:cs typeface="Arial" panose="020B0604020202020204" pitchFamily="34" charset="0"/>
              </a:rPr>
              <a:t>THE </a:t>
            </a:r>
            <a:r>
              <a:rPr lang="en-US" sz="4400" u="sng" spc="300" dirty="0">
                <a:solidFill>
                  <a:schemeClr val="tx2"/>
                </a:solidFill>
                <a:ea typeface="Montserrat" charset="0"/>
                <a:cs typeface="Arial" panose="020B0604020202020204" pitchFamily="34" charset="0"/>
                <a:hlinkClick r:id="" action="ppaction://noaction">
                  <a:snd r:embed="rId3" name="electromagnetic_spectrum.wav"/>
                </a:hlinkClick>
              </a:rPr>
              <a:t>ELECTROMAGNETIC SPECTRUM</a:t>
            </a:r>
            <a:endParaRPr lang="en-US" sz="4400" u="sng" spc="300" dirty="0">
              <a:solidFill>
                <a:schemeClr val="tx2"/>
              </a:solidFill>
              <a:ea typeface="Montserrat" charset="0"/>
              <a:cs typeface="Arial" panose="020B0604020202020204" pitchFamily="34" charset="0"/>
            </a:endParaRPr>
          </a:p>
          <a:p>
            <a:pPr algn="ctr"/>
            <a:endParaRPr lang="en-US" sz="4400" spc="300" dirty="0">
              <a:solidFill>
                <a:schemeClr val="tx2"/>
              </a:solidFill>
              <a:ea typeface="Montserrat" charset="0"/>
              <a:cs typeface="Arial" panose="020B0604020202020204" pitchFamily="34" charset="0"/>
            </a:endParaRPr>
          </a:p>
        </p:txBody>
      </p:sp>
      <p:pic>
        <p:nvPicPr>
          <p:cNvPr id="6146" name="Picture 2" descr="An illustration shows an electromagnetic spectrum, which ranges from 0 to 10 to the power of 20 Hertz. The range of non-ionizing radiation is from 0 to 10 to the power of 16 hertz, and the range of ionizing radiation is from 10 to the power of 16 to 10 to the power of 20 hertz. A sinusoidal wave along the scale shows decrease in wavelength as the frequency increases. The approximated frequency ranges (in hertz) of fourteen components that generate electromagnetic radiations, marked in the spectrum below the scale, are as follows: Power line, 9; Computer, 10 squared; Radio, 10 to the power of 6.5; Television, 10 to the power of 7; Baby monitor, 10 to the power of 7.8; Mobile phone, 10 to the power of 9.2; Smart meter, 10 to the power of 9.2; Wi-Fi, 10 to the power of 10; Microwave, 10 to the power of 11.4; Remote control, 10 to the power of 11.2; Day light, ranges from 10 to the power of 14.4 to 10 to the power of 14.6; Tanning bed, 10 to the power of 16.4; X-rays, 10 to the power of 17.4; and Gamma rays, 10 to the power of 19. All 14 components are represented by a related clipart."/>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3224555" y="2849294"/>
            <a:ext cx="17926953" cy="830316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1282E5E-4D67-7645-8AB6-ADDF1F77EB8D}"/>
              </a:ext>
            </a:extLst>
          </p:cNvPr>
          <p:cNvSpPr txBox="1"/>
          <p:nvPr/>
        </p:nvSpPr>
        <p:spPr>
          <a:xfrm>
            <a:off x="3738903" y="11184059"/>
            <a:ext cx="3592089" cy="369332"/>
          </a:xfrm>
          <a:prstGeom prst="rect">
            <a:avLst/>
          </a:prstGeom>
          <a:noFill/>
        </p:spPr>
        <p:txBody>
          <a:bodyPr wrap="square" rtlCol="0">
            <a:spAutoFit/>
          </a:bodyPr>
          <a:lstStyle>
            <a:defPPr>
              <a:defRPr lang="en-US"/>
            </a:defPPr>
            <a:lvl1pPr>
              <a:defRPr sz="1800">
                <a:latin typeface="Arial" panose="020B0604020202020204" pitchFamily="34" charset="0"/>
                <a:cs typeface="Arial" panose="020B0604020202020204" pitchFamily="34" charset="0"/>
              </a:defRPr>
            </a:lvl1pPr>
          </a:lstStyle>
          <a:p>
            <a:r>
              <a:rPr lang="en-US" dirty="0"/>
              <a:t>elenabsl/Shutterstock.com</a:t>
            </a:r>
          </a:p>
        </p:txBody>
      </p:sp>
    </p:spTree>
    <p:extLst>
      <p:ext uri="{BB962C8B-B14F-4D97-AF65-F5344CB8AC3E}">
        <p14:creationId xmlns:p14="http://schemas.microsoft.com/office/powerpoint/2010/main" val="13892660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5820893" y="1148468"/>
            <a:ext cx="12735858" cy="1107996"/>
          </a:xfrm>
          <a:prstGeom prst="rect">
            <a:avLst/>
          </a:prstGeom>
          <a:noFill/>
        </p:spPr>
        <p:txBody>
          <a:bodyPr wrap="none" rtlCol="0">
            <a:spAutoFit/>
          </a:bodyPr>
          <a:lstStyle/>
          <a:p>
            <a:pPr algn="ctr"/>
            <a:r>
              <a:rPr lang="en-US" sz="6600" spc="600" dirty="0">
                <a:solidFill>
                  <a:schemeClr val="tx2"/>
                </a:solidFill>
                <a:latin typeface="+mj-lt"/>
                <a:ea typeface="Montserrat" charset="0"/>
                <a:cs typeface="Arial" panose="020B0604020202020204" pitchFamily="34" charset="0"/>
              </a:rPr>
              <a:t>VISIBLE SPECTRUM OF LIGHT</a:t>
            </a:r>
            <a:endParaRPr lang="en-US" sz="9600" spc="600" dirty="0">
              <a:solidFill>
                <a:schemeClr val="tx2"/>
              </a:solidFill>
              <a:latin typeface="+mj-lt"/>
              <a:ea typeface="Montserrat" charset="0"/>
              <a:cs typeface="Arial" panose="020B0604020202020204" pitchFamily="34" charset="0"/>
            </a:endParaRPr>
          </a:p>
        </p:txBody>
      </p:sp>
      <p:pic>
        <p:nvPicPr>
          <p:cNvPr id="7170" name="Picture 2" descr="An illustration shows a ray of light within the visible spectrum, incident on a prism. Light gets refracted through the prism and splits into seven different colors. From top to bottom, the colors are as follows: Red, orange, yellow, green, blue, indigo, and violet. These seven colored light rays make up 35 percent of the visible light rays. Red, orange, and yellow make up visible heat rays. Green is neutral. Blue, indigo, and violet make up visible chemical actinic (cold) rays. Text corresponding to the colors reads as follows: Infrared: Longer wavelength, lower frequency, more penetrating, and invisible. It makes up 60 percent of natural sunshine, Ultraviolet: Shorter wavelength, higher frequency, less penetrating, and invisible. It makes up 5 percent of natural sunligh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17138" y="2940216"/>
            <a:ext cx="19141787" cy="94913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97588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hoto shows a hand placed inside a U V lightbox.">
            <a:extLst>
              <a:ext uri="{FF2B5EF4-FFF2-40B4-BE49-F238E27FC236}">
                <a16:creationId xmlns:a16="http://schemas.microsoft.com/office/drawing/2014/main" id="{177A035F-55AA-4B02-AF35-DB26C29049AB}"/>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l="2993" t="25929" r="2955" b="3911"/>
          <a:stretch/>
        </p:blipFill>
        <p:spPr>
          <a:xfrm>
            <a:off x="838698" y="4426767"/>
            <a:ext cx="13148011" cy="6538716"/>
          </a:xfrm>
          <a:prstGeom prst="rect">
            <a:avLst/>
          </a:prstGeom>
        </p:spPr>
      </p:pic>
      <p:sp>
        <p:nvSpPr>
          <p:cNvPr id="29" name="TextBox 28">
            <a:extLst>
              <a:ext uri="{FF2B5EF4-FFF2-40B4-BE49-F238E27FC236}">
                <a16:creationId xmlns:a16="http://schemas.microsoft.com/office/drawing/2014/main" id="{5257E12D-DEFD-4C4E-9B38-7526F1B96BD7}"/>
              </a:ext>
            </a:extLst>
          </p:cNvPr>
          <p:cNvSpPr txBox="1"/>
          <p:nvPr/>
        </p:nvSpPr>
        <p:spPr>
          <a:xfrm>
            <a:off x="8514652" y="1390006"/>
            <a:ext cx="7377341" cy="1107996"/>
          </a:xfrm>
          <a:prstGeom prst="rect">
            <a:avLst/>
          </a:prstGeom>
          <a:noFill/>
        </p:spPr>
        <p:txBody>
          <a:bodyPr wrap="none" rtlCol="0">
            <a:spAutoFit/>
          </a:bodyPr>
          <a:lstStyle/>
          <a:p>
            <a:pPr algn="ctr"/>
            <a:r>
              <a:rPr lang="en-US" sz="6600" u="sng" spc="600" dirty="0">
                <a:solidFill>
                  <a:schemeClr val="tx2"/>
                </a:solidFill>
                <a:latin typeface="+mj-lt"/>
                <a:ea typeface="Montserrat" charset="0"/>
                <a:cs typeface="Arial" panose="020B0604020202020204" pitchFamily="34" charset="0"/>
                <a:hlinkClick r:id="" action="ppaction://noaction">
                  <a:snd r:embed="rId4" name="invisible_light.wav"/>
                </a:hlinkClick>
              </a:rPr>
              <a:t>INVISIBLE LIGHT</a:t>
            </a:r>
            <a:endParaRPr lang="en-US" sz="9600" u="sng" spc="600" dirty="0">
              <a:solidFill>
                <a:schemeClr val="tx2"/>
              </a:solidFill>
              <a:latin typeface="+mj-lt"/>
              <a:ea typeface="Montserrat" charset="0"/>
              <a:cs typeface="Arial" panose="020B0604020202020204" pitchFamily="34" charset="0"/>
            </a:endParaRPr>
          </a:p>
        </p:txBody>
      </p:sp>
      <p:sp>
        <p:nvSpPr>
          <p:cNvPr id="31" name="TextBox 30">
            <a:extLst>
              <a:ext uri="{FF2B5EF4-FFF2-40B4-BE49-F238E27FC236}">
                <a16:creationId xmlns:a16="http://schemas.microsoft.com/office/drawing/2014/main" id="{E5B41E37-1CAF-4B85-A3B1-3E007F59D8D7}"/>
              </a:ext>
            </a:extLst>
          </p:cNvPr>
          <p:cNvSpPr txBox="1"/>
          <p:nvPr/>
        </p:nvSpPr>
        <p:spPr>
          <a:xfrm>
            <a:off x="15647475" y="5072521"/>
            <a:ext cx="5370957" cy="769441"/>
          </a:xfrm>
          <a:prstGeom prst="rect">
            <a:avLst/>
          </a:prstGeom>
          <a:noFill/>
        </p:spPr>
        <p:txBody>
          <a:bodyPr wrap="none" rtlCol="0">
            <a:spAutoFit/>
          </a:bodyPr>
          <a:lstStyle/>
          <a:p>
            <a:r>
              <a:rPr lang="en-US" sz="4400" u="sng" spc="300" dirty="0">
                <a:solidFill>
                  <a:schemeClr val="tx2"/>
                </a:solidFill>
                <a:ea typeface="Montserrat" charset="0"/>
                <a:cs typeface="Arial" panose="020B0604020202020204" pitchFamily="34" charset="0"/>
                <a:hlinkClick r:id="" action="ppaction://noaction">
                  <a:snd r:embed="rId5" name="ultraviolet_light.wav"/>
                </a:hlinkClick>
              </a:rPr>
              <a:t>ULTRAVIOLET LIGHT</a:t>
            </a:r>
            <a:endParaRPr lang="en-US" sz="4400" u="sng" spc="300" dirty="0">
              <a:solidFill>
                <a:schemeClr val="tx2"/>
              </a:solidFill>
              <a:ea typeface="Montserrat" charset="0"/>
              <a:cs typeface="Arial" panose="020B0604020202020204" pitchFamily="34" charset="0"/>
            </a:endParaRPr>
          </a:p>
        </p:txBody>
      </p:sp>
      <p:sp>
        <p:nvSpPr>
          <p:cNvPr id="32" name="Shape 2906">
            <a:extLst>
              <a:ext uri="{FF2B5EF4-FFF2-40B4-BE49-F238E27FC236}">
                <a16:creationId xmlns:a16="http://schemas.microsoft.com/office/drawing/2014/main" id="{1126D6E6-DEC1-40C0-9774-3C8BF9F22DD1}"/>
              </a:ext>
            </a:extLst>
          </p:cNvPr>
          <p:cNvSpPr/>
          <p:nvPr/>
        </p:nvSpPr>
        <p:spPr>
          <a:xfrm>
            <a:off x="14821245" y="5085580"/>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41" name="TextBox 40">
            <a:extLst>
              <a:ext uri="{FF2B5EF4-FFF2-40B4-BE49-F238E27FC236}">
                <a16:creationId xmlns:a16="http://schemas.microsoft.com/office/drawing/2014/main" id="{4B996383-AEF8-41FB-89A6-E6B39314D10E}"/>
              </a:ext>
            </a:extLst>
          </p:cNvPr>
          <p:cNvSpPr txBox="1"/>
          <p:nvPr/>
        </p:nvSpPr>
        <p:spPr>
          <a:xfrm>
            <a:off x="15647472" y="5723503"/>
            <a:ext cx="8740702" cy="2238883"/>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3200" dirty="0">
                <a:ea typeface="Montserrat Light" charset="0"/>
                <a:cs typeface="Arial" panose="020B0604020202020204" pitchFamily="34" charset="0"/>
              </a:rPr>
              <a:t>UVA</a:t>
            </a:r>
          </a:p>
          <a:p>
            <a:pPr marL="342900" indent="-342900">
              <a:lnSpc>
                <a:spcPct val="150000"/>
              </a:lnSpc>
              <a:buFont typeface="Arial" panose="020B0604020202020204" pitchFamily="34" charset="0"/>
              <a:buChar char="•"/>
            </a:pPr>
            <a:r>
              <a:rPr lang="en-US" sz="3200" dirty="0">
                <a:ea typeface="Montserrat Light" charset="0"/>
                <a:cs typeface="Arial" panose="020B0604020202020204" pitchFamily="34" charset="0"/>
              </a:rPr>
              <a:t>UVB</a:t>
            </a:r>
          </a:p>
          <a:p>
            <a:pPr marL="342900" indent="-342900">
              <a:lnSpc>
                <a:spcPct val="150000"/>
              </a:lnSpc>
              <a:buFont typeface="Arial" panose="020B0604020202020204" pitchFamily="34" charset="0"/>
              <a:buChar char="•"/>
            </a:pPr>
            <a:r>
              <a:rPr lang="en-US" sz="3200" dirty="0">
                <a:ea typeface="Montserrat Light" charset="0"/>
                <a:cs typeface="Arial" panose="020B0604020202020204" pitchFamily="34" charset="0"/>
              </a:rPr>
              <a:t>UVC</a:t>
            </a:r>
          </a:p>
        </p:txBody>
      </p:sp>
      <p:sp>
        <p:nvSpPr>
          <p:cNvPr id="9" name="Rectangle 8">
            <a:extLst>
              <a:ext uri="{FF2B5EF4-FFF2-40B4-BE49-F238E27FC236}">
                <a16:creationId xmlns:a16="http://schemas.microsoft.com/office/drawing/2014/main" id="{7252C520-AF12-4EB8-B9B0-95F880B2E7D4}"/>
              </a:ext>
            </a:extLst>
          </p:cNvPr>
          <p:cNvSpPr/>
          <p:nvPr/>
        </p:nvSpPr>
        <p:spPr>
          <a:xfrm>
            <a:off x="21470888" y="12358776"/>
            <a:ext cx="1696298" cy="523220"/>
          </a:xfrm>
          <a:prstGeom prst="rect">
            <a:avLst/>
          </a:prstGeom>
        </p:spPr>
        <p:txBody>
          <a:bodyPr wrap="none">
            <a:spAutoFit/>
          </a:bodyPr>
          <a:lstStyle/>
          <a:p>
            <a:r>
              <a:rPr lang="en-US" altLang="en-US" sz="2800" dirty="0">
                <a:cs typeface="Arial" panose="020B0604020202020204" pitchFamily="34" charset="0"/>
              </a:rPr>
              <a:t>(continues)</a:t>
            </a:r>
            <a:endParaRPr lang="en-US" sz="2800" dirty="0">
              <a:cs typeface="Arial" panose="020B0604020202020204" pitchFamily="34" charset="0"/>
            </a:endParaRPr>
          </a:p>
        </p:txBody>
      </p:sp>
      <p:sp>
        <p:nvSpPr>
          <p:cNvPr id="10" name="TextBox 9">
            <a:extLst>
              <a:ext uri="{FF2B5EF4-FFF2-40B4-BE49-F238E27FC236}">
                <a16:creationId xmlns:a16="http://schemas.microsoft.com/office/drawing/2014/main" id="{D1282E5E-4D67-7645-8AB6-ADDF1F77EB8D}"/>
              </a:ext>
            </a:extLst>
          </p:cNvPr>
          <p:cNvSpPr txBox="1"/>
          <p:nvPr/>
        </p:nvSpPr>
        <p:spPr>
          <a:xfrm>
            <a:off x="4162" y="10567141"/>
            <a:ext cx="4094532" cy="331670"/>
          </a:xfrm>
          <a:prstGeom prst="rect">
            <a:avLst/>
          </a:prstGeom>
          <a:noFill/>
        </p:spPr>
        <p:txBody>
          <a:bodyPr wrap="square" rtlCol="0">
            <a:spAutoFit/>
          </a:bodyPr>
          <a:lstStyle>
            <a:defPPr>
              <a:defRPr lang="en-US"/>
            </a:defPPr>
            <a:lvl1pPr>
              <a:defRPr sz="1800">
                <a:latin typeface="Arial" panose="020B0604020202020204" pitchFamily="34" charset="0"/>
                <a:cs typeface="Arial" panose="020B0604020202020204" pitchFamily="34" charset="0"/>
              </a:defRPr>
            </a:lvl1pPr>
          </a:lstStyle>
          <a:p>
            <a:r>
              <a:rPr lang="en-US" dirty="0"/>
              <a:t>Aleksey Korchemkin/Shutterstock.com</a:t>
            </a:r>
          </a:p>
        </p:txBody>
      </p:sp>
    </p:spTree>
    <p:extLst>
      <p:ext uri="{BB962C8B-B14F-4D97-AF65-F5344CB8AC3E}">
        <p14:creationId xmlns:p14="http://schemas.microsoft.com/office/powerpoint/2010/main" val="4183094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hoto shows a person's face being exposed to infrared rays.">
            <a:extLst>
              <a:ext uri="{FF2B5EF4-FFF2-40B4-BE49-F238E27FC236}">
                <a16:creationId xmlns:a16="http://schemas.microsoft.com/office/drawing/2014/main" id="{23E15A87-4BF4-496C-8811-B0B5C847D810}"/>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l="12194" t="27140" r="39" b="7627"/>
          <a:stretch/>
        </p:blipFill>
        <p:spPr>
          <a:xfrm>
            <a:off x="676110" y="4407442"/>
            <a:ext cx="13162125" cy="6521823"/>
          </a:xfrm>
          <a:prstGeom prst="rect">
            <a:avLst/>
          </a:prstGeom>
        </p:spPr>
      </p:pic>
      <p:sp>
        <p:nvSpPr>
          <p:cNvPr id="29" name="TextBox 28">
            <a:extLst>
              <a:ext uri="{FF2B5EF4-FFF2-40B4-BE49-F238E27FC236}">
                <a16:creationId xmlns:a16="http://schemas.microsoft.com/office/drawing/2014/main" id="{5257E12D-DEFD-4C4E-9B38-7526F1B96BD7}"/>
              </a:ext>
            </a:extLst>
          </p:cNvPr>
          <p:cNvSpPr txBox="1"/>
          <p:nvPr/>
        </p:nvSpPr>
        <p:spPr>
          <a:xfrm>
            <a:off x="8514652" y="1390006"/>
            <a:ext cx="7377341" cy="1107996"/>
          </a:xfrm>
          <a:prstGeom prst="rect">
            <a:avLst/>
          </a:prstGeom>
          <a:noFill/>
        </p:spPr>
        <p:txBody>
          <a:bodyPr wrap="none" rtlCol="0">
            <a:spAutoFit/>
          </a:bodyPr>
          <a:lstStyle/>
          <a:p>
            <a:pPr algn="ctr"/>
            <a:r>
              <a:rPr lang="en-US" sz="6600" spc="600" dirty="0">
                <a:solidFill>
                  <a:schemeClr val="tx2"/>
                </a:solidFill>
                <a:latin typeface="+mj-lt"/>
                <a:ea typeface="Montserrat" charset="0"/>
                <a:cs typeface="Arial" panose="020B0604020202020204" pitchFamily="34" charset="0"/>
              </a:rPr>
              <a:t>INVISIBLE LIGHT</a:t>
            </a:r>
            <a:endParaRPr lang="en-US" sz="9600" spc="600" dirty="0">
              <a:solidFill>
                <a:schemeClr val="tx2"/>
              </a:solidFill>
              <a:latin typeface="+mj-lt"/>
              <a:ea typeface="Montserrat" charset="0"/>
              <a:cs typeface="Arial" panose="020B0604020202020204" pitchFamily="34" charset="0"/>
            </a:endParaRPr>
          </a:p>
        </p:txBody>
      </p:sp>
      <p:sp>
        <p:nvSpPr>
          <p:cNvPr id="31" name="TextBox 30">
            <a:extLst>
              <a:ext uri="{FF2B5EF4-FFF2-40B4-BE49-F238E27FC236}">
                <a16:creationId xmlns:a16="http://schemas.microsoft.com/office/drawing/2014/main" id="{E5B41E37-1CAF-4B85-A3B1-3E007F59D8D7}"/>
              </a:ext>
            </a:extLst>
          </p:cNvPr>
          <p:cNvSpPr txBox="1"/>
          <p:nvPr/>
        </p:nvSpPr>
        <p:spPr>
          <a:xfrm>
            <a:off x="14798253" y="4806260"/>
            <a:ext cx="4602542" cy="769441"/>
          </a:xfrm>
          <a:prstGeom prst="rect">
            <a:avLst/>
          </a:prstGeom>
          <a:noFill/>
        </p:spPr>
        <p:txBody>
          <a:bodyPr wrap="none" rtlCol="0">
            <a:spAutoFit/>
          </a:bodyPr>
          <a:lstStyle/>
          <a:p>
            <a:r>
              <a:rPr lang="en-US" sz="4400" u="sng" spc="300" dirty="0">
                <a:solidFill>
                  <a:schemeClr val="tx2"/>
                </a:solidFill>
                <a:ea typeface="Montserrat" charset="0"/>
                <a:cs typeface="Arial" panose="020B0604020202020204" pitchFamily="34" charset="0"/>
                <a:hlinkClick r:id="" action="ppaction://noaction">
                  <a:snd r:embed="rId4" name="infrared_light.wav"/>
                </a:hlinkClick>
              </a:rPr>
              <a:t>INFRARED LIGHT</a:t>
            </a:r>
            <a:endParaRPr lang="en-US" sz="4400" u="sng" spc="300" dirty="0">
              <a:solidFill>
                <a:schemeClr val="tx2"/>
              </a:solidFill>
              <a:ea typeface="Montserrat" charset="0"/>
              <a:cs typeface="Arial" panose="020B0604020202020204" pitchFamily="34" charset="0"/>
            </a:endParaRPr>
          </a:p>
        </p:txBody>
      </p:sp>
      <p:sp>
        <p:nvSpPr>
          <p:cNvPr id="32" name="Shape 2906">
            <a:extLst>
              <a:ext uri="{FF2B5EF4-FFF2-40B4-BE49-F238E27FC236}">
                <a16:creationId xmlns:a16="http://schemas.microsoft.com/office/drawing/2014/main" id="{1126D6E6-DEC1-40C0-9774-3C8BF9F22DD1}"/>
              </a:ext>
            </a:extLst>
          </p:cNvPr>
          <p:cNvSpPr/>
          <p:nvPr/>
        </p:nvSpPr>
        <p:spPr>
          <a:xfrm>
            <a:off x="13972023" y="4819319"/>
            <a:ext cx="558655" cy="558655"/>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7" y="20618"/>
                  <a:pt x="982" y="16223"/>
                  <a:pt x="982" y="10800"/>
                </a:cubicBezTo>
                <a:cubicBezTo>
                  <a:pt x="982" y="5378"/>
                  <a:pt x="5377" y="982"/>
                  <a:pt x="10800" y="982"/>
                </a:cubicBezTo>
                <a:cubicBezTo>
                  <a:pt x="16223" y="982"/>
                  <a:pt x="20618" y="5378"/>
                  <a:pt x="20618" y="10800"/>
                </a:cubicBezTo>
                <a:cubicBezTo>
                  <a:pt x="20618" y="16223"/>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9674" y="5053"/>
                </a:moveTo>
                <a:cubicBezTo>
                  <a:pt x="9585" y="4964"/>
                  <a:pt x="9463" y="4909"/>
                  <a:pt x="9327" y="4909"/>
                </a:cubicBezTo>
                <a:cubicBezTo>
                  <a:pt x="9056" y="4909"/>
                  <a:pt x="8836" y="5129"/>
                  <a:pt x="8836" y="5400"/>
                </a:cubicBezTo>
                <a:cubicBezTo>
                  <a:pt x="8836" y="5536"/>
                  <a:pt x="8891" y="5658"/>
                  <a:pt x="8980" y="5747"/>
                </a:cubicBezTo>
                <a:lnTo>
                  <a:pt x="13574" y="10800"/>
                </a:lnTo>
                <a:lnTo>
                  <a:pt x="8980" y="15853"/>
                </a:lnTo>
                <a:cubicBezTo>
                  <a:pt x="8891" y="15942"/>
                  <a:pt x="8836" y="16065"/>
                  <a:pt x="8836" y="16200"/>
                </a:cubicBezTo>
                <a:cubicBezTo>
                  <a:pt x="8836" y="16471"/>
                  <a:pt x="9056" y="16691"/>
                  <a:pt x="9327" y="16691"/>
                </a:cubicBezTo>
                <a:cubicBezTo>
                  <a:pt x="9463" y="16691"/>
                  <a:pt x="9585" y="16636"/>
                  <a:pt x="9674" y="16547"/>
                </a:cubicBezTo>
                <a:lnTo>
                  <a:pt x="14583" y="11147"/>
                </a:lnTo>
                <a:cubicBezTo>
                  <a:pt x="14672" y="11058"/>
                  <a:pt x="14727" y="10936"/>
                  <a:pt x="14727" y="10800"/>
                </a:cubicBezTo>
                <a:cubicBezTo>
                  <a:pt x="14727" y="10665"/>
                  <a:pt x="14672" y="10542"/>
                  <a:pt x="14583" y="10453"/>
                </a:cubicBezTo>
                <a:cubicBezTo>
                  <a:pt x="14583" y="10453"/>
                  <a:pt x="9674" y="5053"/>
                  <a:pt x="9674" y="5053"/>
                </a:cubicBezTo>
                <a:close/>
              </a:path>
            </a:pathLst>
          </a:custGeom>
          <a:solidFill>
            <a:schemeClr val="tx2"/>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41" name="TextBox 40">
            <a:extLst>
              <a:ext uri="{FF2B5EF4-FFF2-40B4-BE49-F238E27FC236}">
                <a16:creationId xmlns:a16="http://schemas.microsoft.com/office/drawing/2014/main" id="{4B996383-AEF8-41FB-89A6-E6B39314D10E}"/>
              </a:ext>
            </a:extLst>
          </p:cNvPr>
          <p:cNvSpPr txBox="1"/>
          <p:nvPr/>
        </p:nvSpPr>
        <p:spPr>
          <a:xfrm>
            <a:off x="14798250" y="5457242"/>
            <a:ext cx="8740702" cy="3694409"/>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3200" dirty="0">
                <a:ea typeface="Montserrat Light" charset="0"/>
                <a:cs typeface="Arial" panose="020B0604020202020204" pitchFamily="34" charset="0"/>
              </a:rPr>
              <a:t>Diminishes signs of aging</a:t>
            </a:r>
          </a:p>
          <a:p>
            <a:pPr marL="342900" indent="-342900">
              <a:lnSpc>
                <a:spcPct val="150000"/>
              </a:lnSpc>
              <a:buFont typeface="Arial" panose="020B0604020202020204" pitchFamily="34" charset="0"/>
              <a:buChar char="•"/>
            </a:pPr>
            <a:r>
              <a:rPr lang="en-US" sz="3200" dirty="0">
                <a:ea typeface="Montserrat Light" charset="0"/>
                <a:cs typeface="Arial" panose="020B0604020202020204" pitchFamily="34" charset="0"/>
              </a:rPr>
              <a:t>Heals wounds</a:t>
            </a:r>
          </a:p>
          <a:p>
            <a:pPr marL="342900" indent="-342900">
              <a:lnSpc>
                <a:spcPct val="150000"/>
              </a:lnSpc>
              <a:buFont typeface="Arial" panose="020B0604020202020204" pitchFamily="34" charset="0"/>
              <a:buChar char="•"/>
            </a:pPr>
            <a:r>
              <a:rPr lang="en-US" sz="3200" dirty="0">
                <a:ea typeface="Montserrat Light" charset="0"/>
                <a:cs typeface="Arial" panose="020B0604020202020204" pitchFamily="34" charset="0"/>
              </a:rPr>
              <a:t>Increases circulation</a:t>
            </a:r>
          </a:p>
          <a:p>
            <a:pPr marL="342900" indent="-342900">
              <a:lnSpc>
                <a:spcPct val="150000"/>
              </a:lnSpc>
              <a:buFont typeface="Arial" panose="020B0604020202020204" pitchFamily="34" charset="0"/>
              <a:buChar char="•"/>
            </a:pPr>
            <a:r>
              <a:rPr lang="en-US" sz="3200" dirty="0">
                <a:ea typeface="Montserrat Light" charset="0"/>
                <a:cs typeface="Arial" panose="020B0604020202020204" pitchFamily="34" charset="0"/>
              </a:rPr>
              <a:t>Aids in relaxation and warms muscles</a:t>
            </a:r>
          </a:p>
          <a:p>
            <a:pPr marL="342900" indent="-342900">
              <a:lnSpc>
                <a:spcPct val="150000"/>
              </a:lnSpc>
              <a:buFont typeface="Arial" panose="020B0604020202020204" pitchFamily="34" charset="0"/>
              <a:buChar char="•"/>
            </a:pPr>
            <a:endParaRPr lang="en-US" sz="3200" dirty="0">
              <a:solidFill>
                <a:schemeClr val="accent4">
                  <a:lumMod val="50000"/>
                </a:schemeClr>
              </a:solidFill>
              <a:ea typeface="Montserrat Light" charset="0"/>
              <a:cs typeface="Arial" panose="020B0604020202020204" pitchFamily="34" charset="0"/>
            </a:endParaRPr>
          </a:p>
        </p:txBody>
      </p:sp>
      <p:sp>
        <p:nvSpPr>
          <p:cNvPr id="8" name="TextBox 7">
            <a:extLst>
              <a:ext uri="{FF2B5EF4-FFF2-40B4-BE49-F238E27FC236}">
                <a16:creationId xmlns:a16="http://schemas.microsoft.com/office/drawing/2014/main" id="{D1282E5E-4D67-7645-8AB6-ADDF1F77EB8D}"/>
              </a:ext>
            </a:extLst>
          </p:cNvPr>
          <p:cNvSpPr txBox="1"/>
          <p:nvPr/>
        </p:nvSpPr>
        <p:spPr>
          <a:xfrm>
            <a:off x="701" y="10555528"/>
            <a:ext cx="2725777" cy="335757"/>
          </a:xfrm>
          <a:prstGeom prst="rect">
            <a:avLst/>
          </a:prstGeom>
          <a:noFill/>
        </p:spPr>
        <p:txBody>
          <a:bodyPr wrap="square" rtlCol="0">
            <a:spAutoFit/>
          </a:bodyPr>
          <a:lstStyle>
            <a:defPPr>
              <a:defRPr lang="en-US"/>
            </a:defPPr>
            <a:lvl1pPr>
              <a:defRPr sz="1800">
                <a:latin typeface="Arial" panose="020B0604020202020204" pitchFamily="34" charset="0"/>
                <a:cs typeface="Arial" panose="020B0604020202020204" pitchFamily="34" charset="0"/>
              </a:defRPr>
            </a:lvl1pPr>
          </a:lstStyle>
          <a:p>
            <a:r>
              <a:rPr lang="en-US" dirty="0"/>
              <a:t>iStockPhoto.com/</a:t>
            </a:r>
            <a:r>
              <a:rPr lang="en-US" dirty="0" err="1"/>
              <a:t>puhhha</a:t>
            </a:r>
            <a:endParaRPr lang="en-US" dirty="0"/>
          </a:p>
        </p:txBody>
      </p:sp>
    </p:spTree>
    <p:extLst>
      <p:ext uri="{BB962C8B-B14F-4D97-AF65-F5344CB8AC3E}">
        <p14:creationId xmlns:p14="http://schemas.microsoft.com/office/powerpoint/2010/main" val="194627910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C62FD64-2613-4089-8300-2B53051CC060}"/>
              </a:ext>
            </a:extLst>
          </p:cNvPr>
          <p:cNvSpPr/>
          <p:nvPr/>
        </p:nvSpPr>
        <p:spPr>
          <a:xfrm>
            <a:off x="13186644" y="6357255"/>
            <a:ext cx="9190277" cy="769441"/>
          </a:xfrm>
          <a:prstGeom prst="rect">
            <a:avLst/>
          </a:prstGeom>
        </p:spPr>
        <p:txBody>
          <a:bodyPr wrap="square">
            <a:spAutoFit/>
          </a:bodyPr>
          <a:lstStyle/>
          <a:p>
            <a:r>
              <a:rPr lang="en-US" sz="4400" u="sng" spc="300" dirty="0">
                <a:solidFill>
                  <a:schemeClr val="tx2"/>
                </a:solidFill>
                <a:ea typeface="Montserrat" charset="0"/>
                <a:cs typeface="Arial" panose="020B0604020202020204" pitchFamily="34" charset="0"/>
                <a:hlinkClick r:id="" action="ppaction://noaction">
                  <a:snd r:embed="rId3" name="catalysts.wav"/>
                </a:hlinkClick>
              </a:rPr>
              <a:t>CATALYSTS</a:t>
            </a:r>
            <a:endParaRPr lang="en-US" sz="4400" u="sng" spc="300" dirty="0">
              <a:solidFill>
                <a:schemeClr val="tx2"/>
              </a:solidFill>
              <a:ea typeface="Montserrat" charset="0"/>
              <a:cs typeface="Arial" panose="020B0604020202020204" pitchFamily="34" charset="0"/>
            </a:endParaRPr>
          </a:p>
        </p:txBody>
      </p:sp>
      <p:sp>
        <p:nvSpPr>
          <p:cNvPr id="7" name="Rectangle 6">
            <a:extLst>
              <a:ext uri="{FF2B5EF4-FFF2-40B4-BE49-F238E27FC236}">
                <a16:creationId xmlns:a16="http://schemas.microsoft.com/office/drawing/2014/main" id="{9925FDEB-1F44-4024-8D0A-96A0F0252957}"/>
              </a:ext>
            </a:extLst>
          </p:cNvPr>
          <p:cNvSpPr/>
          <p:nvPr/>
        </p:nvSpPr>
        <p:spPr>
          <a:xfrm>
            <a:off x="13186644" y="7689802"/>
            <a:ext cx="9811379" cy="769441"/>
          </a:xfrm>
          <a:prstGeom prst="rect">
            <a:avLst/>
          </a:prstGeom>
        </p:spPr>
        <p:txBody>
          <a:bodyPr wrap="square">
            <a:spAutoFit/>
          </a:bodyPr>
          <a:lstStyle/>
          <a:p>
            <a:r>
              <a:rPr lang="en-US" sz="4400" u="sng" spc="300" dirty="0">
                <a:solidFill>
                  <a:schemeClr val="tx2"/>
                </a:solidFill>
                <a:ea typeface="Montserrat" charset="0"/>
                <a:cs typeface="Arial" panose="020B0604020202020204" pitchFamily="34" charset="0"/>
                <a:hlinkClick r:id="" action="ppaction://noaction">
                  <a:snd r:embed="rId4" name="light_therapy.wav"/>
                </a:hlinkClick>
              </a:rPr>
              <a:t>LIGHT THERAPY</a:t>
            </a:r>
            <a:endParaRPr lang="en-US" sz="4400" u="sng" spc="300" dirty="0">
              <a:solidFill>
                <a:schemeClr val="tx2"/>
              </a:solidFill>
              <a:ea typeface="Montserrat" charset="0"/>
              <a:cs typeface="Arial" panose="020B0604020202020204" pitchFamily="34" charset="0"/>
            </a:endParaRPr>
          </a:p>
        </p:txBody>
      </p:sp>
      <p:sp>
        <p:nvSpPr>
          <p:cNvPr id="9" name="TextBox 8">
            <a:extLst>
              <a:ext uri="{FF2B5EF4-FFF2-40B4-BE49-F238E27FC236}">
                <a16:creationId xmlns:a16="http://schemas.microsoft.com/office/drawing/2014/main" id="{A12BA895-F50F-493E-9CE8-40E07A6B3B6E}"/>
              </a:ext>
            </a:extLst>
          </p:cNvPr>
          <p:cNvSpPr txBox="1"/>
          <p:nvPr/>
        </p:nvSpPr>
        <p:spPr>
          <a:xfrm>
            <a:off x="1379628" y="974789"/>
            <a:ext cx="13610990" cy="1107996"/>
          </a:xfrm>
          <a:prstGeom prst="rect">
            <a:avLst/>
          </a:prstGeom>
          <a:noFill/>
        </p:spPr>
        <p:txBody>
          <a:bodyPr wrap="square" rtlCol="0">
            <a:spAutoFit/>
          </a:bodyPr>
          <a:lstStyle/>
          <a:p>
            <a:r>
              <a:rPr lang="en-US" sz="6600" spc="600" dirty="0">
                <a:solidFill>
                  <a:schemeClr val="tx2"/>
                </a:solidFill>
                <a:latin typeface="+mj-lt"/>
                <a:ea typeface="Montserrat" charset="0"/>
                <a:cs typeface="Arial" panose="020B0604020202020204" pitchFamily="34" charset="0"/>
              </a:rPr>
              <a:t>HARNESSING LIGHT ENERGY</a:t>
            </a:r>
            <a:endParaRPr lang="en-US" sz="9600" spc="600" dirty="0">
              <a:solidFill>
                <a:schemeClr val="tx2"/>
              </a:solidFill>
              <a:latin typeface="+mj-lt"/>
              <a:ea typeface="Montserrat" charset="0"/>
              <a:cs typeface="Arial" panose="020B0604020202020204" pitchFamily="34" charset="0"/>
            </a:endParaRPr>
          </a:p>
        </p:txBody>
      </p:sp>
      <p:pic>
        <p:nvPicPr>
          <p:cNvPr id="9218" name="Picture 2" descr="A photo shows a gloved stylist working on a client’s face with an electrode; the client wears protective glasses."/>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1379628" y="3455702"/>
            <a:ext cx="8096882" cy="91360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D1282E5E-4D67-7645-8AB6-ADDF1F77EB8D}"/>
              </a:ext>
            </a:extLst>
          </p:cNvPr>
          <p:cNvSpPr txBox="1"/>
          <p:nvPr/>
        </p:nvSpPr>
        <p:spPr>
          <a:xfrm>
            <a:off x="19050" y="13306310"/>
            <a:ext cx="3265535" cy="369332"/>
          </a:xfrm>
          <a:prstGeom prst="rect">
            <a:avLst/>
          </a:prstGeom>
          <a:noFill/>
        </p:spPr>
        <p:txBody>
          <a:bodyPr wrap="square" rtlCol="0">
            <a:spAutoFit/>
          </a:bodyPr>
          <a:lstStyle>
            <a:defPPr>
              <a:defRPr lang="en-US"/>
            </a:defPPr>
            <a:lvl1pPr>
              <a:defRPr sz="1800">
                <a:latin typeface="Arial" panose="020B0604020202020204" pitchFamily="34" charset="0"/>
                <a:cs typeface="Arial" panose="020B0604020202020204" pitchFamily="34" charset="0"/>
              </a:defRPr>
            </a:lvl1pPr>
          </a:lstStyle>
          <a:p>
            <a:r>
              <a:rPr lang="en-US" dirty="0"/>
              <a:t>carol.anne/Shutterstock.com</a:t>
            </a:r>
          </a:p>
        </p:txBody>
      </p:sp>
    </p:spTree>
    <p:extLst>
      <p:ext uri="{BB962C8B-B14F-4D97-AF65-F5344CB8AC3E}">
        <p14:creationId xmlns:p14="http://schemas.microsoft.com/office/powerpoint/2010/main" val="41079079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3">
            <a:alphaModFix amt="70000"/>
            <a:extLst>
              <a:ext uri="{28A0092B-C50C-407E-A947-70E740481C1C}">
                <a14:useLocalDpi xmlns:a14="http://schemas.microsoft.com/office/drawing/2010/main" val="0"/>
              </a:ext>
            </a:extLst>
          </a:blip>
          <a:stretch>
            <a:fillRect/>
          </a:stretch>
        </p:blipFill>
        <p:spPr>
          <a:xfrm>
            <a:off x="0" y="-47263"/>
            <a:ext cx="24377650" cy="13712428"/>
          </a:xfrm>
          <a:prstGeom prst="rect">
            <a:avLst/>
          </a:prstGeom>
        </p:spPr>
      </p:pic>
      <p:sp>
        <p:nvSpPr>
          <p:cNvPr id="2" name="Title 1"/>
          <p:cNvSpPr>
            <a:spLocks noGrp="1"/>
          </p:cNvSpPr>
          <p:nvPr>
            <p:ph type="title"/>
          </p:nvPr>
        </p:nvSpPr>
        <p:spPr>
          <a:xfrm>
            <a:off x="3047206" y="5715294"/>
            <a:ext cx="18283238" cy="2187314"/>
          </a:xfrm>
        </p:spPr>
        <p:txBody>
          <a:bodyPr vert="horz" lIns="182832" tIns="91416" rIns="182832" bIns="91416" rtlCol="0" anchor="b">
            <a:normAutofit/>
          </a:bodyPr>
          <a:lstStyle/>
          <a:p>
            <a:pPr algn="ctr"/>
            <a:r>
              <a:rPr lang="en-US" sz="11997" dirty="0">
                <a:solidFill>
                  <a:srgbClr val="FFFFFF"/>
                </a:solidFill>
                <a:latin typeface="Futura PT Demi" panose="020B0702020204020303" pitchFamily="34" charset="0"/>
              </a:rPr>
              <a:t>Check-in</a:t>
            </a:r>
          </a:p>
        </p:txBody>
      </p:sp>
      <p:sp>
        <p:nvSpPr>
          <p:cNvPr id="4" name="Rectangle 3">
            <a:extLst>
              <a:ext uri="{FF2B5EF4-FFF2-40B4-BE49-F238E27FC236}">
                <a16:creationId xmlns:a16="http://schemas.microsoft.com/office/drawing/2014/main" id="{5AFD43E7-FE91-4A92-AA5E-044C638ED29B}"/>
              </a:ext>
            </a:extLst>
          </p:cNvPr>
          <p:cNvSpPr/>
          <p:nvPr/>
        </p:nvSpPr>
        <p:spPr>
          <a:xfrm>
            <a:off x="3937930" y="5439877"/>
            <a:ext cx="16384592" cy="297688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8343">
              <a:defRPr/>
            </a:pPr>
            <a:endParaRPr lang="en-CA" sz="3599">
              <a:solidFill>
                <a:prstClr val="white"/>
              </a:solidFill>
              <a:latin typeface="Calibri" panose="020F0502020204030204"/>
            </a:endParaRPr>
          </a:p>
        </p:txBody>
      </p:sp>
      <p:sp>
        <p:nvSpPr>
          <p:cNvPr id="3" name="TextBox 2">
            <a:extLst>
              <a:ext uri="{FF2B5EF4-FFF2-40B4-BE49-F238E27FC236}">
                <a16:creationId xmlns:a16="http://schemas.microsoft.com/office/drawing/2014/main" id="{5BA56CC8-D969-869B-DCAB-2C78B7A7ECBA}"/>
              </a:ext>
            </a:extLst>
          </p:cNvPr>
          <p:cNvSpPr txBox="1"/>
          <p:nvPr/>
        </p:nvSpPr>
        <p:spPr>
          <a:xfrm>
            <a:off x="5403283" y="9979134"/>
            <a:ext cx="13571084" cy="3416320"/>
          </a:xfrm>
          <a:prstGeom prst="rect">
            <a:avLst/>
          </a:prstGeom>
          <a:noFill/>
        </p:spPr>
        <p:txBody>
          <a:bodyPr wrap="square" rtlCol="0">
            <a:spAutoFit/>
          </a:bodyPr>
          <a:lstStyle/>
          <a:p>
            <a:pPr algn="ctr"/>
            <a:r>
              <a:rPr lang="en-US" sz="5400" spc="600" dirty="0">
                <a:solidFill>
                  <a:schemeClr val="bg1"/>
                </a:solidFill>
                <a:ea typeface="Montserrat" charset="0"/>
                <a:cs typeface="Montserrat" charset="0"/>
              </a:rPr>
              <a:t>Explain the difference between electromagnetic radiation, visible light, and invisible light.</a:t>
            </a:r>
          </a:p>
          <a:p>
            <a:pPr algn="ctr"/>
            <a:endParaRPr lang="en-US" sz="5400" spc="600" dirty="0">
              <a:solidFill>
                <a:schemeClr val="bg1"/>
              </a:solidFill>
              <a:ea typeface="Montserrat" charset="0"/>
              <a:cs typeface="Montserrat"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4911242-8242-4F5A-9299-5BFFCEBBE7B1}"/>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l="19600" r="35404"/>
          <a:stretch/>
        </p:blipFill>
        <p:spPr>
          <a:xfrm>
            <a:off x="13116195" y="2798630"/>
            <a:ext cx="8729314" cy="9821756"/>
          </a:xfrm>
          <a:prstGeom prst="rect">
            <a:avLst/>
          </a:prstGeom>
        </p:spPr>
      </p:pic>
      <p:sp>
        <p:nvSpPr>
          <p:cNvPr id="13" name="TextBox 12"/>
          <p:cNvSpPr txBox="1"/>
          <p:nvPr/>
        </p:nvSpPr>
        <p:spPr>
          <a:xfrm>
            <a:off x="1181193" y="1293208"/>
            <a:ext cx="11935002" cy="1107996"/>
          </a:xfrm>
          <a:prstGeom prst="rect">
            <a:avLst/>
          </a:prstGeom>
          <a:noFill/>
        </p:spPr>
        <p:txBody>
          <a:bodyPr wrap="square" rtlCol="0">
            <a:spAutoFit/>
          </a:bodyPr>
          <a:lstStyle/>
          <a:p>
            <a:r>
              <a:rPr lang="en-US" sz="6600" spc="600" dirty="0">
                <a:solidFill>
                  <a:schemeClr val="tx2"/>
                </a:solidFill>
                <a:latin typeface="+mj-lt"/>
                <a:ea typeface="Montserrat" charset="0"/>
                <a:cs typeface="Arial" panose="020B0604020202020204" pitchFamily="34" charset="0"/>
              </a:rPr>
              <a:t>SUMMARY AND REVIEW</a:t>
            </a:r>
          </a:p>
        </p:txBody>
      </p:sp>
      <p:sp>
        <p:nvSpPr>
          <p:cNvPr id="12" name="TextBox 11"/>
          <p:cNvSpPr txBox="1"/>
          <p:nvPr/>
        </p:nvSpPr>
        <p:spPr>
          <a:xfrm>
            <a:off x="1104901" y="4205582"/>
            <a:ext cx="11083923" cy="7141250"/>
          </a:xfrm>
          <a:prstGeom prst="rect">
            <a:avLst/>
          </a:prstGeom>
          <a:noFill/>
        </p:spPr>
        <p:txBody>
          <a:bodyPr wrap="square" rtlCol="0">
            <a:spAutoFit/>
          </a:bodyPr>
          <a:lstStyle/>
          <a:p>
            <a:pPr marL="457200" indent="-457200">
              <a:lnSpc>
                <a:spcPct val="150000"/>
              </a:lnSpc>
              <a:buFont typeface="Arial" panose="020B0604020202020204" pitchFamily="34" charset="0"/>
              <a:buChar char="•"/>
            </a:pPr>
            <a:r>
              <a:rPr lang="en-US" sz="2800" spc="300" dirty="0">
                <a:ea typeface="Montserrat Light" charset="0"/>
                <a:cs typeface="Arial" panose="020B0604020202020204" pitchFamily="34" charset="0"/>
              </a:rPr>
              <a:t>As many of the devices and pieces of equipment we use in beauty services are electrical, it is important to have a general understanding of the basics of electricity.</a:t>
            </a:r>
          </a:p>
          <a:p>
            <a:pPr marL="457200" indent="-457200">
              <a:lnSpc>
                <a:spcPct val="150000"/>
              </a:lnSpc>
              <a:buFont typeface="Arial" panose="020B0604020202020204" pitchFamily="34" charset="0"/>
              <a:buChar char="•"/>
            </a:pPr>
            <a:endParaRPr lang="en-US" sz="2800" spc="300" dirty="0">
              <a:ea typeface="Montserrat Light" charset="0"/>
              <a:cs typeface="Arial" panose="020B0604020202020204" pitchFamily="34" charset="0"/>
            </a:endParaRPr>
          </a:p>
          <a:p>
            <a:pPr marL="457200" indent="-457200">
              <a:lnSpc>
                <a:spcPct val="150000"/>
              </a:lnSpc>
              <a:buFont typeface="Arial" panose="020B0604020202020204" pitchFamily="34" charset="0"/>
              <a:buChar char="•"/>
            </a:pPr>
            <a:r>
              <a:rPr lang="en-US" sz="2800" spc="300" dirty="0">
                <a:ea typeface="Montserrat Light" charset="0"/>
                <a:cs typeface="Arial" panose="020B0604020202020204" pitchFamily="34" charset="0"/>
              </a:rPr>
              <a:t>We cannot perform various skin care services safely and effectively without understanding which form of electrical current will give the best results for the desired service. </a:t>
            </a:r>
          </a:p>
          <a:p>
            <a:pPr marL="457200" indent="-457200">
              <a:lnSpc>
                <a:spcPct val="150000"/>
              </a:lnSpc>
              <a:buFont typeface="Arial" panose="020B0604020202020204" pitchFamily="34" charset="0"/>
              <a:buChar char="•"/>
            </a:pPr>
            <a:endParaRPr lang="en-US" sz="2800" spc="300" dirty="0">
              <a:ea typeface="Montserrat Light" charset="0"/>
              <a:cs typeface="Arial" panose="020B0604020202020204" pitchFamily="34" charset="0"/>
            </a:endParaRPr>
          </a:p>
          <a:p>
            <a:pPr marL="457200" indent="-457200">
              <a:lnSpc>
                <a:spcPct val="150000"/>
              </a:lnSpc>
              <a:buFont typeface="Arial" panose="020B0604020202020204" pitchFamily="34" charset="0"/>
              <a:buChar char="•"/>
            </a:pPr>
            <a:r>
              <a:rPr lang="en-US" sz="2800" spc="300" dirty="0">
                <a:ea typeface="Montserrat Light" charset="0"/>
                <a:cs typeface="Arial" panose="020B0604020202020204" pitchFamily="34" charset="0"/>
              </a:rPr>
              <a:t>The two types of electrical current are direct current (DC) and alternating current (AC).</a:t>
            </a:r>
          </a:p>
          <a:p>
            <a:pPr marL="457200" indent="-457200">
              <a:lnSpc>
                <a:spcPct val="150000"/>
              </a:lnSpc>
              <a:buFont typeface="Arial" panose="020B0604020202020204" pitchFamily="34" charset="0"/>
              <a:buChar char="•"/>
            </a:pPr>
            <a:endParaRPr lang="en-US" sz="2800" spc="300" dirty="0">
              <a:solidFill>
                <a:schemeClr val="accent4">
                  <a:lumMod val="50000"/>
                </a:schemeClr>
              </a:solidFill>
              <a:ea typeface="Montserrat Light" charset="0"/>
              <a:cs typeface="Arial" panose="020B0604020202020204" pitchFamily="34" charset="0"/>
            </a:endParaRPr>
          </a:p>
        </p:txBody>
      </p:sp>
      <p:sp>
        <p:nvSpPr>
          <p:cNvPr id="6" name="Rectangle 5">
            <a:extLst>
              <a:ext uri="{FF2B5EF4-FFF2-40B4-BE49-F238E27FC236}">
                <a16:creationId xmlns:a16="http://schemas.microsoft.com/office/drawing/2014/main" id="{19E22EA6-E436-4599-8657-62632BFF39A7}"/>
              </a:ext>
            </a:extLst>
          </p:cNvPr>
          <p:cNvSpPr/>
          <p:nvPr/>
        </p:nvSpPr>
        <p:spPr>
          <a:xfrm>
            <a:off x="750378" y="12358776"/>
            <a:ext cx="1696298" cy="523220"/>
          </a:xfrm>
          <a:prstGeom prst="rect">
            <a:avLst/>
          </a:prstGeom>
        </p:spPr>
        <p:txBody>
          <a:bodyPr wrap="none">
            <a:spAutoFit/>
          </a:bodyPr>
          <a:lstStyle/>
          <a:p>
            <a:r>
              <a:rPr lang="en-US" altLang="en-US" sz="2800" dirty="0">
                <a:cs typeface="Arial" panose="020B0604020202020204" pitchFamily="34" charset="0"/>
              </a:rPr>
              <a:t>(continues)</a:t>
            </a:r>
            <a:endParaRPr lang="en-US" sz="2800" dirty="0">
              <a:cs typeface="Arial" panose="020B0604020202020204" pitchFamily="34" charset="0"/>
            </a:endParaRPr>
          </a:p>
        </p:txBody>
      </p:sp>
    </p:spTree>
    <p:extLst>
      <p:ext uri="{BB962C8B-B14F-4D97-AF65-F5344CB8AC3E}">
        <p14:creationId xmlns:p14="http://schemas.microsoft.com/office/powerpoint/2010/main" val="418571453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1365360" y="785377"/>
            <a:ext cx="11574785" cy="1107996"/>
          </a:xfrm>
          <a:prstGeom prst="rect">
            <a:avLst/>
          </a:prstGeom>
          <a:noFill/>
        </p:spPr>
        <p:txBody>
          <a:bodyPr wrap="square" rtlCol="0">
            <a:spAutoFit/>
          </a:bodyPr>
          <a:lstStyle/>
          <a:p>
            <a:r>
              <a:rPr lang="en-US" sz="6600" spc="600" dirty="0">
                <a:solidFill>
                  <a:schemeClr val="tx2"/>
                </a:solidFill>
                <a:latin typeface="+mj-lt"/>
                <a:ea typeface="Montserrat" charset="0"/>
                <a:cs typeface="Arial" panose="020B0604020202020204" pitchFamily="34" charset="0"/>
              </a:rPr>
              <a:t>SUMMARY AND REVIEW</a:t>
            </a:r>
          </a:p>
        </p:txBody>
      </p:sp>
      <p:sp>
        <p:nvSpPr>
          <p:cNvPr id="12" name="TextBox 11"/>
          <p:cNvSpPr txBox="1"/>
          <p:nvPr/>
        </p:nvSpPr>
        <p:spPr>
          <a:xfrm>
            <a:off x="1104901" y="4205582"/>
            <a:ext cx="11083922" cy="7141250"/>
          </a:xfrm>
          <a:prstGeom prst="rect">
            <a:avLst/>
          </a:prstGeom>
          <a:noFill/>
        </p:spPr>
        <p:txBody>
          <a:bodyPr wrap="square" rtlCol="0">
            <a:spAutoFit/>
          </a:bodyPr>
          <a:lstStyle/>
          <a:p>
            <a:pPr marL="457200" indent="-457200">
              <a:lnSpc>
                <a:spcPct val="150000"/>
              </a:lnSpc>
              <a:buFont typeface="Arial" panose="020B0604020202020204" pitchFamily="34" charset="0"/>
              <a:buChar char="•"/>
            </a:pPr>
            <a:r>
              <a:rPr lang="en-US" sz="2800" spc="300" dirty="0">
                <a:ea typeface="Montserrat Light" charset="0"/>
                <a:cs typeface="Arial" panose="020B0604020202020204" pitchFamily="34" charset="0"/>
              </a:rPr>
              <a:t>Devices used for electrical safety include fuses, circuit breakers, and ground fault interrupters (GFIs).</a:t>
            </a:r>
          </a:p>
          <a:p>
            <a:pPr marL="457200" indent="-457200">
              <a:lnSpc>
                <a:spcPct val="150000"/>
              </a:lnSpc>
              <a:buFont typeface="Arial" panose="020B0604020202020204" pitchFamily="34" charset="0"/>
              <a:buChar char="•"/>
            </a:pPr>
            <a:endParaRPr lang="en-US" sz="2800" spc="300" dirty="0">
              <a:ea typeface="Montserrat Light" charset="0"/>
              <a:cs typeface="Arial" panose="020B0604020202020204" pitchFamily="34" charset="0"/>
            </a:endParaRPr>
          </a:p>
          <a:p>
            <a:pPr marL="457200" indent="-457200">
              <a:lnSpc>
                <a:spcPct val="150000"/>
              </a:lnSpc>
              <a:buFont typeface="Arial" panose="020B0604020202020204" pitchFamily="34" charset="0"/>
              <a:buChar char="•"/>
            </a:pPr>
            <a:r>
              <a:rPr lang="en-US" sz="2800" spc="300" dirty="0">
                <a:ea typeface="Montserrat Light" charset="0"/>
                <a:cs typeface="Arial" panose="020B0604020202020204" pitchFamily="34" charset="0"/>
              </a:rPr>
              <a:t>Three electric modalities used in beauty and wellness services include galvanic current, microcurrent, and Tesla high-frequency current.</a:t>
            </a:r>
          </a:p>
          <a:p>
            <a:pPr marL="457200" indent="-457200">
              <a:lnSpc>
                <a:spcPct val="150000"/>
              </a:lnSpc>
              <a:buFont typeface="Arial" panose="020B0604020202020204" pitchFamily="34" charset="0"/>
              <a:buChar char="•"/>
            </a:pPr>
            <a:endParaRPr lang="en-US" sz="2800" spc="300" dirty="0">
              <a:ea typeface="Montserrat Light" charset="0"/>
              <a:cs typeface="Arial" panose="020B0604020202020204" pitchFamily="34" charset="0"/>
            </a:endParaRPr>
          </a:p>
          <a:p>
            <a:pPr marL="457200" indent="-457200">
              <a:lnSpc>
                <a:spcPct val="150000"/>
              </a:lnSpc>
              <a:buFont typeface="Arial" panose="020B0604020202020204" pitchFamily="34" charset="0"/>
              <a:buChar char="•"/>
            </a:pPr>
            <a:r>
              <a:rPr lang="en-US" sz="2800" spc="300" dirty="0">
                <a:ea typeface="Montserrat Light" charset="0"/>
                <a:cs typeface="Arial" panose="020B0604020202020204" pitchFamily="34" charset="0"/>
              </a:rPr>
              <a:t>Light can be either visible or invisible; ultraviolet rays and infrared rays are forms of invisible light rays. Invisible light has a variety of therapeutic and aesthetic applications.</a:t>
            </a:r>
          </a:p>
          <a:p>
            <a:pPr marL="457200" indent="-457200">
              <a:lnSpc>
                <a:spcPct val="150000"/>
              </a:lnSpc>
              <a:buFont typeface="Arial" panose="020B0604020202020204" pitchFamily="34" charset="0"/>
              <a:buChar char="•"/>
            </a:pPr>
            <a:endParaRPr lang="en-US" sz="2800" spc="300" dirty="0">
              <a:solidFill>
                <a:schemeClr val="accent4">
                  <a:lumMod val="50000"/>
                </a:schemeClr>
              </a:solidFill>
              <a:ea typeface="Montserrat Light" charset="0"/>
              <a:cs typeface="Arial" panose="020B0604020202020204" pitchFamily="34" charset="0"/>
            </a:endParaRPr>
          </a:p>
        </p:txBody>
      </p:sp>
      <p:pic>
        <p:nvPicPr>
          <p:cNvPr id="6" name="Picture 5">
            <a:extLst>
              <a:ext uri="{FF2B5EF4-FFF2-40B4-BE49-F238E27FC236}">
                <a16:creationId xmlns:a16="http://schemas.microsoft.com/office/drawing/2014/main" id="{4BFF33F5-474D-4811-A29D-70B90ADEF732}"/>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l="19600" r="35404"/>
          <a:stretch/>
        </p:blipFill>
        <p:spPr>
          <a:xfrm>
            <a:off x="12533657" y="2909035"/>
            <a:ext cx="8959362" cy="10080595"/>
          </a:xfrm>
          <a:prstGeom prst="rect">
            <a:avLst/>
          </a:prstGeom>
        </p:spPr>
      </p:pic>
    </p:spTree>
    <p:extLst>
      <p:ext uri="{BB962C8B-B14F-4D97-AF65-F5344CB8AC3E}">
        <p14:creationId xmlns:p14="http://schemas.microsoft.com/office/powerpoint/2010/main" val="10693977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CFA1BAA-F5C2-4013-92D6-B08ED3DE7CFC}"/>
              </a:ext>
            </a:extLst>
          </p:cNvPr>
          <p:cNvSpPr txBox="1"/>
          <p:nvPr/>
        </p:nvSpPr>
        <p:spPr>
          <a:xfrm>
            <a:off x="13255721" y="1567806"/>
            <a:ext cx="8289577" cy="3139321"/>
          </a:xfrm>
          <a:prstGeom prst="rect">
            <a:avLst/>
          </a:prstGeom>
          <a:noFill/>
        </p:spPr>
        <p:txBody>
          <a:bodyPr wrap="none" rtlCol="0">
            <a:spAutoFit/>
          </a:bodyPr>
          <a:lstStyle/>
          <a:p>
            <a:r>
              <a:rPr lang="en-US" sz="6600" spc="600" dirty="0">
                <a:solidFill>
                  <a:schemeClr val="tx2"/>
                </a:solidFill>
                <a:ea typeface="Montserrat" charset="0"/>
                <a:cs typeface="Arial" panose="020B0604020202020204" pitchFamily="34" charset="0"/>
              </a:rPr>
              <a:t>CASE STUDY:</a:t>
            </a:r>
            <a:br>
              <a:rPr lang="en-US" sz="6600" spc="600" dirty="0">
                <a:solidFill>
                  <a:schemeClr val="tx2"/>
                </a:solidFill>
                <a:ea typeface="Montserrat" charset="0"/>
                <a:cs typeface="Arial" panose="020B0604020202020204" pitchFamily="34" charset="0"/>
              </a:rPr>
            </a:br>
            <a:r>
              <a:rPr lang="en-US" sz="6600" spc="600" dirty="0">
                <a:solidFill>
                  <a:schemeClr val="tx2"/>
                </a:solidFill>
                <a:ea typeface="Montserrat" charset="0"/>
                <a:cs typeface="Arial" panose="020B0604020202020204" pitchFamily="34" charset="0"/>
              </a:rPr>
              <a:t>ELECTRICITY &amp;</a:t>
            </a:r>
            <a:br>
              <a:rPr lang="en-US" sz="6600" spc="600" dirty="0">
                <a:solidFill>
                  <a:schemeClr val="tx2"/>
                </a:solidFill>
                <a:ea typeface="Montserrat" charset="0"/>
                <a:cs typeface="Arial" panose="020B0604020202020204" pitchFamily="34" charset="0"/>
              </a:rPr>
            </a:br>
            <a:r>
              <a:rPr lang="en-US" sz="6600" spc="600" dirty="0">
                <a:solidFill>
                  <a:schemeClr val="tx2"/>
                </a:solidFill>
                <a:ea typeface="Montserrat" charset="0"/>
                <a:cs typeface="Arial" panose="020B0604020202020204" pitchFamily="34" charset="0"/>
              </a:rPr>
              <a:t>ELECTRICAL SAFETY</a:t>
            </a:r>
          </a:p>
        </p:txBody>
      </p:sp>
      <p:sp>
        <p:nvSpPr>
          <p:cNvPr id="10" name="TextBox 9">
            <a:extLst>
              <a:ext uri="{FF2B5EF4-FFF2-40B4-BE49-F238E27FC236}">
                <a16:creationId xmlns:a16="http://schemas.microsoft.com/office/drawing/2014/main" id="{A536E4B5-77B7-449D-845D-4F04EE84716A}"/>
              </a:ext>
            </a:extLst>
          </p:cNvPr>
          <p:cNvSpPr txBox="1"/>
          <p:nvPr/>
        </p:nvSpPr>
        <p:spPr>
          <a:xfrm>
            <a:off x="13181862" y="5250245"/>
            <a:ext cx="10172700" cy="5193538"/>
          </a:xfrm>
          <a:prstGeom prst="rect">
            <a:avLst/>
          </a:prstGeom>
          <a:noFill/>
        </p:spPr>
        <p:txBody>
          <a:bodyPr wrap="square" rtlCol="0">
            <a:spAutoFit/>
          </a:bodyPr>
          <a:lstStyle/>
          <a:p>
            <a:pPr>
              <a:lnSpc>
                <a:spcPct val="150000"/>
              </a:lnSpc>
            </a:pPr>
            <a:r>
              <a:rPr lang="en-US" sz="3200" spc="300" dirty="0">
                <a:ea typeface="Montserrat Light" charset="0"/>
                <a:cs typeface="Arial" panose="020B0604020202020204" pitchFamily="34" charset="0"/>
              </a:rPr>
              <a:t>Manny intends to purchase an established beauty business. However, before the closing is finalized, he has a walk-through with an electrical inspector. The inspector, Sami, will ensure the shop is wired properly and able to handle the special electrical needs that it requires. </a:t>
            </a:r>
          </a:p>
          <a:p>
            <a:pPr algn="ctr">
              <a:lnSpc>
                <a:spcPct val="150000"/>
              </a:lnSpc>
            </a:pPr>
            <a:endParaRPr lang="en-US" sz="3200" spc="300" dirty="0">
              <a:solidFill>
                <a:schemeClr val="accent4">
                  <a:lumMod val="50000"/>
                </a:schemeClr>
              </a:solidFill>
              <a:ea typeface="Montserrat Light" charset="0"/>
              <a:cs typeface="Arial" panose="020B0604020202020204" pitchFamily="34" charset="0"/>
            </a:endParaRPr>
          </a:p>
        </p:txBody>
      </p:sp>
      <p:sp>
        <p:nvSpPr>
          <p:cNvPr id="6" name="Rectangle 5">
            <a:extLst>
              <a:ext uri="{FF2B5EF4-FFF2-40B4-BE49-F238E27FC236}">
                <a16:creationId xmlns:a16="http://schemas.microsoft.com/office/drawing/2014/main" id="{FECFDB76-B09F-3B48-8B34-D8AA92530A24}"/>
              </a:ext>
            </a:extLst>
          </p:cNvPr>
          <p:cNvSpPr/>
          <p:nvPr/>
        </p:nvSpPr>
        <p:spPr>
          <a:xfrm>
            <a:off x="21470888" y="12358776"/>
            <a:ext cx="1909497" cy="584775"/>
          </a:xfrm>
          <a:prstGeom prst="rect">
            <a:avLst/>
          </a:prstGeom>
        </p:spPr>
        <p:txBody>
          <a:bodyPr wrap="none">
            <a:spAutoFit/>
          </a:bodyPr>
          <a:lstStyle/>
          <a:p>
            <a:r>
              <a:rPr lang="en-US" altLang="en-US" sz="3200" dirty="0">
                <a:cs typeface="Arial" panose="020B0604020202020204" pitchFamily="34" charset="0"/>
              </a:rPr>
              <a:t>(continues)</a:t>
            </a:r>
            <a:endParaRPr lang="en-US" sz="3200" dirty="0">
              <a:cs typeface="Arial" panose="020B0604020202020204" pitchFamily="34" charset="0"/>
            </a:endParaRPr>
          </a:p>
        </p:txBody>
      </p:sp>
      <p:pic>
        <p:nvPicPr>
          <p:cNvPr id="3" name="Picture 2">
            <a:extLst>
              <a:ext uri="{FF2B5EF4-FFF2-40B4-BE49-F238E27FC236}">
                <a16:creationId xmlns:a16="http://schemas.microsoft.com/office/drawing/2014/main" id="{5D39FC72-CDFA-4679-AB31-0EC619819FE7}"/>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2086919" y="733955"/>
            <a:ext cx="8691918" cy="11624821"/>
          </a:xfrm>
          <a:prstGeom prst="rect">
            <a:avLst/>
          </a:prstGeom>
        </p:spPr>
      </p:pic>
      <p:sp>
        <p:nvSpPr>
          <p:cNvPr id="11" name="TextBox 10">
            <a:extLst>
              <a:ext uri="{FF2B5EF4-FFF2-40B4-BE49-F238E27FC236}">
                <a16:creationId xmlns:a16="http://schemas.microsoft.com/office/drawing/2014/main" id="{D5250EB1-58A1-4C04-8C9D-122E09E5512A}"/>
              </a:ext>
            </a:extLst>
          </p:cNvPr>
          <p:cNvSpPr txBox="1"/>
          <p:nvPr/>
        </p:nvSpPr>
        <p:spPr>
          <a:xfrm>
            <a:off x="19050" y="13306310"/>
            <a:ext cx="3265535" cy="369332"/>
          </a:xfrm>
          <a:prstGeom prst="rect">
            <a:avLst/>
          </a:prstGeom>
          <a:noFill/>
        </p:spPr>
        <p:txBody>
          <a:bodyPr wrap="square" rtlCol="0">
            <a:spAutoFit/>
          </a:bodyPr>
          <a:lstStyle>
            <a:defPPr>
              <a:defRPr lang="en-US"/>
            </a:defPPr>
            <a:lvl1pPr>
              <a:defRPr sz="1800">
                <a:latin typeface="Arial" panose="020B0604020202020204" pitchFamily="34" charset="0"/>
                <a:cs typeface="Arial" panose="020B0604020202020204" pitchFamily="34" charset="0"/>
              </a:defRPr>
            </a:lvl1pPr>
          </a:lstStyle>
          <a:p>
            <a:r>
              <a:rPr lang="en-US" dirty="0"/>
              <a:t>Kinga/Shutterstock.com</a:t>
            </a:r>
          </a:p>
        </p:txBody>
      </p:sp>
    </p:spTree>
    <p:extLst>
      <p:ext uri="{BB962C8B-B14F-4D97-AF65-F5344CB8AC3E}">
        <p14:creationId xmlns:p14="http://schemas.microsoft.com/office/powerpoint/2010/main" val="23781753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CFA1BAA-F5C2-4013-92D6-B08ED3DE7CFC}"/>
              </a:ext>
            </a:extLst>
          </p:cNvPr>
          <p:cNvSpPr txBox="1"/>
          <p:nvPr/>
        </p:nvSpPr>
        <p:spPr>
          <a:xfrm>
            <a:off x="12838015" y="1567806"/>
            <a:ext cx="8289577" cy="3139321"/>
          </a:xfrm>
          <a:prstGeom prst="rect">
            <a:avLst/>
          </a:prstGeom>
          <a:noFill/>
        </p:spPr>
        <p:txBody>
          <a:bodyPr wrap="none" rtlCol="0">
            <a:spAutoFit/>
          </a:bodyPr>
          <a:lstStyle/>
          <a:p>
            <a:r>
              <a:rPr lang="en-US" sz="6600" spc="600" dirty="0">
                <a:solidFill>
                  <a:schemeClr val="tx2"/>
                </a:solidFill>
                <a:ea typeface="Montserrat" charset="0"/>
                <a:cs typeface="Arial" panose="020B0604020202020204" pitchFamily="34" charset="0"/>
              </a:rPr>
              <a:t>CASE STUDY:</a:t>
            </a:r>
            <a:br>
              <a:rPr lang="en-US" sz="6600" spc="600" dirty="0">
                <a:solidFill>
                  <a:schemeClr val="tx2"/>
                </a:solidFill>
                <a:ea typeface="Montserrat" charset="0"/>
                <a:cs typeface="Arial" panose="020B0604020202020204" pitchFamily="34" charset="0"/>
              </a:rPr>
            </a:br>
            <a:r>
              <a:rPr lang="en-US" sz="6600" spc="600" dirty="0">
                <a:solidFill>
                  <a:schemeClr val="tx2"/>
                </a:solidFill>
                <a:ea typeface="Montserrat" charset="0"/>
                <a:cs typeface="Arial" panose="020B0604020202020204" pitchFamily="34" charset="0"/>
              </a:rPr>
              <a:t>ELECTRICITY &amp;</a:t>
            </a:r>
            <a:br>
              <a:rPr lang="en-US" sz="6600" spc="600" dirty="0">
                <a:solidFill>
                  <a:schemeClr val="tx2"/>
                </a:solidFill>
                <a:ea typeface="Montserrat" charset="0"/>
                <a:cs typeface="Arial" panose="020B0604020202020204" pitchFamily="34" charset="0"/>
              </a:rPr>
            </a:br>
            <a:r>
              <a:rPr lang="en-US" sz="6600" spc="600" dirty="0">
                <a:solidFill>
                  <a:schemeClr val="tx2"/>
                </a:solidFill>
                <a:ea typeface="Montserrat" charset="0"/>
                <a:cs typeface="Arial" panose="020B0604020202020204" pitchFamily="34" charset="0"/>
              </a:rPr>
              <a:t>ELECTRICAL SAFETY</a:t>
            </a:r>
          </a:p>
        </p:txBody>
      </p:sp>
      <p:sp>
        <p:nvSpPr>
          <p:cNvPr id="10" name="TextBox 9">
            <a:extLst>
              <a:ext uri="{FF2B5EF4-FFF2-40B4-BE49-F238E27FC236}">
                <a16:creationId xmlns:a16="http://schemas.microsoft.com/office/drawing/2014/main" id="{A536E4B5-77B7-449D-845D-4F04EE84716A}"/>
              </a:ext>
            </a:extLst>
          </p:cNvPr>
          <p:cNvSpPr txBox="1"/>
          <p:nvPr/>
        </p:nvSpPr>
        <p:spPr>
          <a:xfrm>
            <a:off x="12838015" y="5250245"/>
            <a:ext cx="10172700" cy="4555927"/>
          </a:xfrm>
          <a:prstGeom prst="rect">
            <a:avLst/>
          </a:prstGeom>
          <a:noFill/>
        </p:spPr>
        <p:txBody>
          <a:bodyPr wrap="square" rtlCol="0">
            <a:spAutoFit/>
          </a:bodyPr>
          <a:lstStyle/>
          <a:p>
            <a:pPr>
              <a:lnSpc>
                <a:spcPct val="150000"/>
              </a:lnSpc>
            </a:pPr>
            <a:r>
              <a:rPr lang="en-US" sz="2800" spc="300" dirty="0">
                <a:ea typeface="Montserrat Light" charset="0"/>
                <a:cs typeface="Arial" panose="020B0604020202020204" pitchFamily="34" charset="0"/>
              </a:rPr>
              <a:t>They first inspect the outlets where the nail stations will be and where most of the hair drying and curling will take place. Next, they move to the facial rooms and discuss the special needs involved in providing esthetic services. Finally, Sami explains the fuse box and circuit breaker to Manny.</a:t>
            </a:r>
          </a:p>
          <a:p>
            <a:pPr algn="ctr">
              <a:lnSpc>
                <a:spcPct val="150000"/>
              </a:lnSpc>
            </a:pPr>
            <a:endParaRPr lang="en-US" sz="2800" spc="300" dirty="0">
              <a:solidFill>
                <a:schemeClr val="accent4">
                  <a:lumMod val="50000"/>
                </a:schemeClr>
              </a:solidFill>
              <a:ea typeface="Montserrat Light" charset="0"/>
              <a:cs typeface="Arial" panose="020B0604020202020204" pitchFamily="34" charset="0"/>
            </a:endParaRPr>
          </a:p>
        </p:txBody>
      </p:sp>
      <p:sp>
        <p:nvSpPr>
          <p:cNvPr id="6" name="Rectangle 5">
            <a:extLst>
              <a:ext uri="{FF2B5EF4-FFF2-40B4-BE49-F238E27FC236}">
                <a16:creationId xmlns:a16="http://schemas.microsoft.com/office/drawing/2014/main" id="{34CFCAEA-A53C-8040-A47F-1210CCD051E9}"/>
              </a:ext>
            </a:extLst>
          </p:cNvPr>
          <p:cNvSpPr/>
          <p:nvPr/>
        </p:nvSpPr>
        <p:spPr>
          <a:xfrm>
            <a:off x="21470888" y="12358776"/>
            <a:ext cx="1696298" cy="523220"/>
          </a:xfrm>
          <a:prstGeom prst="rect">
            <a:avLst/>
          </a:prstGeom>
        </p:spPr>
        <p:txBody>
          <a:bodyPr wrap="none">
            <a:spAutoFit/>
          </a:bodyPr>
          <a:lstStyle/>
          <a:p>
            <a:r>
              <a:rPr lang="en-US" altLang="en-US" sz="2800" dirty="0">
                <a:cs typeface="Arial" panose="020B0604020202020204" pitchFamily="34" charset="0"/>
              </a:rPr>
              <a:t>(continues)</a:t>
            </a:r>
            <a:endParaRPr lang="en-US" sz="2800" dirty="0">
              <a:cs typeface="Arial" panose="020B0604020202020204" pitchFamily="34" charset="0"/>
            </a:endParaRPr>
          </a:p>
        </p:txBody>
      </p:sp>
      <p:pic>
        <p:nvPicPr>
          <p:cNvPr id="7" name="Picture 6">
            <a:extLst>
              <a:ext uri="{FF2B5EF4-FFF2-40B4-BE49-F238E27FC236}">
                <a16:creationId xmlns:a16="http://schemas.microsoft.com/office/drawing/2014/main" id="{AF68B046-0119-4486-ACE9-0E7A7C2B77CF}"/>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2086919" y="831273"/>
            <a:ext cx="7830136" cy="10472249"/>
          </a:xfrm>
          <a:prstGeom prst="rect">
            <a:avLst/>
          </a:prstGeom>
        </p:spPr>
      </p:pic>
      <p:sp>
        <p:nvSpPr>
          <p:cNvPr id="12" name="TextBox 11">
            <a:extLst>
              <a:ext uri="{FF2B5EF4-FFF2-40B4-BE49-F238E27FC236}">
                <a16:creationId xmlns:a16="http://schemas.microsoft.com/office/drawing/2014/main" id="{883AC678-8BCC-4952-BBF0-DA226EA2BF96}"/>
              </a:ext>
            </a:extLst>
          </p:cNvPr>
          <p:cNvSpPr txBox="1"/>
          <p:nvPr/>
        </p:nvSpPr>
        <p:spPr>
          <a:xfrm>
            <a:off x="19050" y="13306310"/>
            <a:ext cx="3265535" cy="369332"/>
          </a:xfrm>
          <a:prstGeom prst="rect">
            <a:avLst/>
          </a:prstGeom>
          <a:noFill/>
        </p:spPr>
        <p:txBody>
          <a:bodyPr wrap="square" rtlCol="0">
            <a:spAutoFit/>
          </a:bodyPr>
          <a:lstStyle>
            <a:defPPr>
              <a:defRPr lang="en-US"/>
            </a:defPPr>
            <a:lvl1pPr>
              <a:defRPr sz="1800">
                <a:latin typeface="Arial" panose="020B0604020202020204" pitchFamily="34" charset="0"/>
                <a:cs typeface="Arial" panose="020B0604020202020204" pitchFamily="34" charset="0"/>
              </a:defRPr>
            </a:lvl1pPr>
          </a:lstStyle>
          <a:p>
            <a:r>
              <a:rPr lang="en-US" dirty="0"/>
              <a:t>Kinga/Shutterstock.com</a:t>
            </a:r>
          </a:p>
        </p:txBody>
      </p:sp>
    </p:spTree>
    <p:extLst>
      <p:ext uri="{BB962C8B-B14F-4D97-AF65-F5344CB8AC3E}">
        <p14:creationId xmlns:p14="http://schemas.microsoft.com/office/powerpoint/2010/main" val="11503098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CFA1BAA-F5C2-4013-92D6-B08ED3DE7CFC}"/>
              </a:ext>
            </a:extLst>
          </p:cNvPr>
          <p:cNvSpPr txBox="1"/>
          <p:nvPr/>
        </p:nvSpPr>
        <p:spPr>
          <a:xfrm>
            <a:off x="1733180" y="1567806"/>
            <a:ext cx="21703311" cy="2123658"/>
          </a:xfrm>
          <a:prstGeom prst="rect">
            <a:avLst/>
          </a:prstGeom>
          <a:noFill/>
        </p:spPr>
        <p:txBody>
          <a:bodyPr wrap="square" rtlCol="0">
            <a:spAutoFit/>
          </a:bodyPr>
          <a:lstStyle/>
          <a:p>
            <a:pPr algn="ctr"/>
            <a:r>
              <a:rPr lang="en-US" sz="6600" spc="600" dirty="0">
                <a:solidFill>
                  <a:schemeClr val="tx2"/>
                </a:solidFill>
                <a:latin typeface="+mj-lt"/>
                <a:ea typeface="Montserrat" charset="0"/>
                <a:cs typeface="Arial" panose="020B0604020202020204" pitchFamily="34" charset="0"/>
              </a:rPr>
              <a:t>CASE STUDY:</a:t>
            </a:r>
          </a:p>
          <a:p>
            <a:pPr algn="ctr"/>
            <a:r>
              <a:rPr lang="en-US" sz="6600" spc="600" dirty="0">
                <a:solidFill>
                  <a:schemeClr val="tx2"/>
                </a:solidFill>
                <a:latin typeface="+mj-lt"/>
                <a:ea typeface="Montserrat" charset="0"/>
                <a:cs typeface="Arial" panose="020B0604020202020204" pitchFamily="34" charset="0"/>
              </a:rPr>
              <a:t>ELECTRICITY &amp; ELECTRICAL SAFETY</a:t>
            </a:r>
          </a:p>
        </p:txBody>
      </p:sp>
      <p:sp>
        <p:nvSpPr>
          <p:cNvPr id="11" name="TextBox 10">
            <a:extLst>
              <a:ext uri="{FF2B5EF4-FFF2-40B4-BE49-F238E27FC236}">
                <a16:creationId xmlns:a16="http://schemas.microsoft.com/office/drawing/2014/main" id="{2FE53E93-9B6E-544D-AF43-49DB56EE9948}"/>
              </a:ext>
            </a:extLst>
          </p:cNvPr>
          <p:cNvSpPr txBox="1"/>
          <p:nvPr/>
        </p:nvSpPr>
        <p:spPr>
          <a:xfrm>
            <a:off x="13162968" y="5431913"/>
            <a:ext cx="10630016" cy="5183150"/>
          </a:xfrm>
          <a:prstGeom prst="rect">
            <a:avLst/>
          </a:prstGeom>
          <a:noFill/>
        </p:spPr>
        <p:txBody>
          <a:bodyPr wrap="square" rtlCol="0">
            <a:spAutoFit/>
          </a:bodyPr>
          <a:lstStyle/>
          <a:p>
            <a:pPr>
              <a:lnSpc>
                <a:spcPct val="150000"/>
              </a:lnSpc>
            </a:pPr>
            <a:r>
              <a:rPr lang="en-US" sz="2800" b="1" spc="300" dirty="0">
                <a:ea typeface="Montserrat Light" charset="0"/>
                <a:cs typeface="Arial" panose="020B0604020202020204" pitchFamily="34" charset="0"/>
              </a:rPr>
              <a:t>2. </a:t>
            </a:r>
            <a:r>
              <a:rPr lang="en-US" sz="2800" spc="300" dirty="0">
                <a:ea typeface="Montserrat Light" charset="0"/>
                <a:cs typeface="Arial" panose="020B0604020202020204" pitchFamily="34" charset="0"/>
              </a:rPr>
              <a:t>Sami explains that, due to its ___________ rating, a hair dryer cord must be twice as thick as an appliance with a lower rating in order to avoid overheating and starting a fire.</a:t>
            </a:r>
          </a:p>
          <a:p>
            <a:pPr lvl="1">
              <a:lnSpc>
                <a:spcPct val="150000"/>
              </a:lnSpc>
            </a:pPr>
            <a:r>
              <a:rPr lang="en-US" sz="2800" spc="300" dirty="0">
                <a:ea typeface="Montserrat Light" charset="0"/>
                <a:cs typeface="Arial" panose="020B0604020202020204" pitchFamily="34" charset="0"/>
              </a:rPr>
              <a:t>(a) volt</a:t>
            </a:r>
          </a:p>
          <a:p>
            <a:pPr lvl="1">
              <a:lnSpc>
                <a:spcPct val="150000"/>
              </a:lnSpc>
            </a:pPr>
            <a:r>
              <a:rPr lang="en-US" sz="2800" spc="300" dirty="0">
                <a:ea typeface="Montserrat Light" charset="0"/>
                <a:cs typeface="Arial" panose="020B0604020202020204" pitchFamily="34" charset="0"/>
              </a:rPr>
              <a:t>(b) amp</a:t>
            </a:r>
          </a:p>
          <a:p>
            <a:pPr lvl="1">
              <a:lnSpc>
                <a:spcPct val="150000"/>
              </a:lnSpc>
            </a:pPr>
            <a:r>
              <a:rPr lang="en-US" sz="2800" spc="300" dirty="0">
                <a:ea typeface="Montserrat Light" charset="0"/>
                <a:cs typeface="Arial" panose="020B0604020202020204" pitchFamily="34" charset="0"/>
              </a:rPr>
              <a:t>(c) ohm</a:t>
            </a:r>
          </a:p>
          <a:p>
            <a:pPr lvl="1">
              <a:lnSpc>
                <a:spcPct val="150000"/>
              </a:lnSpc>
            </a:pPr>
            <a:r>
              <a:rPr lang="en-US" sz="2800" spc="300" dirty="0">
                <a:ea typeface="Montserrat Light" charset="0"/>
                <a:cs typeface="Arial" panose="020B0604020202020204" pitchFamily="34" charset="0"/>
              </a:rPr>
              <a:t>(d) watt</a:t>
            </a:r>
          </a:p>
        </p:txBody>
      </p:sp>
      <p:sp>
        <p:nvSpPr>
          <p:cNvPr id="6" name="Rectangle 5">
            <a:extLst>
              <a:ext uri="{FF2B5EF4-FFF2-40B4-BE49-F238E27FC236}">
                <a16:creationId xmlns:a16="http://schemas.microsoft.com/office/drawing/2014/main" id="{000DFE35-3302-0C4F-8847-5C81ACCB1BBE}"/>
              </a:ext>
            </a:extLst>
          </p:cNvPr>
          <p:cNvSpPr/>
          <p:nvPr/>
        </p:nvSpPr>
        <p:spPr>
          <a:xfrm>
            <a:off x="21470888" y="12358776"/>
            <a:ext cx="1696298" cy="523220"/>
          </a:xfrm>
          <a:prstGeom prst="rect">
            <a:avLst/>
          </a:prstGeom>
        </p:spPr>
        <p:txBody>
          <a:bodyPr wrap="none">
            <a:spAutoFit/>
          </a:bodyPr>
          <a:lstStyle/>
          <a:p>
            <a:r>
              <a:rPr lang="en-US" altLang="en-US" sz="2800" dirty="0">
                <a:cs typeface="Arial" panose="020B0604020202020204" pitchFamily="34" charset="0"/>
              </a:rPr>
              <a:t>(continues)</a:t>
            </a:r>
            <a:endParaRPr lang="en-US" sz="2800" dirty="0">
              <a:cs typeface="Arial" panose="020B0604020202020204" pitchFamily="34" charset="0"/>
            </a:endParaRPr>
          </a:p>
        </p:txBody>
      </p:sp>
      <p:sp>
        <p:nvSpPr>
          <p:cNvPr id="7" name="TextBox 6">
            <a:extLst>
              <a:ext uri="{FF2B5EF4-FFF2-40B4-BE49-F238E27FC236}">
                <a16:creationId xmlns:a16="http://schemas.microsoft.com/office/drawing/2014/main" id="{57D8EE8A-CBE0-4210-9174-E76062E30276}"/>
              </a:ext>
            </a:extLst>
          </p:cNvPr>
          <p:cNvSpPr txBox="1"/>
          <p:nvPr/>
        </p:nvSpPr>
        <p:spPr>
          <a:xfrm>
            <a:off x="1558809" y="5431913"/>
            <a:ext cx="10630016" cy="4555927"/>
          </a:xfrm>
          <a:prstGeom prst="rect">
            <a:avLst/>
          </a:prstGeom>
          <a:noFill/>
        </p:spPr>
        <p:txBody>
          <a:bodyPr wrap="square" rtlCol="0">
            <a:spAutoFit/>
          </a:bodyPr>
          <a:lstStyle/>
          <a:p>
            <a:pPr>
              <a:lnSpc>
                <a:spcPct val="150000"/>
              </a:lnSpc>
            </a:pPr>
            <a:r>
              <a:rPr lang="en-US" sz="2800" b="1" spc="300" dirty="0">
                <a:ea typeface="Montserrat Light" charset="0"/>
                <a:cs typeface="Arial" panose="020B0604020202020204" pitchFamily="34" charset="0"/>
              </a:rPr>
              <a:t>1. </a:t>
            </a:r>
            <a:r>
              <a:rPr lang="en-US" sz="2800" spc="300" dirty="0">
                <a:ea typeface="Montserrat Light" charset="0"/>
                <a:cs typeface="Arial" panose="020B0604020202020204" pitchFamily="34" charset="0"/>
              </a:rPr>
              <a:t>Manny learns that the normal wall sockets that power hair dryers and curling irons are ___________ volts.</a:t>
            </a:r>
          </a:p>
          <a:p>
            <a:pPr lvl="1">
              <a:lnSpc>
                <a:spcPct val="150000"/>
              </a:lnSpc>
            </a:pPr>
            <a:r>
              <a:rPr lang="en-US" sz="2800" spc="300" dirty="0">
                <a:ea typeface="Montserrat Light" charset="0"/>
                <a:cs typeface="Arial" panose="020B0604020202020204" pitchFamily="34" charset="0"/>
              </a:rPr>
              <a:t>(a) 120</a:t>
            </a:r>
          </a:p>
          <a:p>
            <a:pPr lvl="1">
              <a:lnSpc>
                <a:spcPct val="150000"/>
              </a:lnSpc>
            </a:pPr>
            <a:r>
              <a:rPr lang="en-US" sz="2800" spc="300" dirty="0">
                <a:ea typeface="Montserrat Light" charset="0"/>
                <a:cs typeface="Arial" panose="020B0604020202020204" pitchFamily="34" charset="0"/>
              </a:rPr>
              <a:t>(b) 220</a:t>
            </a:r>
          </a:p>
          <a:p>
            <a:pPr lvl="1">
              <a:lnSpc>
                <a:spcPct val="150000"/>
              </a:lnSpc>
            </a:pPr>
            <a:r>
              <a:rPr lang="en-US" sz="2800" spc="300" dirty="0">
                <a:ea typeface="Montserrat Light" charset="0"/>
                <a:cs typeface="Arial" panose="020B0604020202020204" pitchFamily="34" charset="0"/>
              </a:rPr>
              <a:t>(c) 320</a:t>
            </a:r>
          </a:p>
          <a:p>
            <a:pPr lvl="1">
              <a:lnSpc>
                <a:spcPct val="150000"/>
              </a:lnSpc>
            </a:pPr>
            <a:r>
              <a:rPr lang="en-US" sz="2800" spc="300" dirty="0">
                <a:ea typeface="Montserrat Light" charset="0"/>
                <a:cs typeface="Arial" panose="020B0604020202020204" pitchFamily="34" charset="0"/>
              </a:rPr>
              <a:t>(d) 420</a:t>
            </a:r>
          </a:p>
          <a:p>
            <a:pPr lvl="1">
              <a:lnSpc>
                <a:spcPct val="150000"/>
              </a:lnSpc>
            </a:pPr>
            <a:endParaRPr lang="en-US" sz="2800" spc="300" dirty="0">
              <a:ea typeface="Montserrat Light" charset="0"/>
              <a:cs typeface="Arial" panose="020B0604020202020204" pitchFamily="34" charset="0"/>
            </a:endParaRPr>
          </a:p>
        </p:txBody>
      </p:sp>
    </p:spTree>
    <p:extLst>
      <p:ext uri="{BB962C8B-B14F-4D97-AF65-F5344CB8AC3E}">
        <p14:creationId xmlns:p14="http://schemas.microsoft.com/office/powerpoint/2010/main" val="86629606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04591154-618F-46D6-9B4A-5E2167FF738B}"/>
              </a:ext>
            </a:extLst>
          </p:cNvPr>
          <p:cNvSpPr txBox="1"/>
          <p:nvPr/>
        </p:nvSpPr>
        <p:spPr>
          <a:xfrm>
            <a:off x="1558809" y="5431913"/>
            <a:ext cx="10630016" cy="5183150"/>
          </a:xfrm>
          <a:prstGeom prst="rect">
            <a:avLst/>
          </a:prstGeom>
          <a:noFill/>
        </p:spPr>
        <p:txBody>
          <a:bodyPr wrap="square" rtlCol="0">
            <a:spAutoFit/>
          </a:bodyPr>
          <a:lstStyle/>
          <a:p>
            <a:pPr>
              <a:lnSpc>
                <a:spcPct val="150000"/>
              </a:lnSpc>
            </a:pPr>
            <a:r>
              <a:rPr lang="en-US" sz="2800" b="1" spc="300" dirty="0">
                <a:ea typeface="Montserrat Light" charset="0"/>
                <a:cs typeface="Arial" panose="020B0604020202020204" pitchFamily="34" charset="0"/>
              </a:rPr>
              <a:t>3. </a:t>
            </a:r>
            <a:r>
              <a:rPr lang="en-US" sz="2800" spc="300" dirty="0">
                <a:ea typeface="Montserrat Light" charset="0"/>
                <a:cs typeface="Arial" panose="020B0604020202020204" pitchFamily="34" charset="0"/>
              </a:rPr>
              <a:t>To create an atmosphere that is relaxing in the facial room, Manny will use a 40-___________ bulb.</a:t>
            </a:r>
          </a:p>
          <a:p>
            <a:pPr lvl="1">
              <a:lnSpc>
                <a:spcPct val="150000"/>
              </a:lnSpc>
            </a:pPr>
            <a:r>
              <a:rPr lang="en-US" sz="2800" spc="300" dirty="0">
                <a:ea typeface="Montserrat Light" charset="0"/>
                <a:cs typeface="Arial" panose="020B0604020202020204" pitchFamily="34" charset="0"/>
              </a:rPr>
              <a:t>(a) volt</a:t>
            </a:r>
          </a:p>
          <a:p>
            <a:pPr lvl="1">
              <a:lnSpc>
                <a:spcPct val="150000"/>
              </a:lnSpc>
            </a:pPr>
            <a:r>
              <a:rPr lang="en-US" sz="2800" spc="300" dirty="0">
                <a:ea typeface="Montserrat Light" charset="0"/>
                <a:cs typeface="Arial" panose="020B0604020202020204" pitchFamily="34" charset="0"/>
              </a:rPr>
              <a:t>(b) amp</a:t>
            </a:r>
          </a:p>
          <a:p>
            <a:pPr lvl="1">
              <a:lnSpc>
                <a:spcPct val="150000"/>
              </a:lnSpc>
            </a:pPr>
            <a:r>
              <a:rPr lang="en-US" sz="2800" spc="300" dirty="0">
                <a:ea typeface="Montserrat Light" charset="0"/>
                <a:cs typeface="Arial" panose="020B0604020202020204" pitchFamily="34" charset="0"/>
              </a:rPr>
              <a:t>(c) ohm</a:t>
            </a:r>
          </a:p>
          <a:p>
            <a:pPr lvl="1">
              <a:lnSpc>
                <a:spcPct val="150000"/>
              </a:lnSpc>
            </a:pPr>
            <a:r>
              <a:rPr lang="en-US" sz="2800" spc="300" dirty="0">
                <a:ea typeface="Montserrat Light" charset="0"/>
                <a:cs typeface="Arial" panose="020B0604020202020204" pitchFamily="34" charset="0"/>
              </a:rPr>
              <a:t>(d) watt</a:t>
            </a:r>
          </a:p>
          <a:p>
            <a:pPr lvl="1">
              <a:lnSpc>
                <a:spcPct val="150000"/>
              </a:lnSpc>
            </a:pPr>
            <a:endParaRPr lang="en-US" sz="2800" spc="300" dirty="0">
              <a:ea typeface="Montserrat Light" charset="0"/>
              <a:cs typeface="Arial" panose="020B0604020202020204" pitchFamily="34" charset="0"/>
            </a:endParaRPr>
          </a:p>
          <a:p>
            <a:pPr lvl="1">
              <a:lnSpc>
                <a:spcPct val="150000"/>
              </a:lnSpc>
            </a:pPr>
            <a:endParaRPr lang="en-US" sz="2800" spc="300" dirty="0">
              <a:ea typeface="Montserrat Light" charset="0"/>
              <a:cs typeface="Arial" panose="020B0604020202020204" pitchFamily="34" charset="0"/>
            </a:endParaRPr>
          </a:p>
        </p:txBody>
      </p:sp>
      <p:sp>
        <p:nvSpPr>
          <p:cNvPr id="10" name="TextBox 9">
            <a:extLst>
              <a:ext uri="{FF2B5EF4-FFF2-40B4-BE49-F238E27FC236}">
                <a16:creationId xmlns:a16="http://schemas.microsoft.com/office/drawing/2014/main" id="{D3A66972-FF58-294E-9B4F-541B608890A5}"/>
              </a:ext>
            </a:extLst>
          </p:cNvPr>
          <p:cNvSpPr txBox="1"/>
          <p:nvPr/>
        </p:nvSpPr>
        <p:spPr>
          <a:xfrm>
            <a:off x="13213773" y="5431913"/>
            <a:ext cx="10630016" cy="7768473"/>
          </a:xfrm>
          <a:prstGeom prst="rect">
            <a:avLst/>
          </a:prstGeom>
          <a:noFill/>
        </p:spPr>
        <p:txBody>
          <a:bodyPr wrap="square" rtlCol="0">
            <a:spAutoFit/>
          </a:bodyPr>
          <a:lstStyle/>
          <a:p>
            <a:pPr>
              <a:lnSpc>
                <a:spcPct val="150000"/>
              </a:lnSpc>
            </a:pPr>
            <a:r>
              <a:rPr lang="en-US" sz="2800" b="1" spc="300" dirty="0">
                <a:ea typeface="Montserrat Light" charset="0"/>
                <a:cs typeface="Arial" panose="020B0604020202020204" pitchFamily="34" charset="0"/>
              </a:rPr>
              <a:t>4. </a:t>
            </a:r>
            <a:r>
              <a:rPr lang="en-US" sz="2800" spc="300" dirty="0">
                <a:ea typeface="Montserrat Light" charset="0"/>
                <a:cs typeface="Arial" panose="020B0604020202020204" pitchFamily="34" charset="0"/>
              </a:rPr>
              <a:t>If a fuse gets too hot and melts, Manny will know that a(n) _________.</a:t>
            </a:r>
          </a:p>
          <a:p>
            <a:pPr lvl="1">
              <a:lnSpc>
                <a:spcPct val="150000"/>
              </a:lnSpc>
            </a:pPr>
            <a:r>
              <a:rPr lang="en-US" sz="2800" spc="300" dirty="0">
                <a:ea typeface="Montserrat Light" charset="0"/>
                <a:cs typeface="Arial" panose="020B0604020202020204" pitchFamily="34" charset="0"/>
              </a:rPr>
              <a:t>(a) appropriate amount of the current was prevented from passing through the circuit </a:t>
            </a:r>
          </a:p>
          <a:p>
            <a:pPr lvl="1">
              <a:lnSpc>
                <a:spcPct val="150000"/>
              </a:lnSpc>
            </a:pPr>
            <a:r>
              <a:rPr lang="en-US" sz="2800" spc="300" dirty="0">
                <a:ea typeface="Montserrat Light" charset="0"/>
                <a:cs typeface="Arial" panose="020B0604020202020204" pitchFamily="34" charset="0"/>
              </a:rPr>
              <a:t>(b) excessive amount of current was allowed to pass through the circuit </a:t>
            </a:r>
          </a:p>
          <a:p>
            <a:pPr lvl="1">
              <a:lnSpc>
                <a:spcPct val="150000"/>
              </a:lnSpc>
            </a:pPr>
            <a:r>
              <a:rPr lang="en-US" sz="2800" spc="300" dirty="0">
                <a:ea typeface="Montserrat Light" charset="0"/>
                <a:cs typeface="Arial" panose="020B0604020202020204" pitchFamily="34" charset="0"/>
              </a:rPr>
              <a:t>(c) deficit of current was prevented from passing through the circuit</a:t>
            </a:r>
          </a:p>
          <a:p>
            <a:pPr lvl="1">
              <a:lnSpc>
                <a:spcPct val="150000"/>
              </a:lnSpc>
            </a:pPr>
            <a:r>
              <a:rPr lang="en-US" sz="2800" spc="300" dirty="0">
                <a:ea typeface="Montserrat Light" charset="0"/>
                <a:cs typeface="Arial" panose="020B0604020202020204" pitchFamily="34" charset="0"/>
              </a:rPr>
              <a:t>(d) excessive amount of current was prevented from passing through the circuit</a:t>
            </a:r>
          </a:p>
          <a:p>
            <a:pPr lvl="1">
              <a:lnSpc>
                <a:spcPct val="150000"/>
              </a:lnSpc>
            </a:pPr>
            <a:endParaRPr lang="en-US" sz="2800" spc="300" dirty="0">
              <a:ea typeface="Montserrat Light" charset="0"/>
              <a:cs typeface="Arial" panose="020B0604020202020204" pitchFamily="34" charset="0"/>
            </a:endParaRPr>
          </a:p>
          <a:p>
            <a:pPr lvl="1">
              <a:lnSpc>
                <a:spcPct val="150000"/>
              </a:lnSpc>
            </a:pPr>
            <a:endParaRPr lang="en-US" sz="2800" spc="300" dirty="0">
              <a:ea typeface="Montserrat Light" charset="0"/>
              <a:cs typeface="Arial" panose="020B0604020202020204" pitchFamily="34" charset="0"/>
            </a:endParaRPr>
          </a:p>
        </p:txBody>
      </p:sp>
      <p:sp>
        <p:nvSpPr>
          <p:cNvPr id="6" name="Rectangle 5">
            <a:extLst>
              <a:ext uri="{FF2B5EF4-FFF2-40B4-BE49-F238E27FC236}">
                <a16:creationId xmlns:a16="http://schemas.microsoft.com/office/drawing/2014/main" id="{0537CA87-C293-9B49-B819-54AEFE9D8CF4}"/>
              </a:ext>
            </a:extLst>
          </p:cNvPr>
          <p:cNvSpPr/>
          <p:nvPr/>
        </p:nvSpPr>
        <p:spPr>
          <a:xfrm>
            <a:off x="21470888" y="12358776"/>
            <a:ext cx="1696298" cy="523220"/>
          </a:xfrm>
          <a:prstGeom prst="rect">
            <a:avLst/>
          </a:prstGeom>
        </p:spPr>
        <p:txBody>
          <a:bodyPr wrap="none">
            <a:spAutoFit/>
          </a:bodyPr>
          <a:lstStyle/>
          <a:p>
            <a:r>
              <a:rPr lang="en-US" altLang="en-US" sz="2800" dirty="0">
                <a:cs typeface="Arial" panose="020B0604020202020204" pitchFamily="34" charset="0"/>
              </a:rPr>
              <a:t>(continues)</a:t>
            </a:r>
            <a:endParaRPr lang="en-US" sz="2800" dirty="0">
              <a:cs typeface="Arial" panose="020B0604020202020204" pitchFamily="34" charset="0"/>
            </a:endParaRPr>
          </a:p>
        </p:txBody>
      </p:sp>
      <p:sp>
        <p:nvSpPr>
          <p:cNvPr id="8" name="TextBox 7">
            <a:extLst>
              <a:ext uri="{FF2B5EF4-FFF2-40B4-BE49-F238E27FC236}">
                <a16:creationId xmlns:a16="http://schemas.microsoft.com/office/drawing/2014/main" id="{FE5EAF0F-FF49-47A0-A964-F24ECC25B338}"/>
              </a:ext>
            </a:extLst>
          </p:cNvPr>
          <p:cNvSpPr txBox="1"/>
          <p:nvPr/>
        </p:nvSpPr>
        <p:spPr>
          <a:xfrm>
            <a:off x="1733180" y="1567806"/>
            <a:ext cx="21703311" cy="2123658"/>
          </a:xfrm>
          <a:prstGeom prst="rect">
            <a:avLst/>
          </a:prstGeom>
          <a:noFill/>
        </p:spPr>
        <p:txBody>
          <a:bodyPr wrap="square" rtlCol="0">
            <a:spAutoFit/>
          </a:bodyPr>
          <a:lstStyle/>
          <a:p>
            <a:pPr algn="ctr"/>
            <a:r>
              <a:rPr lang="en-US" sz="6600" spc="600" dirty="0">
                <a:solidFill>
                  <a:schemeClr val="tx2"/>
                </a:solidFill>
                <a:latin typeface="+mj-lt"/>
                <a:ea typeface="Montserrat" charset="0"/>
                <a:cs typeface="Arial" panose="020B0604020202020204" pitchFamily="34" charset="0"/>
              </a:rPr>
              <a:t>CASE STUDY:</a:t>
            </a:r>
          </a:p>
          <a:p>
            <a:pPr algn="ctr"/>
            <a:r>
              <a:rPr lang="en-US" sz="6600" spc="600" dirty="0">
                <a:solidFill>
                  <a:schemeClr val="tx2"/>
                </a:solidFill>
                <a:latin typeface="+mj-lt"/>
                <a:ea typeface="Montserrat" charset="0"/>
                <a:cs typeface="Arial" panose="020B0604020202020204" pitchFamily="34" charset="0"/>
              </a:rPr>
              <a:t>ELECTRICITY &amp; ELECTRICAL SAFETY</a:t>
            </a:r>
          </a:p>
        </p:txBody>
      </p:sp>
    </p:spTree>
    <p:extLst>
      <p:ext uri="{BB962C8B-B14F-4D97-AF65-F5344CB8AC3E}">
        <p14:creationId xmlns:p14="http://schemas.microsoft.com/office/powerpoint/2010/main" val="402310908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CAD3C296-1364-401A-80FA-569E4B4EE5D0}"/>
              </a:ext>
            </a:extLst>
          </p:cNvPr>
          <p:cNvSpPr txBox="1"/>
          <p:nvPr/>
        </p:nvSpPr>
        <p:spPr>
          <a:xfrm>
            <a:off x="1558809" y="5431913"/>
            <a:ext cx="10630016" cy="5829481"/>
          </a:xfrm>
          <a:prstGeom prst="rect">
            <a:avLst/>
          </a:prstGeom>
          <a:noFill/>
        </p:spPr>
        <p:txBody>
          <a:bodyPr wrap="square" rtlCol="0">
            <a:spAutoFit/>
          </a:bodyPr>
          <a:lstStyle/>
          <a:p>
            <a:pPr>
              <a:lnSpc>
                <a:spcPct val="150000"/>
              </a:lnSpc>
            </a:pPr>
            <a:r>
              <a:rPr lang="en-US" sz="2800" b="1" spc="300" dirty="0">
                <a:solidFill>
                  <a:schemeClr val="accent4">
                    <a:lumMod val="50000"/>
                  </a:schemeClr>
                </a:solidFill>
                <a:ea typeface="Montserrat Light" charset="0"/>
                <a:cs typeface="Arial" panose="020B0604020202020204" pitchFamily="34" charset="0"/>
              </a:rPr>
              <a:t>5. </a:t>
            </a:r>
            <a:r>
              <a:rPr lang="en-US" sz="2800" spc="300" dirty="0">
                <a:solidFill>
                  <a:schemeClr val="accent4">
                    <a:lumMod val="50000"/>
                  </a:schemeClr>
                </a:solidFill>
                <a:ea typeface="Montserrat Light" charset="0"/>
                <a:cs typeface="Arial" panose="020B0604020202020204" pitchFamily="34" charset="0"/>
              </a:rPr>
              <a:t>If too many appliances are operating on the same circuit and they all suddenly stop working, Manny will know that the ___________ has shut off to protect the building from a dangerous situation.</a:t>
            </a:r>
          </a:p>
          <a:p>
            <a:pPr lvl="1">
              <a:lnSpc>
                <a:spcPct val="150000"/>
              </a:lnSpc>
            </a:pPr>
            <a:r>
              <a:rPr lang="en-US" sz="2800" spc="300" dirty="0">
                <a:solidFill>
                  <a:schemeClr val="accent4">
                    <a:lumMod val="50000"/>
                  </a:schemeClr>
                </a:solidFill>
                <a:ea typeface="Montserrat Light" charset="0"/>
                <a:cs typeface="Arial" panose="020B0604020202020204" pitchFamily="34" charset="0"/>
              </a:rPr>
              <a:t>(a) fuse</a:t>
            </a:r>
          </a:p>
          <a:p>
            <a:pPr lvl="1">
              <a:lnSpc>
                <a:spcPct val="150000"/>
              </a:lnSpc>
            </a:pPr>
            <a:r>
              <a:rPr lang="en-US" sz="2800" spc="300" dirty="0">
                <a:solidFill>
                  <a:schemeClr val="accent4">
                    <a:lumMod val="50000"/>
                  </a:schemeClr>
                </a:solidFill>
                <a:ea typeface="Montserrat Light" charset="0"/>
                <a:cs typeface="Arial" panose="020B0604020202020204" pitchFamily="34" charset="0"/>
              </a:rPr>
              <a:t>(b) amp</a:t>
            </a:r>
          </a:p>
          <a:p>
            <a:pPr lvl="1">
              <a:lnSpc>
                <a:spcPct val="150000"/>
              </a:lnSpc>
            </a:pPr>
            <a:r>
              <a:rPr lang="en-US" sz="2800" spc="300" dirty="0">
                <a:solidFill>
                  <a:schemeClr val="accent4">
                    <a:lumMod val="50000"/>
                  </a:schemeClr>
                </a:solidFill>
                <a:ea typeface="Montserrat Light" charset="0"/>
                <a:cs typeface="Arial" panose="020B0604020202020204" pitchFamily="34" charset="0"/>
              </a:rPr>
              <a:t>(c) circuit breaker</a:t>
            </a:r>
          </a:p>
          <a:p>
            <a:pPr lvl="1">
              <a:lnSpc>
                <a:spcPct val="150000"/>
              </a:lnSpc>
            </a:pPr>
            <a:r>
              <a:rPr lang="en-US" sz="2800" spc="300" dirty="0">
                <a:solidFill>
                  <a:schemeClr val="accent4">
                    <a:lumMod val="50000"/>
                  </a:schemeClr>
                </a:solidFill>
                <a:ea typeface="Montserrat Light" charset="0"/>
                <a:cs typeface="Arial" panose="020B0604020202020204" pitchFamily="34" charset="0"/>
              </a:rPr>
              <a:t>(d) watt</a:t>
            </a:r>
          </a:p>
          <a:p>
            <a:pPr lvl="1">
              <a:lnSpc>
                <a:spcPct val="150000"/>
              </a:lnSpc>
            </a:pPr>
            <a:endParaRPr lang="en-US" sz="2800" spc="300" dirty="0">
              <a:solidFill>
                <a:schemeClr val="accent4">
                  <a:lumMod val="50000"/>
                </a:schemeClr>
              </a:solidFill>
              <a:ea typeface="Montserrat Light" charset="0"/>
              <a:cs typeface="Arial" panose="020B0604020202020204" pitchFamily="34" charset="0"/>
            </a:endParaRPr>
          </a:p>
        </p:txBody>
      </p:sp>
      <p:sp>
        <p:nvSpPr>
          <p:cNvPr id="10" name="TextBox 9">
            <a:extLst>
              <a:ext uri="{FF2B5EF4-FFF2-40B4-BE49-F238E27FC236}">
                <a16:creationId xmlns:a16="http://schemas.microsoft.com/office/drawing/2014/main" id="{1901812D-F2A1-4D4A-BED4-D5FB20EB906F}"/>
              </a:ext>
            </a:extLst>
          </p:cNvPr>
          <p:cNvSpPr txBox="1"/>
          <p:nvPr/>
        </p:nvSpPr>
        <p:spPr>
          <a:xfrm>
            <a:off x="13162968" y="5431913"/>
            <a:ext cx="10630016" cy="5829481"/>
          </a:xfrm>
          <a:prstGeom prst="rect">
            <a:avLst/>
          </a:prstGeom>
          <a:noFill/>
        </p:spPr>
        <p:txBody>
          <a:bodyPr wrap="square" rtlCol="0">
            <a:spAutoFit/>
          </a:bodyPr>
          <a:lstStyle/>
          <a:p>
            <a:pPr>
              <a:lnSpc>
                <a:spcPct val="150000"/>
              </a:lnSpc>
            </a:pPr>
            <a:r>
              <a:rPr lang="en-US" sz="2800" b="1" spc="300" dirty="0">
                <a:solidFill>
                  <a:schemeClr val="accent4">
                    <a:lumMod val="50000"/>
                  </a:schemeClr>
                </a:solidFill>
                <a:ea typeface="Montserrat Light" charset="0"/>
                <a:cs typeface="Arial" panose="020B0604020202020204" pitchFamily="34" charset="0"/>
              </a:rPr>
              <a:t>6. </a:t>
            </a:r>
            <a:r>
              <a:rPr lang="en-US" sz="2800" spc="300" dirty="0">
                <a:solidFill>
                  <a:schemeClr val="accent4">
                    <a:lumMod val="50000"/>
                  </a:schemeClr>
                </a:solidFill>
                <a:ea typeface="Montserrat Light" charset="0"/>
                <a:cs typeface="Arial" panose="020B0604020202020204" pitchFamily="34" charset="0"/>
              </a:rPr>
              <a:t>Manny realizes that his establishment has several appliances that have a three-prong plug, which is evidence of ___________.</a:t>
            </a:r>
          </a:p>
          <a:p>
            <a:pPr lvl="1">
              <a:lnSpc>
                <a:spcPct val="150000"/>
              </a:lnSpc>
            </a:pPr>
            <a:r>
              <a:rPr lang="en-US" sz="2800" spc="300" dirty="0">
                <a:solidFill>
                  <a:schemeClr val="accent4">
                    <a:lumMod val="50000"/>
                  </a:schemeClr>
                </a:solidFill>
                <a:ea typeface="Montserrat Light" charset="0"/>
                <a:cs typeface="Arial" panose="020B0604020202020204" pitchFamily="34" charset="0"/>
              </a:rPr>
              <a:t>(a) fusing</a:t>
            </a:r>
          </a:p>
          <a:p>
            <a:pPr lvl="1">
              <a:lnSpc>
                <a:spcPct val="150000"/>
              </a:lnSpc>
            </a:pPr>
            <a:r>
              <a:rPr lang="en-US" sz="2800" spc="300" dirty="0">
                <a:solidFill>
                  <a:schemeClr val="accent4">
                    <a:lumMod val="50000"/>
                  </a:schemeClr>
                </a:solidFill>
                <a:ea typeface="Montserrat Light" charset="0"/>
                <a:cs typeface="Arial" panose="020B0604020202020204" pitchFamily="34" charset="0"/>
              </a:rPr>
              <a:t>(b) grounding</a:t>
            </a:r>
          </a:p>
          <a:p>
            <a:pPr lvl="1">
              <a:lnSpc>
                <a:spcPct val="150000"/>
              </a:lnSpc>
            </a:pPr>
            <a:r>
              <a:rPr lang="en-US" sz="2800" spc="300" dirty="0">
                <a:solidFill>
                  <a:schemeClr val="accent4">
                    <a:lumMod val="50000"/>
                  </a:schemeClr>
                </a:solidFill>
                <a:ea typeface="Montserrat Light" charset="0"/>
                <a:cs typeface="Arial" panose="020B0604020202020204" pitchFamily="34" charset="0"/>
              </a:rPr>
              <a:t>(c) </a:t>
            </a:r>
            <a:r>
              <a:rPr lang="en-US" sz="2800" spc="300" dirty="0" err="1">
                <a:solidFill>
                  <a:schemeClr val="accent4">
                    <a:lumMod val="50000"/>
                  </a:schemeClr>
                </a:solidFill>
                <a:ea typeface="Montserrat Light" charset="0"/>
                <a:cs typeface="Arial" panose="020B0604020202020204" pitchFamily="34" charset="0"/>
              </a:rPr>
              <a:t>amping</a:t>
            </a:r>
            <a:endParaRPr lang="en-US" sz="2800" spc="300" dirty="0">
              <a:solidFill>
                <a:schemeClr val="accent4">
                  <a:lumMod val="50000"/>
                </a:schemeClr>
              </a:solidFill>
              <a:ea typeface="Montserrat Light" charset="0"/>
              <a:cs typeface="Arial" panose="020B0604020202020204" pitchFamily="34" charset="0"/>
            </a:endParaRPr>
          </a:p>
          <a:p>
            <a:pPr lvl="1">
              <a:lnSpc>
                <a:spcPct val="150000"/>
              </a:lnSpc>
            </a:pPr>
            <a:r>
              <a:rPr lang="en-US" sz="2800" spc="300" dirty="0">
                <a:solidFill>
                  <a:schemeClr val="accent4">
                    <a:lumMod val="50000"/>
                  </a:schemeClr>
                </a:solidFill>
                <a:ea typeface="Montserrat Light" charset="0"/>
                <a:cs typeface="Arial" panose="020B0604020202020204" pitchFamily="34" charset="0"/>
              </a:rPr>
              <a:t>(d) breaking</a:t>
            </a:r>
          </a:p>
          <a:p>
            <a:pPr lvl="1">
              <a:lnSpc>
                <a:spcPct val="150000"/>
              </a:lnSpc>
            </a:pPr>
            <a:endParaRPr lang="en-US" sz="2800" spc="300" dirty="0">
              <a:solidFill>
                <a:schemeClr val="accent4">
                  <a:lumMod val="50000"/>
                </a:schemeClr>
              </a:solidFill>
              <a:ea typeface="Montserrat Light" charset="0"/>
              <a:cs typeface="Arial" panose="020B0604020202020204" pitchFamily="34" charset="0"/>
            </a:endParaRPr>
          </a:p>
          <a:p>
            <a:pPr lvl="1">
              <a:lnSpc>
                <a:spcPct val="150000"/>
              </a:lnSpc>
            </a:pPr>
            <a:endParaRPr lang="en-US" sz="2800" spc="300" dirty="0">
              <a:solidFill>
                <a:schemeClr val="accent4">
                  <a:lumMod val="50000"/>
                </a:schemeClr>
              </a:solidFill>
              <a:ea typeface="Montserrat Light" charset="0"/>
              <a:cs typeface="Arial" panose="020B0604020202020204" pitchFamily="34" charset="0"/>
            </a:endParaRPr>
          </a:p>
        </p:txBody>
      </p:sp>
      <p:sp>
        <p:nvSpPr>
          <p:cNvPr id="7" name="TextBox 6">
            <a:extLst>
              <a:ext uri="{FF2B5EF4-FFF2-40B4-BE49-F238E27FC236}">
                <a16:creationId xmlns:a16="http://schemas.microsoft.com/office/drawing/2014/main" id="{6B0C2FBF-B284-4443-9993-D8C73D2B15D0}"/>
              </a:ext>
            </a:extLst>
          </p:cNvPr>
          <p:cNvSpPr txBox="1"/>
          <p:nvPr/>
        </p:nvSpPr>
        <p:spPr>
          <a:xfrm>
            <a:off x="1733180" y="1567806"/>
            <a:ext cx="21703311" cy="2123658"/>
          </a:xfrm>
          <a:prstGeom prst="rect">
            <a:avLst/>
          </a:prstGeom>
          <a:noFill/>
        </p:spPr>
        <p:txBody>
          <a:bodyPr wrap="square" rtlCol="0">
            <a:spAutoFit/>
          </a:bodyPr>
          <a:lstStyle/>
          <a:p>
            <a:pPr algn="ctr"/>
            <a:r>
              <a:rPr lang="en-US" sz="6600" spc="600" dirty="0">
                <a:solidFill>
                  <a:schemeClr val="tx2"/>
                </a:solidFill>
                <a:latin typeface="+mj-lt"/>
                <a:ea typeface="Montserrat" charset="0"/>
                <a:cs typeface="Arial" panose="020B0604020202020204" pitchFamily="34" charset="0"/>
              </a:rPr>
              <a:t>CASE STUDY:</a:t>
            </a:r>
          </a:p>
          <a:p>
            <a:pPr algn="ctr"/>
            <a:r>
              <a:rPr lang="en-US" sz="6600" spc="600" dirty="0">
                <a:solidFill>
                  <a:schemeClr val="tx2"/>
                </a:solidFill>
                <a:latin typeface="+mj-lt"/>
                <a:ea typeface="Montserrat" charset="0"/>
                <a:cs typeface="Arial" panose="020B0604020202020204" pitchFamily="34" charset="0"/>
              </a:rPr>
              <a:t>ELECTRICITY &amp; ELECTRICAL SAFETY</a:t>
            </a:r>
          </a:p>
        </p:txBody>
      </p:sp>
    </p:spTree>
    <p:extLst>
      <p:ext uri="{BB962C8B-B14F-4D97-AF65-F5344CB8AC3E}">
        <p14:creationId xmlns:p14="http://schemas.microsoft.com/office/powerpoint/2010/main" val="261413499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3D7BADA-9716-3DD6-1BDA-795FB8DC11DA}"/>
              </a:ext>
            </a:extLst>
          </p:cNvPr>
          <p:cNvSpPr/>
          <p:nvPr/>
        </p:nvSpPr>
        <p:spPr>
          <a:xfrm>
            <a:off x="838566" y="3314938"/>
            <a:ext cx="4738254" cy="9574502"/>
          </a:xfrm>
          <a:prstGeom prst="rect">
            <a:avLst/>
          </a:prstGeom>
          <a:solidFill>
            <a:srgbClr val="998BC8"/>
          </a:solidFill>
          <a:ln>
            <a:solidFill>
              <a:srgbClr val="998B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Placeholder 9">
            <a:extLst>
              <a:ext uri="{FF2B5EF4-FFF2-40B4-BE49-F238E27FC236}">
                <a16:creationId xmlns:a16="http://schemas.microsoft.com/office/drawing/2014/main" id="{371D90F0-5C7A-4367-80AB-51BFA79C8C19}"/>
              </a:ext>
            </a:extLst>
          </p:cNvPr>
          <p:cNvPicPr>
            <a:picLocks noGrp="1" noChangeAspect="1"/>
          </p:cNvPicPr>
          <p:nvPr>
            <p:ph idx="1"/>
          </p:nvPr>
        </p:nvPicPr>
        <p:blipFill>
          <a:blip r:embed="rId3" cstate="email">
            <a:extLst>
              <a:ext uri="{28A0092B-C50C-407E-A947-70E740481C1C}">
                <a14:useLocalDpi xmlns:a14="http://schemas.microsoft.com/office/drawing/2010/main" val="0"/>
              </a:ext>
            </a:extLst>
          </a:blip>
          <a:stretch>
            <a:fillRect/>
          </a:stretch>
        </p:blipFill>
        <p:spPr>
          <a:xfrm>
            <a:off x="4111959" y="3314938"/>
            <a:ext cx="19195514" cy="9574502"/>
          </a:xfrm>
        </p:spPr>
      </p:pic>
      <p:sp>
        <p:nvSpPr>
          <p:cNvPr id="13" name="TextBox 12">
            <a:extLst>
              <a:ext uri="{FF2B5EF4-FFF2-40B4-BE49-F238E27FC236}">
                <a16:creationId xmlns:a16="http://schemas.microsoft.com/office/drawing/2014/main" id="{CCDC9B25-E33A-42B4-ACE4-3EDB4C5EC65E}"/>
              </a:ext>
            </a:extLst>
          </p:cNvPr>
          <p:cNvSpPr txBox="1"/>
          <p:nvPr/>
        </p:nvSpPr>
        <p:spPr>
          <a:xfrm>
            <a:off x="3540185" y="5175648"/>
            <a:ext cx="14802928" cy="707886"/>
          </a:xfrm>
          <a:prstGeom prst="rect">
            <a:avLst/>
          </a:prstGeom>
          <a:noFill/>
        </p:spPr>
        <p:txBody>
          <a:bodyPr wrap="square" rtlCol="0">
            <a:spAutoFit/>
          </a:bodyPr>
          <a:lstStyle/>
          <a:p>
            <a:r>
              <a:rPr lang="en-US" sz="4000" b="1" spc="600" dirty="0">
                <a:ea typeface="Montserrat" charset="0"/>
                <a:cs typeface="Arial" panose="020B0604020202020204" pitchFamily="34" charset="0"/>
              </a:rPr>
              <a:t>Explain electricity and electrical safety.</a:t>
            </a:r>
            <a:endParaRPr lang="en-US" sz="3200" b="1" spc="600" dirty="0">
              <a:ea typeface="Montserrat" charset="0"/>
              <a:cs typeface="Arial" panose="020B0604020202020204" pitchFamily="34" charset="0"/>
            </a:endParaRPr>
          </a:p>
        </p:txBody>
      </p:sp>
      <p:sp>
        <p:nvSpPr>
          <p:cNvPr id="14" name="TextBox 13">
            <a:extLst>
              <a:ext uri="{FF2B5EF4-FFF2-40B4-BE49-F238E27FC236}">
                <a16:creationId xmlns:a16="http://schemas.microsoft.com/office/drawing/2014/main" id="{C8F23AB1-27D8-4115-A2C5-72D51CE64A6E}"/>
              </a:ext>
            </a:extLst>
          </p:cNvPr>
          <p:cNvSpPr txBox="1"/>
          <p:nvPr/>
        </p:nvSpPr>
        <p:spPr>
          <a:xfrm>
            <a:off x="3540185" y="6778721"/>
            <a:ext cx="11200948" cy="707886"/>
          </a:xfrm>
          <a:prstGeom prst="rect">
            <a:avLst/>
          </a:prstGeom>
          <a:noFill/>
        </p:spPr>
        <p:txBody>
          <a:bodyPr wrap="square" rtlCol="0">
            <a:spAutoFit/>
          </a:bodyPr>
          <a:lstStyle/>
          <a:p>
            <a:r>
              <a:rPr lang="en-US" sz="4000" b="1" spc="600" dirty="0">
                <a:ea typeface="Montserrat" charset="0"/>
                <a:cs typeface="Arial" panose="020B0604020202020204" pitchFamily="34" charset="0"/>
              </a:rPr>
              <a:t>Outline electrical theory.</a:t>
            </a:r>
          </a:p>
        </p:txBody>
      </p:sp>
      <p:sp>
        <p:nvSpPr>
          <p:cNvPr id="16" name="TextBox 15">
            <a:extLst>
              <a:ext uri="{FF2B5EF4-FFF2-40B4-BE49-F238E27FC236}">
                <a16:creationId xmlns:a16="http://schemas.microsoft.com/office/drawing/2014/main" id="{C12C89E0-1755-4F1C-BD06-788FC0BAA09E}"/>
              </a:ext>
            </a:extLst>
          </p:cNvPr>
          <p:cNvSpPr txBox="1"/>
          <p:nvPr/>
        </p:nvSpPr>
        <p:spPr>
          <a:xfrm>
            <a:off x="3540185" y="8400455"/>
            <a:ext cx="11788343" cy="707886"/>
          </a:xfrm>
          <a:prstGeom prst="rect">
            <a:avLst/>
          </a:prstGeom>
          <a:noFill/>
        </p:spPr>
        <p:txBody>
          <a:bodyPr wrap="square" rtlCol="0">
            <a:spAutoFit/>
          </a:bodyPr>
          <a:lstStyle/>
          <a:p>
            <a:r>
              <a:rPr lang="en-US" sz="4000" b="1" spc="600" dirty="0">
                <a:ea typeface="Montserrat" charset="0"/>
                <a:cs typeface="Arial" panose="020B0604020202020204" pitchFamily="34" charset="0"/>
              </a:rPr>
              <a:t>Practice electrical equipment safety.</a:t>
            </a:r>
          </a:p>
        </p:txBody>
      </p:sp>
      <p:sp>
        <p:nvSpPr>
          <p:cNvPr id="18" name="Rectangle 17">
            <a:extLst>
              <a:ext uri="{FF2B5EF4-FFF2-40B4-BE49-F238E27FC236}">
                <a16:creationId xmlns:a16="http://schemas.microsoft.com/office/drawing/2014/main" id="{1A80F7D5-5CA8-4A1C-81A5-9A541C55B0E1}"/>
              </a:ext>
            </a:extLst>
          </p:cNvPr>
          <p:cNvSpPr/>
          <p:nvPr/>
        </p:nvSpPr>
        <p:spPr>
          <a:xfrm>
            <a:off x="3540185" y="10022189"/>
            <a:ext cx="10055638" cy="707886"/>
          </a:xfrm>
          <a:prstGeom prst="rect">
            <a:avLst/>
          </a:prstGeom>
        </p:spPr>
        <p:txBody>
          <a:bodyPr wrap="none">
            <a:spAutoFit/>
          </a:bodyPr>
          <a:lstStyle/>
          <a:p>
            <a:r>
              <a:rPr lang="en-US" sz="4000" b="1" spc="600" dirty="0">
                <a:ea typeface="Montserrat" charset="0"/>
                <a:cs typeface="Arial" panose="020B0604020202020204" pitchFamily="34" charset="0"/>
              </a:rPr>
              <a:t>Identify electrotherapy modalities.</a:t>
            </a:r>
          </a:p>
        </p:txBody>
      </p:sp>
      <p:sp>
        <p:nvSpPr>
          <p:cNvPr id="20" name="Rectangle 19">
            <a:extLst>
              <a:ext uri="{FF2B5EF4-FFF2-40B4-BE49-F238E27FC236}">
                <a16:creationId xmlns:a16="http://schemas.microsoft.com/office/drawing/2014/main" id="{F8891DAC-A15E-47BB-9613-DE5C8AEDF179}"/>
              </a:ext>
            </a:extLst>
          </p:cNvPr>
          <p:cNvSpPr/>
          <p:nvPr/>
        </p:nvSpPr>
        <p:spPr>
          <a:xfrm>
            <a:off x="3540185" y="11705480"/>
            <a:ext cx="12991834" cy="707886"/>
          </a:xfrm>
          <a:prstGeom prst="rect">
            <a:avLst/>
          </a:prstGeom>
        </p:spPr>
        <p:txBody>
          <a:bodyPr wrap="square">
            <a:spAutoFit/>
          </a:bodyPr>
          <a:lstStyle/>
          <a:p>
            <a:r>
              <a:rPr lang="en-US" sz="4000" b="1" spc="600" dirty="0">
                <a:ea typeface="Montserrat" charset="0"/>
                <a:cs typeface="Arial" panose="020B0604020202020204" pitchFamily="34" charset="0"/>
              </a:rPr>
              <a:t>Discuss light energy.</a:t>
            </a:r>
          </a:p>
        </p:txBody>
      </p:sp>
      <p:sp>
        <p:nvSpPr>
          <p:cNvPr id="26" name="TextBox 25">
            <a:extLst>
              <a:ext uri="{FF2B5EF4-FFF2-40B4-BE49-F238E27FC236}">
                <a16:creationId xmlns:a16="http://schemas.microsoft.com/office/drawing/2014/main" id="{33B79F59-7DF0-43D8-9EBC-2F7F954B7904}"/>
              </a:ext>
            </a:extLst>
          </p:cNvPr>
          <p:cNvSpPr txBox="1"/>
          <p:nvPr/>
        </p:nvSpPr>
        <p:spPr>
          <a:xfrm>
            <a:off x="1979150" y="4944815"/>
            <a:ext cx="1281120" cy="1107996"/>
          </a:xfrm>
          <a:prstGeom prst="rect">
            <a:avLst/>
          </a:prstGeom>
          <a:noFill/>
        </p:spPr>
        <p:txBody>
          <a:bodyPr wrap="none" rtlCol="0">
            <a:spAutoFit/>
          </a:bodyPr>
          <a:lstStyle/>
          <a:p>
            <a:r>
              <a:rPr lang="en-US" sz="6600" b="1" spc="600" dirty="0">
                <a:ea typeface="Montserrat" charset="0"/>
                <a:cs typeface="Arial" panose="020B0604020202020204" pitchFamily="34" charset="0"/>
              </a:rPr>
              <a:t>01</a:t>
            </a:r>
          </a:p>
        </p:txBody>
      </p:sp>
      <p:sp>
        <p:nvSpPr>
          <p:cNvPr id="27" name="TextBox 26">
            <a:extLst>
              <a:ext uri="{FF2B5EF4-FFF2-40B4-BE49-F238E27FC236}">
                <a16:creationId xmlns:a16="http://schemas.microsoft.com/office/drawing/2014/main" id="{FAB1CE09-804F-4C08-B350-642797208D01}"/>
              </a:ext>
            </a:extLst>
          </p:cNvPr>
          <p:cNvSpPr txBox="1"/>
          <p:nvPr/>
        </p:nvSpPr>
        <p:spPr>
          <a:xfrm>
            <a:off x="1979150" y="6573438"/>
            <a:ext cx="1345240" cy="1107996"/>
          </a:xfrm>
          <a:prstGeom prst="rect">
            <a:avLst/>
          </a:prstGeom>
          <a:noFill/>
        </p:spPr>
        <p:txBody>
          <a:bodyPr wrap="none" rtlCol="0">
            <a:spAutoFit/>
          </a:bodyPr>
          <a:lstStyle/>
          <a:p>
            <a:r>
              <a:rPr lang="en-US" sz="6600" b="1" spc="600" dirty="0">
                <a:ea typeface="Montserrat" charset="0"/>
                <a:cs typeface="Arial" panose="020B0604020202020204" pitchFamily="34" charset="0"/>
              </a:rPr>
              <a:t>02</a:t>
            </a:r>
          </a:p>
        </p:txBody>
      </p:sp>
      <p:sp>
        <p:nvSpPr>
          <p:cNvPr id="28" name="TextBox 27">
            <a:extLst>
              <a:ext uri="{FF2B5EF4-FFF2-40B4-BE49-F238E27FC236}">
                <a16:creationId xmlns:a16="http://schemas.microsoft.com/office/drawing/2014/main" id="{8B107216-D763-4A3A-97A0-80C40BEE8B60}"/>
              </a:ext>
            </a:extLst>
          </p:cNvPr>
          <p:cNvSpPr txBox="1"/>
          <p:nvPr/>
        </p:nvSpPr>
        <p:spPr>
          <a:xfrm>
            <a:off x="1979150" y="8202061"/>
            <a:ext cx="1345240" cy="1107996"/>
          </a:xfrm>
          <a:prstGeom prst="rect">
            <a:avLst/>
          </a:prstGeom>
          <a:noFill/>
        </p:spPr>
        <p:txBody>
          <a:bodyPr wrap="none" rtlCol="0">
            <a:spAutoFit/>
          </a:bodyPr>
          <a:lstStyle/>
          <a:p>
            <a:r>
              <a:rPr lang="en-US" sz="6600" b="1" spc="600" dirty="0">
                <a:ea typeface="Montserrat" charset="0"/>
                <a:cs typeface="Arial" panose="020B0604020202020204" pitchFamily="34" charset="0"/>
              </a:rPr>
              <a:t>03</a:t>
            </a:r>
          </a:p>
        </p:txBody>
      </p:sp>
      <p:sp>
        <p:nvSpPr>
          <p:cNvPr id="29" name="TextBox 28">
            <a:extLst>
              <a:ext uri="{FF2B5EF4-FFF2-40B4-BE49-F238E27FC236}">
                <a16:creationId xmlns:a16="http://schemas.microsoft.com/office/drawing/2014/main" id="{17EB4667-F026-4BBB-8604-9088F2F3AC3E}"/>
              </a:ext>
            </a:extLst>
          </p:cNvPr>
          <p:cNvSpPr txBox="1"/>
          <p:nvPr/>
        </p:nvSpPr>
        <p:spPr>
          <a:xfrm>
            <a:off x="1979150" y="9830684"/>
            <a:ext cx="1324080" cy="1107996"/>
          </a:xfrm>
          <a:prstGeom prst="rect">
            <a:avLst/>
          </a:prstGeom>
          <a:noFill/>
        </p:spPr>
        <p:txBody>
          <a:bodyPr wrap="none" rtlCol="0">
            <a:spAutoFit/>
          </a:bodyPr>
          <a:lstStyle/>
          <a:p>
            <a:r>
              <a:rPr lang="en-US" sz="6600" b="1" spc="600" dirty="0">
                <a:ea typeface="Montserrat" charset="0"/>
                <a:cs typeface="Arial" panose="020B0604020202020204" pitchFamily="34" charset="0"/>
              </a:rPr>
              <a:t>04</a:t>
            </a:r>
          </a:p>
        </p:txBody>
      </p:sp>
      <p:sp>
        <p:nvSpPr>
          <p:cNvPr id="30" name="TextBox 29">
            <a:extLst>
              <a:ext uri="{FF2B5EF4-FFF2-40B4-BE49-F238E27FC236}">
                <a16:creationId xmlns:a16="http://schemas.microsoft.com/office/drawing/2014/main" id="{D378FCF9-1538-4EF7-8BDD-BF58DBD11CEB}"/>
              </a:ext>
            </a:extLst>
          </p:cNvPr>
          <p:cNvSpPr txBox="1"/>
          <p:nvPr/>
        </p:nvSpPr>
        <p:spPr>
          <a:xfrm>
            <a:off x="1979150" y="11459306"/>
            <a:ext cx="1345240" cy="1107996"/>
          </a:xfrm>
          <a:prstGeom prst="rect">
            <a:avLst/>
          </a:prstGeom>
          <a:noFill/>
        </p:spPr>
        <p:txBody>
          <a:bodyPr wrap="none" rtlCol="0">
            <a:spAutoFit/>
          </a:bodyPr>
          <a:lstStyle/>
          <a:p>
            <a:r>
              <a:rPr lang="en-US" sz="6600" b="1" spc="600" dirty="0">
                <a:ea typeface="Montserrat" charset="0"/>
                <a:cs typeface="Arial" panose="020B0604020202020204" pitchFamily="34" charset="0"/>
              </a:rPr>
              <a:t>05</a:t>
            </a:r>
          </a:p>
        </p:txBody>
      </p:sp>
    </p:spTree>
    <p:extLst>
      <p:ext uri="{BB962C8B-B14F-4D97-AF65-F5344CB8AC3E}">
        <p14:creationId xmlns:p14="http://schemas.microsoft.com/office/powerpoint/2010/main" val="1445066642"/>
      </p:ext>
    </p:extLst>
  </p:cSld>
  <p:clrMapOvr>
    <a:masterClrMapping/>
  </p:clrMapOvr>
</p:sld>
</file>

<file path=ppt/theme/theme1.xml><?xml version="1.0" encoding="utf-8"?>
<a:theme xmlns:a="http://schemas.openxmlformats.org/drawingml/2006/main" name="Anderson ppt template (1) (3)">
  <a:themeElements>
    <a:clrScheme name="Custom 4">
      <a:dk1>
        <a:sysClr val="windowText" lastClr="000000"/>
      </a:dk1>
      <a:lt1>
        <a:sysClr val="window" lastClr="FFFFFF"/>
      </a:lt1>
      <a:dk2>
        <a:srgbClr val="000000"/>
      </a:dk2>
      <a:lt2>
        <a:srgbClr val="000000"/>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Custom 4">
      <a:dk1>
        <a:sysClr val="windowText" lastClr="000000"/>
      </a:dk1>
      <a:lt1>
        <a:sysClr val="window" lastClr="FFFFFF"/>
      </a:lt1>
      <a:dk2>
        <a:srgbClr val="000000"/>
      </a:dk2>
      <a:lt2>
        <a:srgbClr val="000000"/>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56f1b449-1c43-45cc-84f7-a4d5ac4a6ead}" enabled="1" method="Standard" siteId="{89a3e09f-dd7d-463a-a9d4-9802d78f483b}" removed="0"/>
</clbl:labelList>
</file>

<file path=docProps/app.xml><?xml version="1.0" encoding="utf-8"?>
<Properties xmlns="http://schemas.openxmlformats.org/officeDocument/2006/extended-properties" xmlns:vt="http://schemas.openxmlformats.org/officeDocument/2006/docPropsVTypes">
  <Template>Anderson ppt template (1) (3)</Template>
  <TotalTime>52299</TotalTime>
  <Words>7419</Words>
  <Application>Microsoft Office PowerPoint</Application>
  <PresentationFormat>Custom</PresentationFormat>
  <Paragraphs>494</Paragraphs>
  <Slides>42</Slides>
  <Notes>41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42</vt:i4>
      </vt:variant>
    </vt:vector>
  </HeadingPairs>
  <TitlesOfParts>
    <vt:vector size="51" baseType="lpstr">
      <vt:lpstr>Arial</vt:lpstr>
      <vt:lpstr>Calibri</vt:lpstr>
      <vt:lpstr>Calibri Light</vt:lpstr>
      <vt:lpstr>Futura PT Book</vt:lpstr>
      <vt:lpstr>Futura PT Demi</vt:lpstr>
      <vt:lpstr>Gill Sans</vt:lpstr>
      <vt:lpstr>Montserrat</vt:lpstr>
      <vt:lpstr>Anderson ppt template (1) (3)</vt:lpstr>
      <vt:lpstr>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Define the two types of electric current.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Check-in</vt:lpstr>
      <vt:lpstr>PowerPoint Presentation</vt:lpstr>
      <vt:lpstr>PowerPoint Presentation</vt:lpstr>
      <vt:lpstr>PowerPoint Presentation</vt:lpstr>
      <vt:lpstr>PowerPoint Presentation</vt:lpstr>
      <vt:lpstr>PowerPoint Presentation</vt:lpstr>
      <vt:lpstr>Check-in</vt:lpstr>
      <vt:lpstr>PowerPoint Presentation</vt:lpstr>
      <vt:lpstr>PowerPoint Presentation</vt:lpstr>
      <vt:lpstr>PowerPoint Presentation</vt:lpstr>
      <vt:lpstr>PowerPoint Presentation</vt:lpstr>
      <vt:lpstr>PowerPoint Presentation</vt:lpstr>
      <vt:lpstr>Check-in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Louis Twelve Design</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Verzus PowerPoint Template</dc:title>
  <dc:subject/>
  <dc:creator>Louis Twelve</dc:creator>
  <cp:keywords/>
  <dc:description/>
  <cp:lastModifiedBy>Gabrielle Heard | Anderson College | Head Office</cp:lastModifiedBy>
  <cp:revision>6893</cp:revision>
  <dcterms:created xsi:type="dcterms:W3CDTF">2014-11-12T21:47:38Z</dcterms:created>
  <dcterms:modified xsi:type="dcterms:W3CDTF">2023-01-25T14:55:44Z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AdHocReviewCycleID">
    <vt:i4>670443610</vt:i4>
  </property>
  <property fmtid="{D5CDD505-2E9C-101B-9397-08002B2CF9AE}" pid="3" name="_NewReviewCycle">
    <vt:lpwstr/>
  </property>
  <property fmtid="{D5CDD505-2E9C-101B-9397-08002B2CF9AE}" pid="4" name="_EmailSubject">
    <vt:lpwstr>Updated PPT</vt:lpwstr>
  </property>
  <property fmtid="{D5CDD505-2E9C-101B-9397-08002B2CF9AE}" pid="5" name="_AuthorEmail">
    <vt:lpwstr>Danielle.Hannigan@cengage.com</vt:lpwstr>
  </property>
  <property fmtid="{D5CDD505-2E9C-101B-9397-08002B2CF9AE}" pid="6" name="_AuthorEmailDisplayName">
    <vt:lpwstr>Hannigan, Danielle</vt:lpwstr>
  </property>
</Properties>
</file>