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0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10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jpg"/><Relationship Id="rId7" Type="http://schemas.openxmlformats.org/officeDocument/2006/relationships/image" Target="../media/image28.jpg"/><Relationship Id="rId8" Type="http://schemas.openxmlformats.org/officeDocument/2006/relationships/image" Target="../media/image29.png"/><Relationship Id="rId9" Type="http://schemas.openxmlformats.org/officeDocument/2006/relationships/image" Target="../media/image21.png"/><Relationship Id="rId10" Type="http://schemas.openxmlformats.org/officeDocument/2006/relationships/image" Target="../media/image30.png"/><Relationship Id="rId11" Type="http://schemas.openxmlformats.org/officeDocument/2006/relationships/image" Target="../media/image10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10.png"/><Relationship Id="rId7" Type="http://schemas.openxmlformats.org/officeDocument/2006/relationships/image" Target="../media/image35.jpg"/><Relationship Id="rId8" Type="http://schemas.openxmlformats.org/officeDocument/2006/relationships/image" Target="../media/image36.jpg"/><Relationship Id="rId9" Type="http://schemas.openxmlformats.org/officeDocument/2006/relationships/image" Target="../media/image37.png"/><Relationship Id="rId10" Type="http://schemas.openxmlformats.org/officeDocument/2006/relationships/image" Target="../media/image21.png"/><Relationship Id="rId11" Type="http://schemas.openxmlformats.org/officeDocument/2006/relationships/image" Target="../media/image38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jpg"/><Relationship Id="rId11" Type="http://schemas.openxmlformats.org/officeDocument/2006/relationships/image" Target="../media/image46.jpg"/><Relationship Id="rId12" Type="http://schemas.openxmlformats.org/officeDocument/2006/relationships/image" Target="../media/image10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png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6" Type="http://schemas.openxmlformats.org/officeDocument/2006/relationships/image" Target="../media/image51.png"/><Relationship Id="rId7" Type="http://schemas.openxmlformats.org/officeDocument/2006/relationships/image" Target="../media/image52.png"/><Relationship Id="rId8" Type="http://schemas.openxmlformats.org/officeDocument/2006/relationships/image" Target="../media/image53.png"/><Relationship Id="rId9" Type="http://schemas.openxmlformats.org/officeDocument/2006/relationships/image" Target="../media/image54.png"/><Relationship Id="rId10" Type="http://schemas.openxmlformats.org/officeDocument/2006/relationships/image" Target="../media/image55.png"/><Relationship Id="rId11" Type="http://schemas.openxmlformats.org/officeDocument/2006/relationships/image" Target="../media/image1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6.png"/><Relationship Id="rId3" Type="http://schemas.openxmlformats.org/officeDocument/2006/relationships/image" Target="../media/image57.png"/><Relationship Id="rId4" Type="http://schemas.openxmlformats.org/officeDocument/2006/relationships/image" Target="../media/image58.png"/><Relationship Id="rId5" Type="http://schemas.openxmlformats.org/officeDocument/2006/relationships/image" Target="../media/image59.png"/><Relationship Id="rId6" Type="http://schemas.openxmlformats.org/officeDocument/2006/relationships/image" Target="../media/image60.png"/><Relationship Id="rId7" Type="http://schemas.openxmlformats.org/officeDocument/2006/relationships/image" Target="../media/image61.png"/><Relationship Id="rId8" Type="http://schemas.openxmlformats.org/officeDocument/2006/relationships/image" Target="../media/image62.png"/><Relationship Id="rId9" Type="http://schemas.openxmlformats.org/officeDocument/2006/relationships/image" Target="../media/image10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png"/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image" Target="../media/image66.png"/><Relationship Id="rId6" Type="http://schemas.openxmlformats.org/officeDocument/2006/relationships/image" Target="../media/image67.png"/><Relationship Id="rId7" Type="http://schemas.openxmlformats.org/officeDocument/2006/relationships/image" Target="../media/image68.png"/><Relationship Id="rId8" Type="http://schemas.openxmlformats.org/officeDocument/2006/relationships/image" Target="../media/image69.png"/><Relationship Id="rId9" Type="http://schemas.openxmlformats.org/officeDocument/2006/relationships/image" Target="../media/image70.png"/><Relationship Id="rId10" Type="http://schemas.openxmlformats.org/officeDocument/2006/relationships/image" Target="../media/image71.png"/><Relationship Id="rId11" Type="http://schemas.openxmlformats.org/officeDocument/2006/relationships/image" Target="../media/image72.png"/><Relationship Id="rId12" Type="http://schemas.openxmlformats.org/officeDocument/2006/relationships/image" Target="../media/image73.png"/><Relationship Id="rId13" Type="http://schemas.openxmlformats.org/officeDocument/2006/relationships/image" Target="../media/image74.png"/><Relationship Id="rId14" Type="http://schemas.openxmlformats.org/officeDocument/2006/relationships/image" Target="../media/image10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png"/><Relationship Id="rId3" Type="http://schemas.openxmlformats.org/officeDocument/2006/relationships/image" Target="../media/image75.png"/><Relationship Id="rId4" Type="http://schemas.openxmlformats.org/officeDocument/2006/relationships/image" Target="../media/image76.png"/><Relationship Id="rId5" Type="http://schemas.openxmlformats.org/officeDocument/2006/relationships/image" Target="../media/image77.png"/><Relationship Id="rId6" Type="http://schemas.openxmlformats.org/officeDocument/2006/relationships/image" Target="../media/image78.png"/><Relationship Id="rId7" Type="http://schemas.openxmlformats.org/officeDocument/2006/relationships/image" Target="../media/image79.png"/><Relationship Id="rId8" Type="http://schemas.openxmlformats.org/officeDocument/2006/relationships/image" Target="../media/image80.png"/><Relationship Id="rId9" Type="http://schemas.openxmlformats.org/officeDocument/2006/relationships/image" Target="../media/image81.png"/><Relationship Id="rId10" Type="http://schemas.openxmlformats.org/officeDocument/2006/relationships/image" Target="../media/image10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2.png"/><Relationship Id="rId3" Type="http://schemas.openxmlformats.org/officeDocument/2006/relationships/image" Target="../media/image83.png"/><Relationship Id="rId4" Type="http://schemas.openxmlformats.org/officeDocument/2006/relationships/image" Target="../media/image84.png"/><Relationship Id="rId5" Type="http://schemas.openxmlformats.org/officeDocument/2006/relationships/image" Target="../media/image85.png"/><Relationship Id="rId6" Type="http://schemas.openxmlformats.org/officeDocument/2006/relationships/image" Target="../media/image86.png"/><Relationship Id="rId7" Type="http://schemas.openxmlformats.org/officeDocument/2006/relationships/image" Target="../media/image87.png"/><Relationship Id="rId8" Type="http://schemas.openxmlformats.org/officeDocument/2006/relationships/image" Target="../media/image88.png"/><Relationship Id="rId9" Type="http://schemas.openxmlformats.org/officeDocument/2006/relationships/image" Target="../media/image89.png"/><Relationship Id="rId10" Type="http://schemas.openxmlformats.org/officeDocument/2006/relationships/image" Target="../media/image90.png"/><Relationship Id="rId11" Type="http://schemas.openxmlformats.org/officeDocument/2006/relationships/image" Target="../media/image91.png"/><Relationship Id="rId12" Type="http://schemas.openxmlformats.org/officeDocument/2006/relationships/image" Target="../media/image92.png"/><Relationship Id="rId13" Type="http://schemas.openxmlformats.org/officeDocument/2006/relationships/image" Target="../media/image10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3.png"/><Relationship Id="rId3" Type="http://schemas.openxmlformats.org/officeDocument/2006/relationships/image" Target="../media/image94.png"/><Relationship Id="rId4" Type="http://schemas.openxmlformats.org/officeDocument/2006/relationships/image" Target="../media/image95.png"/><Relationship Id="rId5" Type="http://schemas.openxmlformats.org/officeDocument/2006/relationships/image" Target="../media/image96.png"/><Relationship Id="rId6" Type="http://schemas.openxmlformats.org/officeDocument/2006/relationships/image" Target="../media/image97.png"/><Relationship Id="rId7" Type="http://schemas.openxmlformats.org/officeDocument/2006/relationships/image" Target="../media/image98.png"/><Relationship Id="rId8" Type="http://schemas.openxmlformats.org/officeDocument/2006/relationships/image" Target="../media/image99.png"/><Relationship Id="rId9" Type="http://schemas.openxmlformats.org/officeDocument/2006/relationships/image" Target="../media/image100.png"/><Relationship Id="rId10" Type="http://schemas.openxmlformats.org/officeDocument/2006/relationships/image" Target="../media/image101.png"/><Relationship Id="rId11" Type="http://schemas.openxmlformats.org/officeDocument/2006/relationships/image" Target="../media/image102.png"/><Relationship Id="rId12" Type="http://schemas.openxmlformats.org/officeDocument/2006/relationships/image" Target="../media/image103.png"/><Relationship Id="rId13" Type="http://schemas.openxmlformats.org/officeDocument/2006/relationships/image" Target="../media/image104.png"/><Relationship Id="rId14" Type="http://schemas.openxmlformats.org/officeDocument/2006/relationships/image" Target="../media/image10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3.png"/><Relationship Id="rId3" Type="http://schemas.openxmlformats.org/officeDocument/2006/relationships/image" Target="../media/image105.png"/><Relationship Id="rId4" Type="http://schemas.openxmlformats.org/officeDocument/2006/relationships/image" Target="../media/image51.png"/><Relationship Id="rId5" Type="http://schemas.openxmlformats.org/officeDocument/2006/relationships/image" Target="../media/image106.png"/><Relationship Id="rId6" Type="http://schemas.openxmlformats.org/officeDocument/2006/relationships/image" Target="../media/image107.png"/><Relationship Id="rId7" Type="http://schemas.openxmlformats.org/officeDocument/2006/relationships/image" Target="../media/image108.png"/><Relationship Id="rId8" Type="http://schemas.openxmlformats.org/officeDocument/2006/relationships/image" Target="../media/image109.png"/><Relationship Id="rId9" Type="http://schemas.openxmlformats.org/officeDocument/2006/relationships/image" Target="../media/image110.png"/><Relationship Id="rId10" Type="http://schemas.openxmlformats.org/officeDocument/2006/relationships/image" Target="../media/image111.png"/><Relationship Id="rId11" Type="http://schemas.openxmlformats.org/officeDocument/2006/relationships/image" Target="../media/image112.png"/><Relationship Id="rId12" Type="http://schemas.openxmlformats.org/officeDocument/2006/relationships/image" Target="../media/image113.png"/><Relationship Id="rId13" Type="http://schemas.openxmlformats.org/officeDocument/2006/relationships/image" Target="../media/image114.png"/><Relationship Id="rId14" Type="http://schemas.openxmlformats.org/officeDocument/2006/relationships/image" Target="../media/image10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5.png"/><Relationship Id="rId3" Type="http://schemas.openxmlformats.org/officeDocument/2006/relationships/image" Target="../media/image116.png"/><Relationship Id="rId4" Type="http://schemas.openxmlformats.org/officeDocument/2006/relationships/image" Target="../media/image117.png"/><Relationship Id="rId5" Type="http://schemas.openxmlformats.org/officeDocument/2006/relationships/image" Target="../media/image118.png"/><Relationship Id="rId6" Type="http://schemas.openxmlformats.org/officeDocument/2006/relationships/image" Target="../media/image119.png"/><Relationship Id="rId7" Type="http://schemas.openxmlformats.org/officeDocument/2006/relationships/image" Target="../media/image120.png"/><Relationship Id="rId8" Type="http://schemas.openxmlformats.org/officeDocument/2006/relationships/image" Target="../media/image121.png"/><Relationship Id="rId9" Type="http://schemas.openxmlformats.org/officeDocument/2006/relationships/image" Target="../media/image1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03403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4538726" y="2716987"/>
            <a:ext cx="5811520" cy="1876425"/>
            <a:chOff x="4538726" y="2716987"/>
            <a:chExt cx="5811520" cy="187642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38726" y="2716987"/>
              <a:ext cx="3671697" cy="78211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38726" y="3393389"/>
              <a:ext cx="2289429" cy="65105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99174" y="3393389"/>
              <a:ext cx="677265" cy="65105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68947" y="3393389"/>
              <a:ext cx="3280918" cy="65105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38726" y="3942588"/>
              <a:ext cx="1591055" cy="650748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03885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2183333"/>
            <a:ext cx="168275" cy="2922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50">
                <a:latin typeface="Arial MT"/>
                <a:cs typeface="Arial MT"/>
              </a:rPr>
              <a:t>•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60"/>
              </a:spcBef>
            </a:pP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3200" spc="-50">
                <a:latin typeface="Arial MT"/>
                <a:cs typeface="Arial MT"/>
              </a:rPr>
              <a:t>•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60"/>
              </a:spcBef>
            </a:pP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3200" spc="-50">
                <a:latin typeface="Arial MT"/>
                <a:cs typeface="Arial MT"/>
              </a:rPr>
              <a:t>•</a:t>
            </a:r>
            <a:endParaRPr sz="3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2203653"/>
            <a:ext cx="1440687" cy="52151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3407994"/>
            <a:ext cx="2801620" cy="52151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4612513"/>
            <a:ext cx="2935859" cy="521207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2617470" cy="1190625"/>
            <a:chOff x="929639" y="629996"/>
            <a:chExt cx="2617470" cy="119062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98247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364868"/>
              <a:ext cx="1011935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1433" y="1364868"/>
              <a:ext cx="1725295" cy="4556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865452"/>
            <a:ext cx="13271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387094" y="1884248"/>
            <a:ext cx="9636760" cy="720090"/>
            <a:chOff x="1387094" y="1884248"/>
            <a:chExt cx="9636760" cy="720090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1884248"/>
              <a:ext cx="9636506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214117"/>
              <a:ext cx="2793619" cy="390143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92049" y="6253886"/>
            <a:ext cx="1594485" cy="195580"/>
            <a:chOff x="92049" y="6253886"/>
            <a:chExt cx="1594485" cy="195580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049" y="6253886"/>
              <a:ext cx="1431290" cy="1950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63674" y="6253886"/>
              <a:ext cx="97536" cy="19507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12443" y="6253886"/>
              <a:ext cx="173736" cy="195072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144267" y="2659379"/>
            <a:ext cx="8755380" cy="3832860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98247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398777"/>
            <a:ext cx="2779395" cy="455930"/>
            <a:chOff x="929639" y="1398777"/>
            <a:chExt cx="2779395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398777"/>
              <a:ext cx="933094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3229" y="1398777"/>
              <a:ext cx="1995677" cy="4556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890522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1909317"/>
            <a:ext cx="4962525" cy="455675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524000" y="2452116"/>
            <a:ext cx="9144000" cy="3190240"/>
            <a:chOff x="1524000" y="2452116"/>
            <a:chExt cx="9144000" cy="319024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36920" y="2452116"/>
              <a:ext cx="4831080" cy="31897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24000" y="2452116"/>
              <a:ext cx="5108448" cy="3189732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7958963" y="5802782"/>
            <a:ext cx="1594485" cy="195580"/>
            <a:chOff x="7958963" y="5802782"/>
            <a:chExt cx="1594485" cy="195580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58963" y="5802782"/>
              <a:ext cx="1431290" cy="19507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330563" y="5802782"/>
              <a:ext cx="97535" cy="195072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379330" y="5802782"/>
              <a:ext cx="173735" cy="195072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4319905" cy="716915"/>
            <a:chOff x="929639" y="629996"/>
            <a:chExt cx="431990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408557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14041" y="629996"/>
              <a:ext cx="3135122" cy="716584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916939" y="1385138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1387094" y="255356"/>
            <a:ext cx="10716260" cy="1989455"/>
            <a:chOff x="1387094" y="255356"/>
            <a:chExt cx="10716260" cy="1989455"/>
          </a:xfrm>
        </p:grpSpPr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1403934"/>
              <a:ext cx="9963023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1788540"/>
              <a:ext cx="2067179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840756" y="255356"/>
              <a:ext cx="1262485" cy="1352668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74035" y="2302764"/>
            <a:ext cx="3078480" cy="4189476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096000" y="2348483"/>
            <a:ext cx="3162300" cy="4079748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10280015" y="6327038"/>
            <a:ext cx="1594485" cy="195580"/>
            <a:chOff x="10280015" y="6327038"/>
            <a:chExt cx="1594485" cy="19558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280015" y="6327038"/>
              <a:ext cx="1431290" cy="19537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651615" y="6327038"/>
              <a:ext cx="97535" cy="19537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700383" y="6327038"/>
              <a:ext cx="173735" cy="1953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4319905" cy="716915"/>
            <a:chOff x="929639" y="629996"/>
            <a:chExt cx="431990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408557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14041" y="629996"/>
              <a:ext cx="3135122" cy="716584"/>
            </a:xfrm>
            <a:prstGeom prst="rect">
              <a:avLst/>
            </a:prstGeom>
          </p:spPr>
        </p:pic>
      </p:grp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1421257"/>
            <a:ext cx="6479666" cy="455675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16939" y="1366633"/>
            <a:ext cx="475615" cy="884555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29994" y="1878152"/>
            <a:ext cx="4389120" cy="390448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272539" y="2663698"/>
            <a:ext cx="6697345" cy="390525"/>
            <a:chOff x="1272539" y="2663698"/>
            <a:chExt cx="6697345" cy="390525"/>
          </a:xfrm>
        </p:grpSpPr>
        <p:sp>
          <p:nvSpPr>
            <p:cNvPr id="9" name="object 9" descr=""/>
            <p:cNvSpPr/>
            <p:nvPr/>
          </p:nvSpPr>
          <p:spPr>
            <a:xfrm>
              <a:off x="1272539" y="2993644"/>
              <a:ext cx="6522720" cy="22860"/>
            </a:xfrm>
            <a:custGeom>
              <a:avLst/>
              <a:gdLst/>
              <a:ahLst/>
              <a:cxnLst/>
              <a:rect l="l" t="t" r="r" b="b"/>
              <a:pathLst>
                <a:path w="6522720" h="22860">
                  <a:moveTo>
                    <a:pt x="6522593" y="0"/>
                  </a:moveTo>
                  <a:lnTo>
                    <a:pt x="0" y="0"/>
                  </a:lnTo>
                  <a:lnTo>
                    <a:pt x="0" y="22733"/>
                  </a:lnTo>
                  <a:lnTo>
                    <a:pt x="6522593" y="22733"/>
                  </a:lnTo>
                  <a:lnTo>
                    <a:pt x="6522593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72793" y="2663698"/>
              <a:ext cx="4876291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17386" y="2663698"/>
              <a:ext cx="195072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114923" y="2663698"/>
              <a:ext cx="1527555" cy="390143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24876" y="2663698"/>
              <a:ext cx="195072" cy="39014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22412" y="2663698"/>
              <a:ext cx="347472" cy="390143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377940" y="3122676"/>
            <a:ext cx="3371088" cy="3369564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442972" y="3122676"/>
            <a:ext cx="3371088" cy="3369564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328625"/>
            <a:ext cx="8995410" cy="1320165"/>
            <a:chOff x="929639" y="328625"/>
            <a:chExt cx="8995410" cy="13201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328625"/>
              <a:ext cx="899515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931748"/>
              <a:ext cx="1885823" cy="716584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916939" y="1791969"/>
            <a:ext cx="149860" cy="17310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1387094" y="1810766"/>
            <a:ext cx="9933305" cy="1224280"/>
            <a:chOff x="1387094" y="1810766"/>
            <a:chExt cx="9933305" cy="1224280"/>
          </a:xfrm>
        </p:grpSpPr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1810766"/>
              <a:ext cx="9933305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194509"/>
              <a:ext cx="1784731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4538" y="2194509"/>
              <a:ext cx="228600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48838" y="2194509"/>
              <a:ext cx="7951596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963401" y="2194509"/>
              <a:ext cx="228600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2579243"/>
              <a:ext cx="5583935" cy="455675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387094" y="3089782"/>
            <a:ext cx="9794875" cy="840105"/>
            <a:chOff x="1387094" y="3089782"/>
            <a:chExt cx="9794875" cy="840105"/>
          </a:xfrm>
        </p:grpSpPr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3089782"/>
              <a:ext cx="9794875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473526"/>
              <a:ext cx="7069963" cy="455980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973449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64940" y="2244801"/>
            <a:ext cx="548639" cy="58704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08653" y="2244801"/>
            <a:ext cx="2738628" cy="58704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464940" y="3468954"/>
            <a:ext cx="548639" cy="58704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208653" y="3468954"/>
            <a:ext cx="2128901" cy="58704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464940" y="4694885"/>
            <a:ext cx="548639" cy="58704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208653" y="4694885"/>
            <a:ext cx="3498214" cy="587044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2452116" y="4402835"/>
            <a:ext cx="927100" cy="927100"/>
            <a:chOff x="2452116" y="4402835"/>
            <a:chExt cx="927100" cy="927100"/>
          </a:xfrm>
        </p:grpSpPr>
        <p:sp>
          <p:nvSpPr>
            <p:cNvPr id="10" name="object 10" descr=""/>
            <p:cNvSpPr/>
            <p:nvPr/>
          </p:nvSpPr>
          <p:spPr>
            <a:xfrm>
              <a:off x="2458212" y="4408931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914400" h="914400">
                  <a:moveTo>
                    <a:pt x="457200" y="0"/>
                  </a:moveTo>
                  <a:lnTo>
                    <a:pt x="349250" y="349250"/>
                  </a:lnTo>
                  <a:lnTo>
                    <a:pt x="0" y="349250"/>
                  </a:lnTo>
                  <a:lnTo>
                    <a:pt x="282575" y="565150"/>
                  </a:lnTo>
                  <a:lnTo>
                    <a:pt x="174625" y="914400"/>
                  </a:lnTo>
                  <a:lnTo>
                    <a:pt x="457200" y="698500"/>
                  </a:lnTo>
                  <a:lnTo>
                    <a:pt x="739775" y="914400"/>
                  </a:lnTo>
                  <a:lnTo>
                    <a:pt x="631825" y="565150"/>
                  </a:lnTo>
                  <a:lnTo>
                    <a:pt x="914400" y="349250"/>
                  </a:lnTo>
                  <a:lnTo>
                    <a:pt x="565150" y="34925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458212" y="4408931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914400" h="914400">
                  <a:moveTo>
                    <a:pt x="0" y="349250"/>
                  </a:moveTo>
                  <a:lnTo>
                    <a:pt x="349250" y="349250"/>
                  </a:lnTo>
                  <a:lnTo>
                    <a:pt x="457200" y="0"/>
                  </a:lnTo>
                  <a:lnTo>
                    <a:pt x="565150" y="349250"/>
                  </a:lnTo>
                  <a:lnTo>
                    <a:pt x="914400" y="349250"/>
                  </a:lnTo>
                  <a:lnTo>
                    <a:pt x="631825" y="565150"/>
                  </a:lnTo>
                  <a:lnTo>
                    <a:pt x="739775" y="914400"/>
                  </a:lnTo>
                  <a:lnTo>
                    <a:pt x="457200" y="698500"/>
                  </a:lnTo>
                  <a:lnTo>
                    <a:pt x="174625" y="914400"/>
                  </a:lnTo>
                  <a:lnTo>
                    <a:pt x="282575" y="565150"/>
                  </a:lnTo>
                  <a:lnTo>
                    <a:pt x="0" y="34925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52927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84857"/>
            <a:ext cx="10282555" cy="3841750"/>
            <a:chOff x="929639" y="1784857"/>
            <a:chExt cx="10282555" cy="384175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84857"/>
              <a:ext cx="1707769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3" y="2228037"/>
              <a:ext cx="9824593" cy="42397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3" y="2545714"/>
              <a:ext cx="1189596" cy="42367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3" y="2990722"/>
              <a:ext cx="3348862" cy="42367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9993" y="3383914"/>
              <a:ext cx="4382897" cy="35814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3" y="3766134"/>
              <a:ext cx="3689096" cy="42397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639" y="4210176"/>
              <a:ext cx="1572768" cy="42367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9993" y="4604892"/>
              <a:ext cx="963676" cy="35813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3" y="4935600"/>
              <a:ext cx="744982" cy="35814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3" y="5267553"/>
              <a:ext cx="676656" cy="358444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939" y="2209241"/>
            <a:ext cx="466725" cy="384365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ts val="3110"/>
              </a:lnSpc>
              <a:spcBef>
                <a:spcPts val="28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355600">
              <a:lnSpc>
                <a:spcPts val="263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95"/>
              </a:spcBef>
            </a:pPr>
            <a:endParaRPr sz="2600">
              <a:latin typeface="Arial MT"/>
              <a:cs typeface="Arial MT"/>
            </a:endParaRPr>
          </a:p>
          <a:p>
            <a:pPr algn="r" marR="5080">
              <a:lnSpc>
                <a:spcPts val="262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261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263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87094" y="5649163"/>
            <a:ext cx="7093584" cy="423672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52927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4542282" cy="45567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21001"/>
            <a:ext cx="8466836" cy="45598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9639" y="2833751"/>
            <a:ext cx="3249676" cy="45567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3344290"/>
            <a:ext cx="9262999" cy="45567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3855084"/>
            <a:ext cx="9689084" cy="45567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916939" y="2302205"/>
            <a:ext cx="475615" cy="2382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4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29994" y="4312284"/>
            <a:ext cx="3072130" cy="3901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29639" y="4758816"/>
            <a:ext cx="7524496" cy="455675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864866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78761"/>
            <a:ext cx="9857105" cy="3736340"/>
            <a:chOff x="929639" y="1778761"/>
            <a:chExt cx="9857105" cy="373634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78761"/>
              <a:ext cx="1820799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3" y="2246325"/>
              <a:ext cx="6394196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9993" y="2666111"/>
              <a:ext cx="2970910" cy="39014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3" y="3071494"/>
              <a:ext cx="4068953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9993" y="3490594"/>
              <a:ext cx="5962269" cy="390143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639" y="3896232"/>
              <a:ext cx="9224010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639" y="4237608"/>
              <a:ext cx="1566036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3" y="4707001"/>
              <a:ext cx="9399270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3" y="5124272"/>
              <a:ext cx="2746375" cy="390448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16939" y="2227529"/>
            <a:ext cx="475615" cy="36264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335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ts val="285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3329"/>
              </a:lnSpc>
              <a:spcBef>
                <a:spcPts val="31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ts val="285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7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ts val="3325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ts val="281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ts val="284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729994" y="5481523"/>
            <a:ext cx="4248404" cy="390144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95343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84857"/>
            <a:ext cx="5849620" cy="3759200"/>
            <a:chOff x="929639" y="1784857"/>
            <a:chExt cx="5849620" cy="375920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84857"/>
              <a:ext cx="3177159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3" y="2235657"/>
              <a:ext cx="5391911" cy="39044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9993" y="2599054"/>
              <a:ext cx="1646174" cy="35813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3" y="2987674"/>
              <a:ext cx="3401440" cy="3901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3" y="3408298"/>
              <a:ext cx="3580129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3" y="3769182"/>
              <a:ext cx="1041539" cy="3584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3" y="4101972"/>
              <a:ext cx="1095590" cy="35813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9993" y="4434204"/>
              <a:ext cx="749807" cy="35813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3" y="4822825"/>
              <a:ext cx="3122676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3" y="5185232"/>
              <a:ext cx="4714748" cy="358444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939" y="2216861"/>
            <a:ext cx="466725" cy="37299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75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ts val="263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1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2865"/>
              </a:lnSpc>
              <a:spcBef>
                <a:spcPts val="43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ts val="261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261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263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870"/>
              </a:lnSpc>
              <a:spcBef>
                <a:spcPts val="409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ts val="263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87094" y="5574487"/>
            <a:ext cx="8317483" cy="390144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95343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7232650" cy="455930"/>
            <a:chOff x="929639" y="1810766"/>
            <a:chExt cx="723265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1512443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0825" y="1810766"/>
              <a:ext cx="228600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05125" y="1810766"/>
              <a:ext cx="2204720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62906" y="1810766"/>
              <a:ext cx="228600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77206" y="1810766"/>
              <a:ext cx="3584829" cy="455675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2325573"/>
            <a:ext cx="8056118" cy="42397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2809367"/>
            <a:ext cx="9954514" cy="423672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929639" y="3293998"/>
            <a:ext cx="10517505" cy="1564005"/>
            <a:chOff x="929639" y="3293998"/>
            <a:chExt cx="10517505" cy="1564005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639" y="3293998"/>
              <a:ext cx="10517251" cy="423671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9639" y="3650310"/>
              <a:ext cx="7461250" cy="42397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3" y="4076064"/>
              <a:ext cx="4330827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3" y="4467732"/>
              <a:ext cx="1742948" cy="390144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2220119"/>
            <a:ext cx="475615" cy="3013710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69"/>
              </a:spcBef>
            </a:pPr>
            <a:endParaRPr sz="26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729994" y="4860925"/>
            <a:ext cx="3399789" cy="390144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033139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01698"/>
            <a:ext cx="4248785" cy="52151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76551"/>
            <a:ext cx="4386707" cy="45567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939" y="2129785"/>
            <a:ext cx="475615" cy="3077845"/>
          </a:xfrm>
          <a:prstGeom prst="rect">
            <a:avLst/>
          </a:prstGeom>
        </p:spPr>
        <p:txBody>
          <a:bodyPr wrap="square" lIns="0" tIns="24002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889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154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19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193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1939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29994" y="2998342"/>
            <a:ext cx="3464686" cy="39014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29994" y="3610686"/>
            <a:ext cx="3764914" cy="390448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29994" y="4222369"/>
            <a:ext cx="4133723" cy="390144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29994" y="4835016"/>
            <a:ext cx="1144689" cy="3901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840756" y="255356"/>
            <a:ext cx="1262485" cy="13526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2025-05-30T20:24:08Z</dcterms:created>
  <dcterms:modified xsi:type="dcterms:W3CDTF">2025-05-30T20:24:08Z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