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8"/>
  </p:notesMasterIdLst>
  <p:sldIdLst>
    <p:sldId id="256" r:id="rId5"/>
    <p:sldId id="266" r:id="rId6"/>
    <p:sldId id="440" r:id="rId7"/>
    <p:sldId id="437" r:id="rId8"/>
    <p:sldId id="290" r:id="rId9"/>
    <p:sldId id="429" r:id="rId10"/>
    <p:sldId id="439" r:id="rId11"/>
    <p:sldId id="441" r:id="rId12"/>
    <p:sldId id="442" r:id="rId13"/>
    <p:sldId id="443" r:id="rId14"/>
    <p:sldId id="444" r:id="rId15"/>
    <p:sldId id="445" r:id="rId16"/>
    <p:sldId id="446" r:id="rId17"/>
    <p:sldId id="447" r:id="rId18"/>
    <p:sldId id="448" r:id="rId19"/>
    <p:sldId id="449" r:id="rId20"/>
    <p:sldId id="450" r:id="rId21"/>
    <p:sldId id="451" r:id="rId22"/>
    <p:sldId id="452" r:id="rId23"/>
    <p:sldId id="453" r:id="rId24"/>
    <p:sldId id="454" r:id="rId25"/>
    <p:sldId id="455" r:id="rId26"/>
    <p:sldId id="436"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878"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457089" y="3556224"/>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Non-ablative Fractional Laser Skin Rejuvenation</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54EFE66-A814-9EA0-B572-5F8448A4AAD5}"/>
              </a:ext>
            </a:extLst>
          </p:cNvPr>
          <p:cNvPicPr>
            <a:picLocks noChangeAspect="1"/>
          </p:cNvPicPr>
          <p:nvPr/>
        </p:nvPicPr>
        <p:blipFill>
          <a:blip r:embed="rId2"/>
          <a:stretch>
            <a:fillRect/>
          </a:stretch>
        </p:blipFill>
        <p:spPr>
          <a:xfrm>
            <a:off x="1868129" y="2016959"/>
            <a:ext cx="7755396" cy="2650471"/>
          </a:xfrm>
          <a:prstGeom prst="rect">
            <a:avLst/>
          </a:prstGeom>
        </p:spPr>
      </p:pic>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154E73D2-2B81-DAE5-7812-2E85379C45D3}"/>
              </a:ext>
            </a:extLst>
          </p:cNvPr>
          <p:cNvPicPr>
            <a:picLocks noGrp="1" noChangeAspect="1"/>
          </p:cNvPicPr>
          <p:nvPr>
            <p:ph idx="1"/>
          </p:nvPr>
        </p:nvPicPr>
        <p:blipFill>
          <a:blip r:embed="rId2"/>
          <a:stretch>
            <a:fillRect/>
          </a:stretch>
        </p:blipFill>
        <p:spPr>
          <a:xfrm>
            <a:off x="2312955" y="1465146"/>
            <a:ext cx="7566089" cy="4279247"/>
          </a:xfrm>
        </p:spPr>
      </p:pic>
    </p:spTree>
    <p:extLst>
      <p:ext uri="{BB962C8B-B14F-4D97-AF65-F5344CB8AC3E}">
        <p14:creationId xmlns:p14="http://schemas.microsoft.com/office/powerpoint/2010/main" val="1961756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06B24FA-A840-6215-208D-68CE20D9AE6E}"/>
              </a:ext>
            </a:extLst>
          </p:cNvPr>
          <p:cNvPicPr>
            <a:picLocks noChangeAspect="1"/>
          </p:cNvPicPr>
          <p:nvPr/>
        </p:nvPicPr>
        <p:blipFill>
          <a:blip r:embed="rId2"/>
          <a:stretch>
            <a:fillRect/>
          </a:stretch>
        </p:blipFill>
        <p:spPr>
          <a:xfrm>
            <a:off x="2556388" y="2081767"/>
            <a:ext cx="8091948" cy="2694465"/>
          </a:xfrm>
          <a:prstGeom prst="rect">
            <a:avLst/>
          </a:prstGeom>
        </p:spPr>
      </p:pic>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7CA69533-CDBA-1355-AED1-EE7F52038DAB}"/>
              </a:ext>
            </a:extLst>
          </p:cNvPr>
          <p:cNvPicPr>
            <a:picLocks noGrp="1" noChangeAspect="1"/>
          </p:cNvPicPr>
          <p:nvPr>
            <p:ph idx="1"/>
          </p:nvPr>
        </p:nvPicPr>
        <p:blipFill>
          <a:blip r:embed="rId2"/>
          <a:stretch>
            <a:fillRect/>
          </a:stretch>
        </p:blipFill>
        <p:spPr>
          <a:xfrm>
            <a:off x="1150374" y="1354688"/>
            <a:ext cx="9579549" cy="483767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9BEEA0E-26B0-54C2-42CA-506FA46FF104}"/>
              </a:ext>
            </a:extLst>
          </p:cNvPr>
          <p:cNvPicPr>
            <a:picLocks noChangeAspect="1"/>
          </p:cNvPicPr>
          <p:nvPr/>
        </p:nvPicPr>
        <p:blipFill>
          <a:blip r:embed="rId2"/>
          <a:stretch>
            <a:fillRect/>
          </a:stretch>
        </p:blipFill>
        <p:spPr>
          <a:xfrm>
            <a:off x="2428097" y="757084"/>
            <a:ext cx="6810714" cy="5011072"/>
          </a:xfrm>
          <a:prstGeom prst="rect">
            <a:avLst/>
          </a:prstGeom>
        </p:spPr>
      </p:pic>
    </p:spTree>
    <p:extLst>
      <p:ext uri="{BB962C8B-B14F-4D97-AF65-F5344CB8AC3E}">
        <p14:creationId xmlns:p14="http://schemas.microsoft.com/office/powerpoint/2010/main" val="2715707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29EC7494-8653-DF18-7BA5-98E7D2ADEC60}"/>
              </a:ext>
            </a:extLst>
          </p:cNvPr>
          <p:cNvPicPr>
            <a:picLocks noGrp="1" noChangeAspect="1"/>
          </p:cNvPicPr>
          <p:nvPr>
            <p:ph idx="1"/>
          </p:nvPr>
        </p:nvPicPr>
        <p:blipFill>
          <a:blip r:embed="rId2"/>
          <a:stretch>
            <a:fillRect/>
          </a:stretch>
        </p:blipFill>
        <p:spPr>
          <a:xfrm>
            <a:off x="1544266" y="2256091"/>
            <a:ext cx="8305800" cy="1914525"/>
          </a:xfrm>
        </p:spPr>
      </p:pic>
    </p:spTree>
    <p:extLst>
      <p:ext uri="{BB962C8B-B14F-4D97-AF65-F5344CB8AC3E}">
        <p14:creationId xmlns:p14="http://schemas.microsoft.com/office/powerpoint/2010/main" val="838528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B06F9AFC-C476-2271-5F43-56F9A1895F77}"/>
              </a:ext>
            </a:extLst>
          </p:cNvPr>
          <p:cNvPicPr>
            <a:picLocks noGrp="1" noChangeAspect="1"/>
          </p:cNvPicPr>
          <p:nvPr>
            <p:ph idx="1"/>
          </p:nvPr>
        </p:nvPicPr>
        <p:blipFill>
          <a:blip r:embed="rId2"/>
          <a:stretch>
            <a:fillRect/>
          </a:stretch>
        </p:blipFill>
        <p:spPr>
          <a:xfrm>
            <a:off x="1284052" y="1253330"/>
            <a:ext cx="8368114" cy="4854069"/>
          </a:xfrm>
        </p:spPr>
      </p:pic>
    </p:spTree>
    <p:extLst>
      <p:ext uri="{BB962C8B-B14F-4D97-AF65-F5344CB8AC3E}">
        <p14:creationId xmlns:p14="http://schemas.microsoft.com/office/powerpoint/2010/main" val="10173971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C884F89-163C-8E68-9622-475558DC7D5D}"/>
              </a:ext>
            </a:extLst>
          </p:cNvPr>
          <p:cNvSpPr>
            <a:spLocks noGrp="1"/>
          </p:cNvSpPr>
          <p:nvPr>
            <p:ph type="title"/>
          </p:nvPr>
        </p:nvSpPr>
        <p:spPr/>
        <p:txBody>
          <a:bodyPr/>
          <a:lstStyle/>
          <a:p>
            <a:r>
              <a:rPr lang="en-US" dirty="0" err="1"/>
              <a:t>Photaging</a:t>
            </a:r>
            <a:endParaRPr lang="en-US" dirty="0"/>
          </a:p>
        </p:txBody>
      </p:sp>
      <p:sp>
        <p:nvSpPr>
          <p:cNvPr id="3" name="Content Placeholder 2">
            <a:extLst>
              <a:ext uri="{FF2B5EF4-FFF2-40B4-BE49-F238E27FC236}">
                <a16:creationId xmlns:a16="http://schemas.microsoft.com/office/drawing/2014/main" id="{FB96D4B0-39BC-CFD6-3EB7-8FE4247E74AD}"/>
              </a:ext>
            </a:extLst>
          </p:cNvPr>
          <p:cNvSpPr>
            <a:spLocks noGrp="1"/>
          </p:cNvSpPr>
          <p:nvPr>
            <p:ph idx="1"/>
          </p:nvPr>
        </p:nvSpPr>
        <p:spPr/>
        <p:txBody>
          <a:bodyPr/>
          <a:lstStyle/>
          <a:p>
            <a:r>
              <a:rPr lang="en-US" dirty="0"/>
              <a:t>Photoaging is the process by which ultraviolet radiation induces changes in the skin such as loss of elasticity, dyschromia, and rhytids. Fractional </a:t>
            </a:r>
            <a:r>
              <a:rPr lang="en-US" dirty="0" err="1"/>
              <a:t>nonablative</a:t>
            </a:r>
            <a:r>
              <a:rPr lang="en-US" dirty="0"/>
              <a:t> lasers provide an excellent treatment modality that can address, at least to some degree, nearly every sign of photoaging. While ablative lasers remain the gold standard for skin tightening, NAFR can provide modest improvement as demonstrated by the sentinel study of the prototype fractional 1550-nm laser in 200</a:t>
            </a:r>
          </a:p>
        </p:txBody>
      </p:sp>
    </p:spTree>
    <p:extLst>
      <p:ext uri="{BB962C8B-B14F-4D97-AF65-F5344CB8AC3E}">
        <p14:creationId xmlns:p14="http://schemas.microsoft.com/office/powerpoint/2010/main" val="34851898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D3CD0B2-6317-38D8-9949-F6189BA14EE2}"/>
              </a:ext>
            </a:extLst>
          </p:cNvPr>
          <p:cNvSpPr>
            <a:spLocks noGrp="1"/>
          </p:cNvSpPr>
          <p:nvPr>
            <p:ph idx="1"/>
          </p:nvPr>
        </p:nvSpPr>
        <p:spPr>
          <a:xfrm>
            <a:off x="3076372" y="2866485"/>
            <a:ext cx="6039255" cy="868937"/>
          </a:xfrm>
        </p:spPr>
        <p:txBody>
          <a:bodyPr/>
          <a:lstStyle/>
          <a:p>
            <a:r>
              <a:rPr lang="en-US" dirty="0"/>
              <a:t>Let’s do the Case Study Together !</a:t>
            </a:r>
          </a:p>
        </p:txBody>
      </p:sp>
    </p:spTree>
    <p:extLst>
      <p:ext uri="{BB962C8B-B14F-4D97-AF65-F5344CB8AC3E}">
        <p14:creationId xmlns:p14="http://schemas.microsoft.com/office/powerpoint/2010/main" val="19739589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0855645-235E-5221-CD44-4E2812E00010}"/>
              </a:ext>
            </a:extLst>
          </p:cNvPr>
          <p:cNvSpPr>
            <a:spLocks noGrp="1"/>
          </p:cNvSpPr>
          <p:nvPr>
            <p:ph type="title"/>
          </p:nvPr>
        </p:nvSpPr>
        <p:spPr/>
        <p:txBody>
          <a:bodyPr/>
          <a:lstStyle/>
          <a:p>
            <a:r>
              <a:rPr lang="en-US" dirty="0"/>
              <a:t>Scarring</a:t>
            </a:r>
          </a:p>
        </p:txBody>
      </p:sp>
      <p:pic>
        <p:nvPicPr>
          <p:cNvPr id="7" name="Content Placeholder 6">
            <a:extLst>
              <a:ext uri="{FF2B5EF4-FFF2-40B4-BE49-F238E27FC236}">
                <a16:creationId xmlns:a16="http://schemas.microsoft.com/office/drawing/2014/main" id="{F1AB378B-8B43-AD62-3D22-197DCA8B7F55}"/>
              </a:ext>
            </a:extLst>
          </p:cNvPr>
          <p:cNvPicPr>
            <a:picLocks noGrp="1" noChangeAspect="1"/>
          </p:cNvPicPr>
          <p:nvPr>
            <p:ph idx="1"/>
          </p:nvPr>
        </p:nvPicPr>
        <p:blipFill>
          <a:blip r:embed="rId2"/>
          <a:stretch>
            <a:fillRect/>
          </a:stretch>
        </p:blipFill>
        <p:spPr>
          <a:xfrm>
            <a:off x="3315592" y="1825625"/>
            <a:ext cx="5560815" cy="4351338"/>
          </a:xfrm>
        </p:spPr>
      </p:pic>
    </p:spTree>
    <p:extLst>
      <p:ext uri="{BB962C8B-B14F-4D97-AF65-F5344CB8AC3E}">
        <p14:creationId xmlns:p14="http://schemas.microsoft.com/office/powerpoint/2010/main" val="809203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1B90F07-EB85-6329-180D-C576F50BE869}"/>
              </a:ext>
            </a:extLst>
          </p:cNvPr>
          <p:cNvPicPr>
            <a:picLocks noGrp="1" noChangeAspect="1"/>
          </p:cNvPicPr>
          <p:nvPr>
            <p:ph idx="1"/>
          </p:nvPr>
        </p:nvPicPr>
        <p:blipFill>
          <a:blip r:embed="rId2"/>
          <a:stretch>
            <a:fillRect/>
          </a:stretch>
        </p:blipFill>
        <p:spPr>
          <a:xfrm>
            <a:off x="643467" y="1302512"/>
            <a:ext cx="10905066" cy="4252974"/>
          </a:xfrm>
          <a:prstGeom prst="rect">
            <a:avLst/>
          </a:prstGeom>
        </p:spPr>
      </p:pic>
    </p:spTree>
    <p:extLst>
      <p:ext uri="{BB962C8B-B14F-4D97-AF65-F5344CB8AC3E}">
        <p14:creationId xmlns:p14="http://schemas.microsoft.com/office/powerpoint/2010/main" val="18061353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CD64566-ABC5-5DE2-EEA9-3819BE4781E3}"/>
              </a:ext>
            </a:extLst>
          </p:cNvPr>
          <p:cNvPicPr>
            <a:picLocks noGrp="1" noChangeAspect="1"/>
          </p:cNvPicPr>
          <p:nvPr>
            <p:ph idx="1"/>
          </p:nvPr>
        </p:nvPicPr>
        <p:blipFill>
          <a:blip r:embed="rId2"/>
          <a:stretch>
            <a:fillRect/>
          </a:stretch>
        </p:blipFill>
        <p:spPr>
          <a:xfrm>
            <a:off x="2688620" y="643466"/>
            <a:ext cx="6814760" cy="5571067"/>
          </a:xfrm>
          <a:prstGeom prst="rect">
            <a:avLst/>
          </a:prstGeom>
        </p:spPr>
      </p:pic>
    </p:spTree>
    <p:extLst>
      <p:ext uri="{BB962C8B-B14F-4D97-AF65-F5344CB8AC3E}">
        <p14:creationId xmlns:p14="http://schemas.microsoft.com/office/powerpoint/2010/main" val="3240719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76AFD6B-4B1C-FEB7-8D71-A0156B8AB177}"/>
              </a:ext>
            </a:extLst>
          </p:cNvPr>
          <p:cNvSpPr>
            <a:spLocks noGrp="1"/>
          </p:cNvSpPr>
          <p:nvPr>
            <p:ph type="title"/>
          </p:nvPr>
        </p:nvSpPr>
        <p:spPr/>
        <p:txBody>
          <a:bodyPr/>
          <a:lstStyle/>
          <a:p>
            <a:r>
              <a:rPr lang="en-US" dirty="0"/>
              <a:t>Hypopigmentation and Hyperpigmentation</a:t>
            </a:r>
          </a:p>
        </p:txBody>
      </p:sp>
      <p:pic>
        <p:nvPicPr>
          <p:cNvPr id="7" name="Content Placeholder 6">
            <a:extLst>
              <a:ext uri="{FF2B5EF4-FFF2-40B4-BE49-F238E27FC236}">
                <a16:creationId xmlns:a16="http://schemas.microsoft.com/office/drawing/2014/main" id="{9BC8DE17-7A32-A74B-6879-A67007D96A08}"/>
              </a:ext>
            </a:extLst>
          </p:cNvPr>
          <p:cNvPicPr>
            <a:picLocks noGrp="1" noChangeAspect="1"/>
          </p:cNvPicPr>
          <p:nvPr>
            <p:ph idx="1"/>
          </p:nvPr>
        </p:nvPicPr>
        <p:blipFill>
          <a:blip r:embed="rId2"/>
          <a:stretch>
            <a:fillRect/>
          </a:stretch>
        </p:blipFill>
        <p:spPr>
          <a:xfrm>
            <a:off x="2214562" y="2434431"/>
            <a:ext cx="7762875" cy="3133725"/>
          </a:xfrm>
        </p:spPr>
      </p:pic>
    </p:spTree>
    <p:extLst>
      <p:ext uri="{BB962C8B-B14F-4D97-AF65-F5344CB8AC3E}">
        <p14:creationId xmlns:p14="http://schemas.microsoft.com/office/powerpoint/2010/main" val="36707489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52C9DD2-1514-C8C1-6A45-0BF77F1DF2DB}"/>
              </a:ext>
            </a:extLst>
          </p:cNvPr>
          <p:cNvPicPr>
            <a:picLocks noGrp="1" noChangeAspect="1"/>
          </p:cNvPicPr>
          <p:nvPr>
            <p:ph idx="1"/>
          </p:nvPr>
        </p:nvPicPr>
        <p:blipFill>
          <a:blip r:embed="rId2"/>
          <a:stretch>
            <a:fillRect/>
          </a:stretch>
        </p:blipFill>
        <p:spPr>
          <a:xfrm>
            <a:off x="2570008" y="643466"/>
            <a:ext cx="7051983" cy="5571067"/>
          </a:xfrm>
          <a:prstGeom prst="rect">
            <a:avLst/>
          </a:prstGeom>
        </p:spPr>
      </p:pic>
    </p:spTree>
    <p:extLst>
      <p:ext uri="{BB962C8B-B14F-4D97-AF65-F5344CB8AC3E}">
        <p14:creationId xmlns:p14="http://schemas.microsoft.com/office/powerpoint/2010/main" val="18459867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B515830-79ED-8055-9937-787E2016F242}"/>
              </a:ext>
            </a:extLst>
          </p:cNvPr>
          <p:cNvSpPr>
            <a:spLocks noGrp="1"/>
          </p:cNvSpPr>
          <p:nvPr>
            <p:ph type="title"/>
          </p:nvPr>
        </p:nvSpPr>
        <p:spPr/>
        <p:txBody>
          <a:bodyPr/>
          <a:lstStyle/>
          <a:p>
            <a:r>
              <a:rPr lang="en-US" dirty="0"/>
              <a:t>Melasma</a:t>
            </a:r>
          </a:p>
        </p:txBody>
      </p:sp>
      <p:pic>
        <p:nvPicPr>
          <p:cNvPr id="7" name="Content Placeholder 6">
            <a:extLst>
              <a:ext uri="{FF2B5EF4-FFF2-40B4-BE49-F238E27FC236}">
                <a16:creationId xmlns:a16="http://schemas.microsoft.com/office/drawing/2014/main" id="{7382531F-2F96-5E47-D1E0-05926CC1BF95}"/>
              </a:ext>
            </a:extLst>
          </p:cNvPr>
          <p:cNvPicPr>
            <a:picLocks noGrp="1" noChangeAspect="1"/>
          </p:cNvPicPr>
          <p:nvPr>
            <p:ph idx="1"/>
          </p:nvPr>
        </p:nvPicPr>
        <p:blipFill>
          <a:blip r:embed="rId2"/>
          <a:stretch>
            <a:fillRect/>
          </a:stretch>
        </p:blipFill>
        <p:spPr>
          <a:xfrm>
            <a:off x="5281612" y="2972594"/>
            <a:ext cx="1628775" cy="2057400"/>
          </a:xfrm>
        </p:spPr>
      </p:pic>
      <p:pic>
        <p:nvPicPr>
          <p:cNvPr id="9" name="Picture 8">
            <a:extLst>
              <a:ext uri="{FF2B5EF4-FFF2-40B4-BE49-F238E27FC236}">
                <a16:creationId xmlns:a16="http://schemas.microsoft.com/office/drawing/2014/main" id="{38C26D54-062B-AB3C-49C6-90C13793691D}"/>
              </a:ext>
            </a:extLst>
          </p:cNvPr>
          <p:cNvPicPr>
            <a:picLocks noChangeAspect="1"/>
          </p:cNvPicPr>
          <p:nvPr/>
        </p:nvPicPr>
        <p:blipFill>
          <a:blip r:embed="rId3"/>
          <a:stretch>
            <a:fillRect/>
          </a:stretch>
        </p:blipFill>
        <p:spPr>
          <a:xfrm>
            <a:off x="4351203" y="2257121"/>
            <a:ext cx="3218639" cy="2659469"/>
          </a:xfrm>
          <a:prstGeom prst="rect">
            <a:avLst/>
          </a:prstGeom>
        </p:spPr>
      </p:pic>
      <p:pic>
        <p:nvPicPr>
          <p:cNvPr id="11" name="Picture 10">
            <a:extLst>
              <a:ext uri="{FF2B5EF4-FFF2-40B4-BE49-F238E27FC236}">
                <a16:creationId xmlns:a16="http://schemas.microsoft.com/office/drawing/2014/main" id="{CC07802A-1098-568F-2558-7A7C77B22EC6}"/>
              </a:ext>
            </a:extLst>
          </p:cNvPr>
          <p:cNvPicPr>
            <a:picLocks noChangeAspect="1"/>
          </p:cNvPicPr>
          <p:nvPr/>
        </p:nvPicPr>
        <p:blipFill>
          <a:blip r:embed="rId4"/>
          <a:stretch>
            <a:fillRect/>
          </a:stretch>
        </p:blipFill>
        <p:spPr>
          <a:xfrm>
            <a:off x="8128879" y="2577205"/>
            <a:ext cx="2981325" cy="2019300"/>
          </a:xfrm>
          <a:prstGeom prst="rect">
            <a:avLst/>
          </a:prstGeom>
        </p:spPr>
      </p:pic>
    </p:spTree>
    <p:extLst>
      <p:ext uri="{BB962C8B-B14F-4D97-AF65-F5344CB8AC3E}">
        <p14:creationId xmlns:p14="http://schemas.microsoft.com/office/powerpoint/2010/main" val="5914182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D4EBF12-AD88-CF0E-52D9-0D77951209F5}"/>
              </a:ext>
            </a:extLst>
          </p:cNvPr>
          <p:cNvPicPr>
            <a:picLocks noGrp="1" noChangeAspect="1"/>
          </p:cNvPicPr>
          <p:nvPr>
            <p:ph idx="1"/>
          </p:nvPr>
        </p:nvPicPr>
        <p:blipFill>
          <a:blip r:embed="rId2"/>
          <a:stretch>
            <a:fillRect/>
          </a:stretch>
        </p:blipFill>
        <p:spPr>
          <a:xfrm>
            <a:off x="1202635" y="2209224"/>
            <a:ext cx="8979894" cy="1740290"/>
          </a:xfrm>
        </p:spPr>
      </p:pic>
    </p:spTree>
    <p:extLst>
      <p:ext uri="{BB962C8B-B14F-4D97-AF65-F5344CB8AC3E}">
        <p14:creationId xmlns:p14="http://schemas.microsoft.com/office/powerpoint/2010/main" val="11572450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621E090-C272-4F38-4C13-8C16EF519ADD}"/>
              </a:ext>
            </a:extLst>
          </p:cNvPr>
          <p:cNvSpPr>
            <a:spLocks noGrp="1"/>
          </p:cNvSpPr>
          <p:nvPr>
            <p:ph type="title"/>
          </p:nvPr>
        </p:nvSpPr>
        <p:spPr/>
        <p:txBody>
          <a:bodyPr/>
          <a:lstStyle/>
          <a:p>
            <a:r>
              <a:rPr lang="en-US" dirty="0"/>
              <a:t>Actinic Keratoses</a:t>
            </a:r>
          </a:p>
        </p:txBody>
      </p:sp>
      <p:pic>
        <p:nvPicPr>
          <p:cNvPr id="7" name="Content Placeholder 6">
            <a:extLst>
              <a:ext uri="{FF2B5EF4-FFF2-40B4-BE49-F238E27FC236}">
                <a16:creationId xmlns:a16="http://schemas.microsoft.com/office/drawing/2014/main" id="{988FE02E-14B2-BA4A-FDE8-5B704DA11B87}"/>
              </a:ext>
            </a:extLst>
          </p:cNvPr>
          <p:cNvPicPr>
            <a:picLocks noGrp="1" noChangeAspect="1"/>
          </p:cNvPicPr>
          <p:nvPr>
            <p:ph idx="1"/>
          </p:nvPr>
        </p:nvPicPr>
        <p:blipFill>
          <a:blip r:embed="rId2"/>
          <a:stretch>
            <a:fillRect/>
          </a:stretch>
        </p:blipFill>
        <p:spPr>
          <a:xfrm>
            <a:off x="3053515" y="2133600"/>
            <a:ext cx="4770197" cy="2893167"/>
          </a:xfrm>
        </p:spPr>
      </p:pic>
    </p:spTree>
    <p:extLst>
      <p:ext uri="{BB962C8B-B14F-4D97-AF65-F5344CB8AC3E}">
        <p14:creationId xmlns:p14="http://schemas.microsoft.com/office/powerpoint/2010/main" val="30438594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7B536AA-9885-A7D2-6D89-D8AA932B6674}"/>
              </a:ext>
            </a:extLst>
          </p:cNvPr>
          <p:cNvPicPr>
            <a:picLocks noGrp="1" noChangeAspect="1"/>
          </p:cNvPicPr>
          <p:nvPr>
            <p:ph idx="1"/>
          </p:nvPr>
        </p:nvPicPr>
        <p:blipFill>
          <a:blip r:embed="rId2"/>
          <a:stretch>
            <a:fillRect/>
          </a:stretch>
        </p:blipFill>
        <p:spPr>
          <a:xfrm>
            <a:off x="659400" y="2408443"/>
            <a:ext cx="10873199" cy="1764236"/>
          </a:xfrm>
        </p:spPr>
      </p:pic>
    </p:spTree>
    <p:extLst>
      <p:ext uri="{BB962C8B-B14F-4D97-AF65-F5344CB8AC3E}">
        <p14:creationId xmlns:p14="http://schemas.microsoft.com/office/powerpoint/2010/main" val="15311930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43F3445-C744-7713-8BE3-99CA7EED28B9}"/>
              </a:ext>
            </a:extLst>
          </p:cNvPr>
          <p:cNvSpPr>
            <a:spLocks noGrp="1"/>
          </p:cNvSpPr>
          <p:nvPr>
            <p:ph type="title"/>
          </p:nvPr>
        </p:nvSpPr>
        <p:spPr/>
        <p:txBody>
          <a:bodyPr/>
          <a:lstStyle/>
          <a:p>
            <a:r>
              <a:rPr lang="en-US" dirty="0"/>
              <a:t>Striae</a:t>
            </a:r>
          </a:p>
        </p:txBody>
      </p:sp>
      <p:pic>
        <p:nvPicPr>
          <p:cNvPr id="5" name="Content Placeholder 4">
            <a:extLst>
              <a:ext uri="{FF2B5EF4-FFF2-40B4-BE49-F238E27FC236}">
                <a16:creationId xmlns:a16="http://schemas.microsoft.com/office/drawing/2014/main" id="{630F10EE-A1D6-68E0-3AAC-EF4275098933}"/>
              </a:ext>
            </a:extLst>
          </p:cNvPr>
          <p:cNvPicPr>
            <a:picLocks noGrp="1" noChangeAspect="1"/>
          </p:cNvPicPr>
          <p:nvPr>
            <p:ph idx="1"/>
          </p:nvPr>
        </p:nvPicPr>
        <p:blipFill>
          <a:blip r:embed="rId2"/>
          <a:stretch>
            <a:fillRect/>
          </a:stretch>
        </p:blipFill>
        <p:spPr>
          <a:xfrm>
            <a:off x="3481039" y="2271251"/>
            <a:ext cx="4097174" cy="2831870"/>
          </a:xfrm>
        </p:spPr>
      </p:pic>
    </p:spTree>
    <p:extLst>
      <p:ext uri="{BB962C8B-B14F-4D97-AF65-F5344CB8AC3E}">
        <p14:creationId xmlns:p14="http://schemas.microsoft.com/office/powerpoint/2010/main" val="34444996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526C3E3-52A3-E4EF-96BF-131DD95DCACB}"/>
              </a:ext>
            </a:extLst>
          </p:cNvPr>
          <p:cNvSpPr>
            <a:spLocks noGrp="1"/>
          </p:cNvSpPr>
          <p:nvPr>
            <p:ph type="title"/>
          </p:nvPr>
        </p:nvSpPr>
        <p:spPr/>
        <p:txBody>
          <a:bodyPr/>
          <a:lstStyle/>
          <a:p>
            <a:r>
              <a:rPr lang="en-US" dirty="0"/>
              <a:t>Poikiloderma of </a:t>
            </a:r>
            <a:r>
              <a:rPr lang="en-US" dirty="0" err="1"/>
              <a:t>Civatte</a:t>
            </a:r>
            <a:r>
              <a:rPr lang="en-US" dirty="0"/>
              <a:t> and Neck Dyspigmentation</a:t>
            </a:r>
          </a:p>
        </p:txBody>
      </p:sp>
      <p:pic>
        <p:nvPicPr>
          <p:cNvPr id="7" name="Content Placeholder 6">
            <a:extLst>
              <a:ext uri="{FF2B5EF4-FFF2-40B4-BE49-F238E27FC236}">
                <a16:creationId xmlns:a16="http://schemas.microsoft.com/office/drawing/2014/main" id="{8E346CD2-7025-C60A-1A4F-2F6EE24E08E7}"/>
              </a:ext>
            </a:extLst>
          </p:cNvPr>
          <p:cNvPicPr>
            <a:picLocks noGrp="1" noChangeAspect="1"/>
          </p:cNvPicPr>
          <p:nvPr>
            <p:ph idx="1"/>
          </p:nvPr>
        </p:nvPicPr>
        <p:blipFill>
          <a:blip r:embed="rId2"/>
          <a:stretch>
            <a:fillRect/>
          </a:stretch>
        </p:blipFill>
        <p:spPr>
          <a:xfrm>
            <a:off x="4542505" y="2236119"/>
            <a:ext cx="2390006" cy="3222653"/>
          </a:xfrm>
        </p:spPr>
      </p:pic>
    </p:spTree>
    <p:extLst>
      <p:ext uri="{BB962C8B-B14F-4D97-AF65-F5344CB8AC3E}">
        <p14:creationId xmlns:p14="http://schemas.microsoft.com/office/powerpoint/2010/main" val="27084579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725D75B-9798-ADAA-A844-2F6E4672ACF8}"/>
              </a:ext>
            </a:extLst>
          </p:cNvPr>
          <p:cNvSpPr>
            <a:spLocks noGrp="1"/>
          </p:cNvSpPr>
          <p:nvPr>
            <p:ph type="title"/>
          </p:nvPr>
        </p:nvSpPr>
        <p:spPr/>
        <p:txBody>
          <a:bodyPr/>
          <a:lstStyle/>
          <a:p>
            <a:r>
              <a:rPr lang="en-US" dirty="0"/>
              <a:t>Patient Selection</a:t>
            </a:r>
          </a:p>
        </p:txBody>
      </p:sp>
      <p:pic>
        <p:nvPicPr>
          <p:cNvPr id="7" name="Content Placeholder 6">
            <a:extLst>
              <a:ext uri="{FF2B5EF4-FFF2-40B4-BE49-F238E27FC236}">
                <a16:creationId xmlns:a16="http://schemas.microsoft.com/office/drawing/2014/main" id="{C4A72BF0-8495-9EBE-2C4B-C97861720482}"/>
              </a:ext>
            </a:extLst>
          </p:cNvPr>
          <p:cNvPicPr>
            <a:picLocks noGrp="1" noChangeAspect="1"/>
          </p:cNvPicPr>
          <p:nvPr>
            <p:ph idx="1"/>
          </p:nvPr>
        </p:nvPicPr>
        <p:blipFill>
          <a:blip r:embed="rId2"/>
          <a:stretch>
            <a:fillRect/>
          </a:stretch>
        </p:blipFill>
        <p:spPr>
          <a:xfrm>
            <a:off x="1804987" y="2739231"/>
            <a:ext cx="8582025" cy="2524125"/>
          </a:xfrm>
        </p:spPr>
      </p:pic>
    </p:spTree>
    <p:extLst>
      <p:ext uri="{BB962C8B-B14F-4D97-AF65-F5344CB8AC3E}">
        <p14:creationId xmlns:p14="http://schemas.microsoft.com/office/powerpoint/2010/main" val="21394827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6884</TotalTime>
  <Words>109</Words>
  <Application>Microsoft Office PowerPoint</Application>
  <PresentationFormat>Widescreen</PresentationFormat>
  <Paragraphs>12</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Futura PT Book</vt:lpstr>
      <vt:lpstr>Futura PT Demi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Photaging</vt:lpstr>
      <vt:lpstr>PowerPoint Presentation</vt:lpstr>
      <vt:lpstr>Scarring</vt:lpstr>
      <vt:lpstr>PowerPoint Presentation</vt:lpstr>
      <vt:lpstr>PowerPoint Presentation</vt:lpstr>
      <vt:lpstr>Hypopigmentation and Hyperpigmentation</vt:lpstr>
      <vt:lpstr>PowerPoint Presentation</vt:lpstr>
      <vt:lpstr>Melasma</vt:lpstr>
      <vt:lpstr>PowerPoint Presentation</vt:lpstr>
      <vt:lpstr>Actinic Keratoses</vt:lpstr>
      <vt:lpstr>PowerPoint Presentation</vt:lpstr>
      <vt:lpstr>Striae</vt:lpstr>
      <vt:lpstr>Poikiloderma of Civatte and Neck Dyspigmentation</vt:lpstr>
      <vt:lpstr>Patient Selection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2023-04-11T23:10:03Z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