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845A0E-77DD-444C-AD00-DE5C1D2221C5}" v="24" dt="2026-05-20T03:24:40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5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9101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93383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96114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7299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47965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17948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863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1533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1477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17872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13285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C037-AF4F-40FE-BE02-C5E2086AEA6C}" type="datetimeFigureOut">
              <a:rPr lang="en-CA" smtClean="0"/>
              <a:t>2026-05-25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500CF-C98B-45EA-8CC6-2C3C25D7525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03908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virtualwolf/15948659203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ngsarap.net/2011/05/20/sinigang-na-bayabas-pork-in-guava-soup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sa/3.0/" TargetMode="External"/><Relationship Id="rId13" Type="http://schemas.openxmlformats.org/officeDocument/2006/relationships/hyperlink" Target="https://creativecommons.org/licenses/by-nc-nd/3.0/" TargetMode="External"/><Relationship Id="rId18" Type="http://schemas.openxmlformats.org/officeDocument/2006/relationships/hyperlink" Target="https://www.publicdomainpictures.net/en/view-image.php?image=204933&amp;picture=perspective-onion-1" TargetMode="External"/><Relationship Id="rId3" Type="http://schemas.openxmlformats.org/officeDocument/2006/relationships/hyperlink" Target="https://www.publicdomainpictures.net/en/view-image.php?image=152357&amp;picture=bok-choy-fresh" TargetMode="External"/><Relationship Id="rId21" Type="http://schemas.openxmlformats.org/officeDocument/2006/relationships/image" Target="../media/image11.png"/><Relationship Id="rId7" Type="http://schemas.openxmlformats.org/officeDocument/2006/relationships/hyperlink" Target="https://thai-food-blog.com/archives/2316" TargetMode="External"/><Relationship Id="rId12" Type="http://schemas.openxmlformats.org/officeDocument/2006/relationships/hyperlink" Target="https://www.isaaa.org/blog/entry/default.asp?BlogDate=3/3/2021" TargetMode="External"/><Relationship Id="rId17" Type="http://schemas.openxmlformats.org/officeDocument/2006/relationships/image" Target="../media/image9.jpg"/><Relationship Id="rId2" Type="http://schemas.openxmlformats.org/officeDocument/2006/relationships/image" Target="../media/image3.jpg"/><Relationship Id="rId16" Type="http://schemas.openxmlformats.org/officeDocument/2006/relationships/hyperlink" Target="https://creativecommons.org/licenses/by-nd/3.0/" TargetMode="External"/><Relationship Id="rId20" Type="http://schemas.openxmlformats.org/officeDocument/2006/relationships/hyperlink" Target="https://pixabay.com/photos/pizza-slice-food-925463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11" Type="http://schemas.openxmlformats.org/officeDocument/2006/relationships/image" Target="../media/image7.jpg"/><Relationship Id="rId5" Type="http://schemas.openxmlformats.org/officeDocument/2006/relationships/hyperlink" Target="https://www.publicdomainpictures.net/en/view-image.php?image=221946&amp;picture=fresh-okra-pods" TargetMode="External"/><Relationship Id="rId15" Type="http://schemas.openxmlformats.org/officeDocument/2006/relationships/hyperlink" Target="https://dude4food.blogspot.com/2020/06/whats-in-pot-sinigang-na-tuna.html" TargetMode="External"/><Relationship Id="rId10" Type="http://schemas.openxmlformats.org/officeDocument/2006/relationships/hyperlink" Target="https://pxhere.com/en/photo/664098" TargetMode="External"/><Relationship Id="rId19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6.jpg"/><Relationship Id="rId14" Type="http://schemas.openxmlformats.org/officeDocument/2006/relationships/image" Target="../media/image8.JPG"/><Relationship Id="rId22" Type="http://schemas.openxmlformats.org/officeDocument/2006/relationships/hyperlink" Target="https://dailydish.co.uk/24-international-ingredients-you-should-cook-with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arenmeetsworld.com/yes-its-my-birthday-today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12399-C509-4A95-04DA-AF37B0CB1C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7011" y="323492"/>
            <a:ext cx="9144000" cy="1276708"/>
          </a:xfrm>
        </p:spPr>
        <p:txBody>
          <a:bodyPr/>
          <a:lstStyle/>
          <a:p>
            <a:r>
              <a:rPr lang="en-CA" dirty="0">
                <a:highlight>
                  <a:srgbClr val="00FF00"/>
                </a:highlight>
              </a:rPr>
              <a:t>Sinigang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8AA3F6-4F2F-AAE0-05B4-AD461C7A3C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795C02-9A04-5F17-E9A7-084A63953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56044" y="1848897"/>
            <a:ext cx="9545934" cy="45224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254305-EED0-F2EE-D4F4-B8DC177892DD}"/>
              </a:ext>
            </a:extLst>
          </p:cNvPr>
          <p:cNvSpPr txBox="1"/>
          <p:nvPr/>
        </p:nvSpPr>
        <p:spPr>
          <a:xfrm>
            <a:off x="1256044" y="6021030"/>
            <a:ext cx="954593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900" dirty="0">
                <a:hlinkClick r:id="rId3" tooltip="https://www.flickr.com/photos/virtualwolf/15948659203/"/>
              </a:rPr>
              <a:t>This Photo</a:t>
            </a:r>
            <a:r>
              <a:rPr lang="en-CA" sz="900" dirty="0"/>
              <a:t> by Unknown Author is licensed under </a:t>
            </a:r>
            <a:r>
              <a:rPr lang="en-CA" sz="900" dirty="0">
                <a:hlinkClick r:id="rId4" tooltip="https://creativecommons.org/licenses/by-sa/3.0/"/>
              </a:rPr>
              <a:t>CC BY-SA</a:t>
            </a:r>
            <a:endParaRPr lang="en-CA" sz="900" dirty="0"/>
          </a:p>
        </p:txBody>
      </p:sp>
    </p:spTree>
    <p:extLst>
      <p:ext uri="{BB962C8B-B14F-4D97-AF65-F5344CB8AC3E}">
        <p14:creationId xmlns:p14="http://schemas.microsoft.com/office/powerpoint/2010/main" val="303009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FE734-0D2F-B878-F474-E108C89FD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400" dirty="0">
                <a:highlight>
                  <a:srgbClr val="00FF00"/>
                </a:highlight>
              </a:rPr>
              <a:t>SINIGANG: The Heart of Filipino Comfort 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4AB22-BE9F-B8D3-7387-684602B17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 sour savory stew</a:t>
            </a:r>
          </a:p>
          <a:p>
            <a:r>
              <a:rPr lang="en-CA" dirty="0"/>
              <a:t>Broth usually tamarind </a:t>
            </a:r>
          </a:p>
          <a:p>
            <a:r>
              <a:rPr lang="en-CA" dirty="0"/>
              <a:t>Variety of vegetables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0F2132-B306-FE59-EDD5-3F7EBF69F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36158" y="1690688"/>
            <a:ext cx="5707464" cy="36579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AAFBEE-83BA-7D44-16AF-E6A561839B76}"/>
              </a:ext>
            </a:extLst>
          </p:cNvPr>
          <p:cNvSpPr txBox="1"/>
          <p:nvPr/>
        </p:nvSpPr>
        <p:spPr>
          <a:xfrm>
            <a:off x="5436158" y="5348644"/>
            <a:ext cx="570746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900" dirty="0">
                <a:hlinkClick r:id="rId3" tooltip="https://www.angsarap.net/2011/05/20/sinigang-na-bayabas-pork-in-guava-soup/"/>
              </a:rPr>
              <a:t>This Photo</a:t>
            </a:r>
            <a:r>
              <a:rPr lang="en-CA" sz="900" dirty="0"/>
              <a:t> by Unknown Author is licensed under </a:t>
            </a:r>
            <a:r>
              <a:rPr lang="en-CA" sz="900" dirty="0">
                <a:hlinkClick r:id="rId4" tooltip="https://creativecommons.org/licenses/by-nc-nd/3.0/"/>
              </a:rPr>
              <a:t>CC BY-NC-ND</a:t>
            </a:r>
            <a:endParaRPr lang="en-CA" sz="900" dirty="0"/>
          </a:p>
        </p:txBody>
      </p:sp>
    </p:spTree>
    <p:extLst>
      <p:ext uri="{BB962C8B-B14F-4D97-AF65-F5344CB8AC3E}">
        <p14:creationId xmlns:p14="http://schemas.microsoft.com/office/powerpoint/2010/main" val="232033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9513-F18F-38AF-B4EC-5C5C25A43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highlight>
                  <a:srgbClr val="00FF00"/>
                </a:highlight>
              </a:rPr>
              <a:t>INGREDIENTS:</a:t>
            </a:r>
            <a:br>
              <a:rPr lang="en-CA" dirty="0">
                <a:highlight>
                  <a:srgbClr val="00FF00"/>
                </a:highlight>
              </a:rPr>
            </a:br>
            <a:endParaRPr lang="en-CA" dirty="0">
              <a:highlight>
                <a:srgbClr val="00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C4F17-7FDD-969D-8E3C-F087ACCD78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2000" dirty="0"/>
              <a:t>Pork/Shrimp/Fish</a:t>
            </a:r>
          </a:p>
          <a:p>
            <a:pPr marL="0" indent="0">
              <a:buNone/>
            </a:pPr>
            <a:r>
              <a:rPr lang="en-CA" sz="2000" dirty="0"/>
              <a:t>Oil</a:t>
            </a:r>
          </a:p>
          <a:p>
            <a:pPr marL="0" indent="0">
              <a:buNone/>
            </a:pPr>
            <a:r>
              <a:rPr lang="en-CA" sz="2000" dirty="0"/>
              <a:t>Onion</a:t>
            </a:r>
          </a:p>
          <a:p>
            <a:pPr marL="0" indent="0">
              <a:buNone/>
            </a:pPr>
            <a:r>
              <a:rPr lang="en-CA" sz="2000" dirty="0"/>
              <a:t>Tomato</a:t>
            </a:r>
          </a:p>
          <a:p>
            <a:pPr marL="0" indent="0">
              <a:buNone/>
            </a:pPr>
            <a:r>
              <a:rPr lang="en-CA" sz="2000" dirty="0"/>
              <a:t>Fish Sauce</a:t>
            </a:r>
          </a:p>
          <a:p>
            <a:pPr marL="0" indent="0">
              <a:buNone/>
            </a:pPr>
            <a:r>
              <a:rPr lang="en-CA" sz="2000" dirty="0"/>
              <a:t>Tamarind mix</a:t>
            </a:r>
          </a:p>
          <a:p>
            <a:pPr marL="0" indent="0">
              <a:buNone/>
            </a:pPr>
            <a:r>
              <a:rPr lang="en-CA" sz="2000" dirty="0"/>
              <a:t>Bok choy</a:t>
            </a:r>
          </a:p>
          <a:p>
            <a:pPr marL="0" indent="0">
              <a:buNone/>
            </a:pPr>
            <a:r>
              <a:rPr lang="en-CA" sz="2000" dirty="0"/>
              <a:t>Long green beans</a:t>
            </a:r>
          </a:p>
          <a:p>
            <a:pPr marL="0" indent="0">
              <a:buNone/>
            </a:pPr>
            <a:r>
              <a:rPr lang="en-CA" sz="2000" dirty="0"/>
              <a:t>Okra</a:t>
            </a:r>
          </a:p>
          <a:p>
            <a:pPr marL="0" indent="0">
              <a:buNone/>
            </a:pPr>
            <a:r>
              <a:rPr lang="en-CA" sz="2000" dirty="0"/>
              <a:t>Eggplant</a:t>
            </a:r>
          </a:p>
          <a:p>
            <a:pPr marL="0" indent="0">
              <a:buNone/>
            </a:pPr>
            <a:r>
              <a:rPr lang="en-CA" sz="2000" dirty="0"/>
              <a:t>Radish</a:t>
            </a:r>
          </a:p>
          <a:p>
            <a:pPr marL="0" indent="0">
              <a:buNone/>
            </a:pPr>
            <a:endParaRPr lang="en-CA" sz="1800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  <a:p>
            <a:endParaRPr lang="en-C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4CA04C-EE33-AC03-EB35-C490033AD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719061" y="2122488"/>
            <a:ext cx="1959429" cy="15802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0C020F-2001-1B37-B748-B741F4B79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842927" y="5037036"/>
            <a:ext cx="1959429" cy="15802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F78FEE-5B01-BBDA-3791-5C2BC1FCBD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617445" y="2421653"/>
            <a:ext cx="2039815" cy="16020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D431203-09C0-A81F-D3D5-E2BED70F788C}"/>
              </a:ext>
            </a:extLst>
          </p:cNvPr>
          <p:cNvSpPr txBox="1"/>
          <p:nvPr/>
        </p:nvSpPr>
        <p:spPr>
          <a:xfrm>
            <a:off x="9617445" y="4023737"/>
            <a:ext cx="2039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900" dirty="0">
                <a:hlinkClick r:id="rId7" tooltip="https://thai-food-blog.com/archives/2316"/>
              </a:rPr>
              <a:t>This Photo</a:t>
            </a:r>
            <a:r>
              <a:rPr lang="en-CA" sz="900" dirty="0"/>
              <a:t> by Unknown Author is licensed under </a:t>
            </a:r>
            <a:r>
              <a:rPr lang="en-CA" sz="900" dirty="0">
                <a:hlinkClick r:id="rId8" tooltip="https://creativecommons.org/licenses/by-nc-sa/3.0/"/>
              </a:rPr>
              <a:t>CC BY-SA-NC</a:t>
            </a:r>
            <a:endParaRPr lang="en-CA" sz="9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6A23073-1980-3A92-96A9-D97CA386B51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842927" y="3407361"/>
            <a:ext cx="1959429" cy="16020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C4EE29F-3DFE-157A-EABB-E4F653B6493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3988023" y="4492374"/>
            <a:ext cx="2039815" cy="198145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543B4C6-94CA-CACA-C7B3-F81A2A2FFBCF}"/>
              </a:ext>
            </a:extLst>
          </p:cNvPr>
          <p:cNvSpPr txBox="1"/>
          <p:nvPr/>
        </p:nvSpPr>
        <p:spPr>
          <a:xfrm>
            <a:off x="3988023" y="6081375"/>
            <a:ext cx="2039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900" dirty="0">
                <a:hlinkClick r:id="rId12" tooltip="https://www.isaaa.org/blog/entry/default.asp?BlogDate=3/3/2021"/>
              </a:rPr>
              <a:t>This Photo</a:t>
            </a:r>
            <a:r>
              <a:rPr lang="en-CA" sz="900" dirty="0"/>
              <a:t> by Unknown Author is licensed under </a:t>
            </a:r>
            <a:r>
              <a:rPr lang="en-CA" sz="900" dirty="0">
                <a:hlinkClick r:id="rId13" tooltip="https://creativecommons.org/licenses/by-nc-nd/3.0/"/>
              </a:rPr>
              <a:t>CC BY-NC-ND</a:t>
            </a:r>
            <a:endParaRPr lang="en-CA" sz="9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682FDA0-C4AA-7A99-5A40-C661ECEF19F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6232824" y="419428"/>
            <a:ext cx="2830286" cy="263423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386A80B-7A2F-4B1B-F1FB-1B2D2EE2D7C6}"/>
              </a:ext>
            </a:extLst>
          </p:cNvPr>
          <p:cNvSpPr txBox="1"/>
          <p:nvPr/>
        </p:nvSpPr>
        <p:spPr>
          <a:xfrm>
            <a:off x="3048000" y="5457825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900" dirty="0">
                <a:hlinkClick r:id="rId15" tooltip="https://dude4food.blogspot.com/2020/06/whats-in-pot-sinigang-na-tuna.html"/>
              </a:rPr>
              <a:t>This Photo</a:t>
            </a:r>
            <a:r>
              <a:rPr lang="en-CA" sz="900" dirty="0"/>
              <a:t> by Unknown Author is licensed under </a:t>
            </a:r>
            <a:r>
              <a:rPr lang="en-CA" sz="900" dirty="0">
                <a:hlinkClick r:id="rId16" tooltip="https://creativecommons.org/licenses/by-nd/3.0/"/>
              </a:rPr>
              <a:t>CC BY-ND</a:t>
            </a:r>
            <a:endParaRPr lang="en-CA" sz="9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5821798-0302-CFED-11E4-09CCB913A04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tretch>
            <a:fillRect/>
          </a:stretch>
        </p:blipFill>
        <p:spPr>
          <a:xfrm>
            <a:off x="4583387" y="988740"/>
            <a:ext cx="1095102" cy="95616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11BC2E6-7F3F-E531-4A59-3457453CD81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0"/>
              </a:ext>
            </a:extLst>
          </a:blip>
          <a:stretch>
            <a:fillRect/>
          </a:stretch>
        </p:blipFill>
        <p:spPr>
          <a:xfrm>
            <a:off x="9351477" y="341671"/>
            <a:ext cx="2571750" cy="17145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E9A68E3-E4CE-5E67-A6A6-8D67A5B6FEA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2"/>
              </a:ext>
            </a:extLst>
          </a:blip>
          <a:stretch>
            <a:fillRect/>
          </a:stretch>
        </p:blipFill>
        <p:spPr>
          <a:xfrm>
            <a:off x="9966793" y="4795917"/>
            <a:ext cx="1147896" cy="169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5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922E1-1A58-5E16-2825-E5C7192D7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highlight>
                  <a:srgbClr val="00FF00"/>
                </a:highlight>
              </a:rPr>
              <a:t>Procedures on cooking</a:t>
            </a:r>
            <a:r>
              <a:rPr lang="en-CA" sz="3600" dirty="0"/>
              <a:t>:</a:t>
            </a:r>
            <a:br>
              <a:rPr lang="en-CA" sz="3600" dirty="0"/>
            </a:br>
            <a:endParaRPr lang="en-CA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ABD3B-87B4-3BBE-1E59-0C68BE8E6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dirty="0"/>
              <a:t>Heat fan and add oil</a:t>
            </a:r>
          </a:p>
          <a:p>
            <a:r>
              <a:rPr lang="en-CA" sz="2400" dirty="0"/>
              <a:t>Sauté onion, tomato and sear pork until brown add a little of fish sauce</a:t>
            </a:r>
          </a:p>
          <a:p>
            <a:r>
              <a:rPr lang="en-CA" sz="2400" dirty="0"/>
              <a:t>Add water, if water is boiling add the sinigang mix powder. Simmer until meat is tender.</a:t>
            </a:r>
          </a:p>
          <a:p>
            <a:r>
              <a:rPr lang="en-CA" sz="2400" dirty="0"/>
              <a:t>Add the vegetables except the Bok choy . Cook until vegetable's are cook and add the rest of the vegetables until cook and taste</a:t>
            </a:r>
          </a:p>
          <a:p>
            <a:r>
              <a:rPr lang="en-CA" sz="2400" dirty="0"/>
              <a:t>Add more tamarind according to your preference on how sour your stew would be</a:t>
            </a:r>
          </a:p>
          <a:p>
            <a:r>
              <a:rPr lang="en-CA" sz="2400" dirty="0"/>
              <a:t>Turn off stove and serve your sour savory soup.</a:t>
            </a:r>
          </a:p>
          <a:p>
            <a:endParaRPr lang="en-CA" sz="2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4183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6858B-5ADE-14F4-3DAF-62DFD5970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Enjoy.!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CCE3C1-85B0-7013-6992-656884A126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83323" y="2250830"/>
            <a:ext cx="8839200" cy="391550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8AE380-25E6-A371-35F3-0CD7AE164950}"/>
              </a:ext>
            </a:extLst>
          </p:cNvPr>
          <p:cNvSpPr txBox="1"/>
          <p:nvPr/>
        </p:nvSpPr>
        <p:spPr>
          <a:xfrm>
            <a:off x="4667250" y="5068094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900">
                <a:hlinkClick r:id="rId3" tooltip="https://karenmeetsworld.com/yes-its-my-birthday-today/"/>
              </a:rPr>
              <a:t>This Photo</a:t>
            </a:r>
            <a:r>
              <a:rPr lang="en-CA" sz="900"/>
              <a:t> by Unknown Author is licensed under </a:t>
            </a:r>
            <a:r>
              <a:rPr lang="en-CA" sz="900">
                <a:hlinkClick r:id="rId4" tooltip="https://creativecommons.org/licenses/by-nc-nd/3.0/"/>
              </a:rPr>
              <a:t>CC BY-NC-ND</a:t>
            </a:r>
            <a:endParaRPr lang="en-CA" sz="900"/>
          </a:p>
        </p:txBody>
      </p:sp>
    </p:spTree>
    <p:extLst>
      <p:ext uri="{BB962C8B-B14F-4D97-AF65-F5344CB8AC3E}">
        <p14:creationId xmlns:p14="http://schemas.microsoft.com/office/powerpoint/2010/main" val="425890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183</TotalTime>
  <Words>196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2013 - 2022 Theme</vt:lpstr>
      <vt:lpstr>Sinigang</vt:lpstr>
      <vt:lpstr>SINIGANG: The Heart of Filipino Comfort Food</vt:lpstr>
      <vt:lpstr>INGREDIENTS: </vt:lpstr>
      <vt:lpstr>Procedures on cooking: </vt:lpstr>
      <vt:lpstr>Enjoy.!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Susiet Legaspi</dc:creator>
  <cp:lastModifiedBy>Susiet Legaspi</cp:lastModifiedBy>
  <cp:revision>2</cp:revision>
  <dcterms:created xsi:type="dcterms:W3CDTF">2026-05-14T02:54:12Z</dcterms:created>
  <dcterms:modified xsi:type="dcterms:W3CDTF">2026-05-26T02:45:11Z</dcterms:modified>
</cp:coreProperties>
</file>