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5"/>
  </p:notesMasterIdLst>
  <p:sldIdLst>
    <p:sldId id="256" r:id="rId5"/>
    <p:sldId id="266" r:id="rId6"/>
    <p:sldId id="440" r:id="rId7"/>
    <p:sldId id="444" r:id="rId8"/>
    <p:sldId id="445" r:id="rId9"/>
    <p:sldId id="446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55" r:id="rId18"/>
    <p:sldId id="456" r:id="rId19"/>
    <p:sldId id="457" r:id="rId20"/>
    <p:sldId id="458" r:id="rId21"/>
    <p:sldId id="459" r:id="rId22"/>
    <p:sldId id="460" r:id="rId23"/>
    <p:sldId id="43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>
                <a:solidFill>
                  <a:schemeClr val="bg1"/>
                </a:solidFill>
                <a:latin typeface="Futura PT Demi" panose="020B0702020204020303" pitchFamily="34" charset="0"/>
              </a:rPr>
              <a:t>Peels in Men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B7758F7-66A3-83FB-BFA5-118D7CCA5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18" y="2296416"/>
            <a:ext cx="10819967" cy="205045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3A3F6150-F6D1-8393-7635-D046967CC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Peels in Men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AEE3D1-FB14-4FB1-FE3B-0397A0318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Intrinsic Gender-Linked Skin Differences Relevant to Chemical Peeling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AA1FA5E-0432-308B-A699-0A8A7DDF0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1075" y="1825625"/>
            <a:ext cx="7989849" cy="4351338"/>
          </a:xfr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6A620D-EEBB-A902-5D0F-EE641E18A6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2628" y="1419540"/>
            <a:ext cx="9967383" cy="460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7693F97-6E02-33D1-C48B-4E8DFDEBF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Extrinsic Gender-Linked Skin Differences Relevant to Chemical Peeling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3C672E-158F-F74E-3991-0F71CA302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213" y="1832313"/>
            <a:ext cx="11391900" cy="439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06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D5EC834-16DE-5E7E-013B-31C900DD5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723" y="346190"/>
            <a:ext cx="10006781" cy="1325563"/>
          </a:xfrm>
        </p:spPr>
        <p:txBody>
          <a:bodyPr/>
          <a:lstStyle/>
          <a:p>
            <a:r>
              <a:rPr lang="en-US" dirty="0"/>
              <a:t>Peeling Considerations in Sexual-Minority Men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638F77-03D7-0C7E-44B3-6C6FEEEE8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90" y="1986162"/>
            <a:ext cx="11811000" cy="445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62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E5A30F8-EC2A-9B76-4D90-E19FC0F5A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Treatment Strategy Indications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87C63E-1693-C7BC-8BDD-5893E9879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948" y="1790047"/>
            <a:ext cx="9831850" cy="470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839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3FB8DA-BB08-CA27-F3EC-81058BF4B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34023"/>
            <a:ext cx="10905066" cy="258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89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736CB9-6F43-6AEE-0037-22F1A78E2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317" y="1586272"/>
            <a:ext cx="10905066" cy="496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49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AD8D6D-ABCC-D1E4-C625-14D1ABA21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65155"/>
            <a:ext cx="10905066" cy="4280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57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504EEE-7219-A86F-B141-C4D0781A38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350885"/>
            <a:ext cx="10515600" cy="1300818"/>
          </a:xfrm>
        </p:spPr>
      </p:pic>
    </p:spTree>
    <p:extLst>
      <p:ext uri="{BB962C8B-B14F-4D97-AF65-F5344CB8AC3E}">
        <p14:creationId xmlns:p14="http://schemas.microsoft.com/office/powerpoint/2010/main" val="4024133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44FCAA-C833-D3F6-BAB1-C6D8CAE8E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417535"/>
            <a:ext cx="10515600" cy="1167517"/>
          </a:xfrm>
        </p:spPr>
      </p:pic>
    </p:spTree>
    <p:extLst>
      <p:ext uri="{BB962C8B-B14F-4D97-AF65-F5344CB8AC3E}">
        <p14:creationId xmlns:p14="http://schemas.microsoft.com/office/powerpoint/2010/main" val="3812859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AB346C-82ED-BB98-396A-F1E05CA0A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Salicylic Acid Peel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997ADE-0DB4-D282-0F14-17514CA39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9555" y="1690688"/>
            <a:ext cx="3712890" cy="43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18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9AC3D3-4365-F970-DF13-C1010EDC9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376759"/>
            <a:ext cx="10515600" cy="1249069"/>
          </a:xfrm>
        </p:spPr>
      </p:pic>
    </p:spTree>
    <p:extLst>
      <p:ext uri="{BB962C8B-B14F-4D97-AF65-F5344CB8AC3E}">
        <p14:creationId xmlns:p14="http://schemas.microsoft.com/office/powerpoint/2010/main" val="682060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D69FF71-C1FA-AB24-4C8B-5DFEF439D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Trichloroacetic Acid, Combination Medium-Depth Peels, and Chemical Reconstruction of Skin Scars Technique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2CAF55-7CBA-5ECD-9F5F-3F87EF750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88" y="2900516"/>
            <a:ext cx="6273362" cy="355490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384744-046A-E493-0612-F6BD41882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652" y="2349910"/>
            <a:ext cx="10862187" cy="5380550"/>
          </a:xfrm>
        </p:spPr>
        <p:txBody>
          <a:bodyPr/>
          <a:lstStyle/>
          <a:p>
            <a:r>
              <a:rPr lang="en-US" dirty="0"/>
              <a:t>Phenol-Croton Oil Peel</a:t>
            </a:r>
          </a:p>
        </p:txBody>
      </p:sp>
    </p:spTree>
    <p:extLst>
      <p:ext uri="{BB962C8B-B14F-4D97-AF65-F5344CB8AC3E}">
        <p14:creationId xmlns:p14="http://schemas.microsoft.com/office/powerpoint/2010/main" val="588711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B30668-7FC5-691D-93EC-26DC2A200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2241" y="1825625"/>
            <a:ext cx="8427517" cy="4351338"/>
          </a:xfrm>
        </p:spPr>
      </p:pic>
    </p:spTree>
    <p:extLst>
      <p:ext uri="{BB962C8B-B14F-4D97-AF65-F5344CB8AC3E}">
        <p14:creationId xmlns:p14="http://schemas.microsoft.com/office/powerpoint/2010/main" val="42342689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A1BEF7C-77AE-735F-8725-44D9A57A9A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900" y="2324042"/>
            <a:ext cx="10515600" cy="1678104"/>
          </a:xfrm>
        </p:spPr>
      </p:pic>
    </p:spTree>
    <p:extLst>
      <p:ext uri="{BB962C8B-B14F-4D97-AF65-F5344CB8AC3E}">
        <p14:creationId xmlns:p14="http://schemas.microsoft.com/office/powerpoint/2010/main" val="496615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83D199-88DF-E050-CC0D-A74D6F39F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393018"/>
            <a:ext cx="10905066" cy="207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62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431DBE-ED54-1AD3-FE2F-13C69B059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83858"/>
            <a:ext cx="10905066" cy="169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8723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6882</TotalTime>
  <Words>54</Words>
  <Application>Microsoft Office PowerPoint</Application>
  <PresentationFormat>Widescreen</PresentationFormat>
  <Paragraphs>10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Peels in Men</vt:lpstr>
      <vt:lpstr>Intrinsic Gender-Linked Skin Differences Relevant to Chemical Peeling</vt:lpstr>
      <vt:lpstr>PowerPoint Presentation</vt:lpstr>
      <vt:lpstr>Extrinsic Gender-Linked Skin Differences Relevant to Chemical Peeling</vt:lpstr>
      <vt:lpstr>Peeling Considerations in Sexual-Minority Men</vt:lpstr>
      <vt:lpstr>Overview of Treatment Strategy Indications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Salicylic Acid Peel</vt:lpstr>
      <vt:lpstr>PowerPoint Presentation</vt:lpstr>
      <vt:lpstr>Trichloroacetic Acid, Combination Medium-Depth Peels, and Chemical Reconstruction of Skin Scars Technique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2023-04-11T18:06:48Z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