
<file path=[Content_Types].xml><?xml version="1.0" encoding="utf-8"?>
<Types xmlns="http://schemas.openxmlformats.org/package/2006/content-types">
  <Default Extension="wmf" ContentType="image/x-wm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8.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xml" ContentType="application/vnd.openxmlformats-officedocument.presentationml.notes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notesSlides/notesSlide3.xml" ContentType="application/vnd.openxmlformats-officedocument.presentationml.notesSlide+xml"/>
  <Override PartName="/ppt/slides/slide18.xml" ContentType="application/vnd.openxmlformats-officedocument.presentationml.slide+xml"/>
  <Override PartName="/ppt/notesSlides/notesSlide19.xml" ContentType="application/vnd.openxmlformats-officedocument.presentationml.notesSlide+xml"/>
  <Override PartName="/ppt/slides/slide17.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15.xml" ContentType="application/vnd.openxmlformats-officedocument.presentationml.slide+xml"/>
  <Override PartName="/ppt/slides/slide12.xml" ContentType="application/vnd.openxmlformats-officedocument.presentationml.slide+xml"/>
  <Override PartName="/ppt/slides/slide3.xml" ContentType="application/vnd.openxmlformats-officedocument.presentationml.slide+xml"/>
  <Override PartName="/ppt/slideLayouts/slideLayout38.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29.xml" ContentType="application/vnd.openxmlformats-officedocument.presentationml.slideLayout+xml"/>
  <Override PartName="/ppt/slideLayouts/slideLayout37.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s/slide9.xml" ContentType="application/vnd.openxmlformats-officedocument.presentationml.slide+xml"/>
  <Override PartName="/ppt/slideLayouts/slideLayout36.xml" ContentType="application/vnd.openxmlformats-officedocument.presentationml.slideLayout+xml"/>
  <Override PartName="/ppt/slides/slide10.xml" ContentType="application/vnd.openxmlformats-officedocument.presentationml.slide+xml"/>
  <Override PartName="/ppt/notesSlides/notesSlide11.xml" ContentType="application/vnd.openxmlformats-officedocument.presentationml.notesSlide+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s/slide25.xml" ContentType="application/vnd.openxmlformats-officedocument.presentationml.slide+xml"/>
  <Override PartName="/ppt/slideLayouts/slideLayout17.xml" ContentType="application/vnd.openxmlformats-officedocument.presentationml.slideLayout+xml"/>
  <Override PartName="/ppt/slideLayouts/slideLayout9.xml" ContentType="application/vnd.openxmlformats-officedocument.presentationml.slideLayout+xml"/>
  <Override PartName="/ppt/slides/slide1.xml" ContentType="application/vnd.openxmlformats-officedocument.presentationml.slide+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notesSlides/notesSlide22.xml" ContentType="application/vnd.openxmlformats-officedocument.presentationml.notesSlide+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s/slide5.xml" ContentType="application/vnd.openxmlformats-officedocument.presentationml.slide+xml"/>
  <Override PartName="/ppt/slideLayouts/slideLayout2.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notesSlides/notesSlide23.xml" ContentType="application/vnd.openxmlformats-officedocument.presentationml.notesSlide+xml"/>
  <Override PartName="/ppt/theme/theme2.xml" ContentType="application/vnd.openxmlformats-officedocument.them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docProps/custom.xml" ContentType="application/vnd.openxmlformats-officedocument.custom-properties+xml"/>
  <Override PartName="/ppt/slides/slide6.xml" ContentType="application/vnd.openxmlformats-officedocument.presentationml.slide+xml"/>
  <Override PartName="/ppt/notesSlides/notesSlide17.xml" ContentType="application/vnd.openxmlformats-officedocument.presentationml.notesSlide+xml"/>
  <Override PartName="/ppt/slideLayouts/slideLayout11.xml" ContentType="application/vnd.openxmlformats-officedocument.presentationml.slideLayout+xml"/>
  <Override PartName="/ppt/tableStyles.xml" ContentType="application/vnd.openxmlformats-officedocument.presentationml.tableStyles+xml"/>
  <Override PartName="/ppt/presentation.xml" ContentType="application/vnd.openxmlformats-officedocument.presentationml.presentation.main+xml"/>
  <Override PartName="/docProps/core.xml" ContentType="application/vnd.openxmlformats-package.core-properties+xml"/>
  <Override PartName="/docProps/app.xml" ContentType="application/vnd.openxmlformats-officedocument.extended-properties+xml"/>
  <Override PartName="/ppt/slideLayouts/slideLayout18.xml" ContentType="application/vnd.openxmlformats-officedocument.presentationml.slideLayout+xml"/>
  <Override PartName="/ppt/slides/slide4.xml" ContentType="application/vnd.openxmlformats-officedocument.presentationml.slide+xml"/>
  <Override PartName="/ppt/slideLayouts/slideLayout12.xml" ContentType="application/vnd.openxmlformats-officedocument.presentationml.slideLayout+xml"/>
  <Override PartName="/ppt/slideMasters/slideMaster2.xml" ContentType="application/vnd.openxmlformats-officedocument.presentationml.slideMaster+xml"/>
  <Override PartName="/ppt/slideLayouts/slideLayout4.xml" ContentType="application/vnd.openxmlformats-officedocument.presentationml.slideLayout+xml"/>
  <Override PartName="/ppt/slideLayouts/slideLayout24.xml" ContentType="application/vnd.openxmlformats-officedocument.presentationml.slideLayout+xml"/>
  <Override PartName="/customXml/itemProps3.xml" ContentType="application/vnd.openxmlformats-officedocument.customXmlProperties+xml"/>
  <Override PartName="/ppt/slides/slide16.xml" ContentType="application/vnd.openxmlformats-officedocument.presentationml.slide+xml"/>
  <Override PartName="/ppt/slideLayouts/slideLayout34.xml" ContentType="application/vnd.openxmlformats-officedocument.presentationml.slideLayout+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customXml/itemProps2.xml" ContentType="application/vnd.openxmlformats-officedocument.customXmlProperties+xml"/>
  <Override PartName="/ppt/theme/theme1.xml" ContentType="application/vnd.openxmlformats-officedocument.theme+xml"/>
  <Override PartName="/ppt/slideLayouts/slideLayout16.xml" ContentType="application/vnd.openxmlformats-officedocument.presentationml.slideLayout+xml"/>
  <Override PartName="/ppt/slides/slide2.xml" ContentType="application/vnd.openxmlformats-officedocument.presentationml.slide+xml"/>
  <Override PartName="/ppt/slideLayouts/slideLayout35.xml" ContentType="application/vnd.openxmlformats-officedocument.presentationml.slideLayout+xml"/>
  <Override PartName="/ppt/viewProps.xml" ContentType="application/vnd.openxmlformats-officedocument.presentationml.viewProps+xml"/>
  <Override PartName="/ppt/slideLayouts/slideLayout6.xml" ContentType="application/vnd.openxmlformats-officedocument.presentationml.slideLayout+xml"/>
  <Override PartName="/ppt/presProps.xml" ContentType="application/vnd.openxmlformats-officedocument.presentationml.presProps+xml"/>
  <Override PartName="/ppt/slides/slide21.xml" ContentType="application/vnd.openxmlformats-officedocument.presentationml.slide+xml"/>
  <Override PartName="/ppt/slides/slide7.xml" ContentType="application/vnd.openxmlformats-officedocument.presentationml.slide+xml"/>
  <Override PartName="/ppt/slideLayouts/slideLayout13.xml" ContentType="application/vnd.openxmlformats-officedocument.presentationml.slideLayout+xml"/>
  <Override PartName="/customXml/itemProps1.xml" ContentType="application/vnd.openxmlformats-officedocument.customXmlProperties+xml"/>
  <Override PartName="/ppt/slideLayouts/slideLayout30.xml" ContentType="application/vnd.openxmlformats-officedocument.presentationml.slideLayout+xml"/>
  <Override PartName="/ppt/slideLayouts/slideLayout31.xml" ContentType="application/vnd.openxmlformats-officedocument.presentationml.slideLayout+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 id="2147483676" r:id="rId2"/>
  </p:sldMasterIdLst>
  <p:notesMasterIdLst>
    <p:notesMasterId r:id="rId31"/>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x="12192000" cy="6858000"/>
  <p:notesSz cx="7023100" cy="93091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83" d="100"/>
          <a:sy n="83" d="100"/>
        </p:scale>
        <p:origin x="643" y="77"/>
      </p:cViewPr>
      <p:guideLst>
        <p:guide pos="2214" orient="horz"/>
        <p:guide pos="2851" orient="horz"/>
        <p:guide pos="3284" orient="horz"/>
        <p:guide pos="2355" orient="horz"/>
        <p:guide pos="1669" orient="horz"/>
        <p:guide pos="360" orient="horz"/>
        <p:guide pos="1349" orient="horz"/>
        <p:guide pos="2149" orient="horz"/>
        <p:guide pos="1198" orient="horz"/>
        <p:guide pos="4319" orient="horz"/>
        <p:guide pos="704"/>
        <p:guide pos="7119"/>
        <p:guide pos="3179"/>
        <p:guide pos="1455"/>
        <p:guide pos="219"/>
        <p:guide pos="1233"/>
      </p:guideLst>
    </p:cSldViewPr>
  </p:slideViewPr>
  <p:gridSpacing cx="76200" cy="76200"/>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theme" Target="theme/theme1.xml"/><Relationship Id="rId4" Type="http://schemas.openxmlformats.org/officeDocument/2006/relationships/theme" Target="theme/theme2.xml"/><Relationship Id="rId5" Type="http://schemas.openxmlformats.org/officeDocument/2006/relationships/theme" Target="theme/theme3.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slide" Target="slides/slide17.xml"/><Relationship Id="rId23" Type="http://schemas.openxmlformats.org/officeDocument/2006/relationships/slide" Target="slides/slide18.xml"/><Relationship Id="rId24" Type="http://schemas.openxmlformats.org/officeDocument/2006/relationships/slide" Target="slides/slide19.xml"/><Relationship Id="rId25" Type="http://schemas.openxmlformats.org/officeDocument/2006/relationships/slide" Target="slides/slide20.xml"/><Relationship Id="rId26" Type="http://schemas.openxmlformats.org/officeDocument/2006/relationships/slide" Target="slides/slide21.xml"/><Relationship Id="rId27" Type="http://schemas.openxmlformats.org/officeDocument/2006/relationships/slide" Target="slides/slide22.xml"/><Relationship Id="rId28" Type="http://schemas.openxmlformats.org/officeDocument/2006/relationships/slide" Target="slides/slide23.xml"/><Relationship Id="rId29" Type="http://schemas.openxmlformats.org/officeDocument/2006/relationships/slide" Target="slides/slide24.xml"/><Relationship Id="rId30" Type="http://schemas.openxmlformats.org/officeDocument/2006/relationships/slide" Target="slides/slide25.xml"/><Relationship Id="rId31" Type="http://schemas.openxmlformats.org/officeDocument/2006/relationships/notesMaster" Target="notesMasters/notesMaster1.xml"/><Relationship Id="rId32" Type="http://schemas.openxmlformats.org/officeDocument/2006/relationships/presProps" Target="presProps.xml" /><Relationship Id="rId33" Type="http://schemas.openxmlformats.org/officeDocument/2006/relationships/tableStyles" Target="tableStyles.xml" /><Relationship Id="rId34" Type="http://schemas.openxmlformats.org/officeDocument/2006/relationships/viewProps" Target="viewProps.xml" /></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bwMode="auto">
        <a:xfrm>
          <a:off x="0" y="0"/>
          <a:ext cx="0" cy="0"/>
          <a:chOff x="0" y="0"/>
          <a:chExt cx="0" cy="0"/>
        </a:xfrm>
      </p:grpSpPr>
      <p:sp>
        <p:nvSpPr>
          <p:cNvPr id="2" name="Header Placeholder 1"/>
          <p:cNvSpPr>
            <a:spLocks noGrp="1"/>
          </p:cNvSpPr>
          <p:nvPr>
            <p:ph type="hdr" sz="quarter"/>
          </p:nvPr>
        </p:nvSpPr>
        <p:spPr bwMode="auto">
          <a:xfrm>
            <a:off x="0" y="0"/>
            <a:ext cx="3043343" cy="465454"/>
          </a:xfrm>
          <a:prstGeom prst="rect">
            <a:avLst/>
          </a:prstGeom>
        </p:spPr>
        <p:txBody>
          <a:bodyPr vert="horz" lIns="93324" tIns="46662" rIns="93324" bIns="46662" rtlCol="0"/>
          <a:lstStyle>
            <a:lvl1pPr algn="l">
              <a:defRPr sz="1200"/>
            </a:lvl1pPr>
          </a:lstStyle>
          <a:p>
            <a:pPr>
              <a:defRPr/>
            </a:pPr>
            <a:endParaRPr lang="en-US"/>
          </a:p>
        </p:txBody>
      </p:sp>
      <p:sp>
        <p:nvSpPr>
          <p:cNvPr id="3" name="Date Placeholder 2"/>
          <p:cNvSpPr>
            <a:spLocks noGrp="1"/>
          </p:cNvSpPr>
          <p:nvPr>
            <p:ph type="dt" idx="1"/>
          </p:nvPr>
        </p:nvSpPr>
        <p:spPr bwMode="auto">
          <a:xfrm>
            <a:off x="3978132" y="0"/>
            <a:ext cx="3043343" cy="465454"/>
          </a:xfrm>
          <a:prstGeom prst="rect">
            <a:avLst/>
          </a:prstGeom>
        </p:spPr>
        <p:txBody>
          <a:bodyPr vert="horz" lIns="93324" tIns="46662" rIns="93324" bIns="46662" rtlCol="0"/>
          <a:lstStyle>
            <a:lvl1pPr algn="r">
              <a:defRPr sz="1200"/>
            </a:lvl1pPr>
          </a:lstStyle>
          <a:p>
            <a:pPr>
              <a:defRPr/>
            </a:pPr>
            <a:fld id="{A6E1133A-33E6-41DE-9EDC-2B4E7ACFB7D2}" type="datetimeFigureOut">
              <a:rPr lang="en-US"/>
              <a:t>2/4/2025</a:t>
            </a:fld>
            <a:endParaRPr lang="en-US"/>
          </a:p>
        </p:txBody>
      </p:sp>
      <p:sp>
        <p:nvSpPr>
          <p:cNvPr id="4" name="Slide Image Placeholder 3"/>
          <p:cNvSpPr>
            <a:spLocks noChangeAspect="1" noGrp="1" noRot="1"/>
          </p:cNvSpPr>
          <p:nvPr>
            <p:ph type="sldImg" idx="2"/>
          </p:nvPr>
        </p:nvSpPr>
        <p:spPr bwMode="auto">
          <a:xfrm>
            <a:off x="409575" y="698500"/>
            <a:ext cx="6203950" cy="3490913"/>
          </a:xfrm>
          <a:prstGeom prst="rect">
            <a:avLst/>
          </a:prstGeom>
          <a:noFill/>
          <a:ln w="12700">
            <a:solidFill>
              <a:prstClr val="black"/>
            </a:solidFill>
          </a:ln>
        </p:spPr>
        <p:txBody>
          <a:bodyPr vert="horz" lIns="93324" tIns="46662" rIns="93324" bIns="46662" rtlCol="0" anchor="ctr"/>
          <a:lstStyle/>
          <a:p>
            <a:pPr>
              <a:defRPr/>
            </a:pPr>
            <a:endParaRPr lang="en-US"/>
          </a:p>
        </p:txBody>
      </p:sp>
      <p:sp>
        <p:nvSpPr>
          <p:cNvPr id="5" name="Notes Placeholder 4"/>
          <p:cNvSpPr>
            <a:spLocks noGrp="1"/>
          </p:cNvSpPr>
          <p:nvPr>
            <p:ph type="body" sz="quarter" idx="3"/>
          </p:nvPr>
        </p:nvSpPr>
        <p:spPr bwMode="auto">
          <a:xfrm>
            <a:off x="702310" y="4421823"/>
            <a:ext cx="5618480" cy="4189095"/>
          </a:xfrm>
          <a:prstGeom prst="rect">
            <a:avLst/>
          </a:prstGeom>
        </p:spPr>
        <p:txBody>
          <a:bodyPr vert="horz" lIns="93324" tIns="46662" rIns="93324" bIns="46662"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6" name="Footer Placeholder 5"/>
          <p:cNvSpPr>
            <a:spLocks noGrp="1"/>
          </p:cNvSpPr>
          <p:nvPr>
            <p:ph type="ftr" sz="quarter" idx="4"/>
          </p:nvPr>
        </p:nvSpPr>
        <p:spPr bwMode="auto">
          <a:xfrm>
            <a:off x="0" y="8842029"/>
            <a:ext cx="3043343" cy="465454"/>
          </a:xfrm>
          <a:prstGeom prst="rect">
            <a:avLst/>
          </a:prstGeom>
        </p:spPr>
        <p:txBody>
          <a:bodyPr vert="horz" lIns="93324" tIns="46662" rIns="93324" bIns="46662" rtlCol="0" anchor="b"/>
          <a:lstStyle>
            <a:lvl1pPr algn="l">
              <a:defRPr sz="1200"/>
            </a:lvl1pPr>
          </a:lstStyle>
          <a:p>
            <a:pPr>
              <a:defRPr/>
            </a:pPr>
            <a:endParaRPr lang="en-US"/>
          </a:p>
        </p:txBody>
      </p:sp>
      <p:sp>
        <p:nvSpPr>
          <p:cNvPr id="7" name="Slide Number Placeholder 6"/>
          <p:cNvSpPr>
            <a:spLocks noGrp="1"/>
          </p:cNvSpPr>
          <p:nvPr>
            <p:ph type="sldNum" sz="quarter" idx="5"/>
          </p:nvPr>
        </p:nvSpPr>
        <p:spPr bwMode="auto">
          <a:xfrm>
            <a:off x="3978132" y="8842029"/>
            <a:ext cx="3043343" cy="465454"/>
          </a:xfrm>
          <a:prstGeom prst="rect">
            <a:avLst/>
          </a:prstGeom>
        </p:spPr>
        <p:txBody>
          <a:bodyPr vert="horz" lIns="93324" tIns="46662" rIns="93324" bIns="46662" rtlCol="0" anchor="b"/>
          <a:lstStyle>
            <a:lvl1pPr algn="r">
              <a:defRPr sz="1200"/>
            </a:lvl1pPr>
          </a:lstStyle>
          <a:p>
            <a:pPr>
              <a:defRPr/>
            </a:pPr>
            <a:fld id="{3F1AA2EC-018E-495A-975D-CC074962699C}" type="slidenum">
              <a:rPr lang="en-US"/>
              <a:t>‹#›</a:t>
            </a:fld>
            <a:endParaRPr lang="en-US"/>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a:xfrm>
            <a:off x="409575" y="698500"/>
            <a:ext cx="6203950" cy="3490913"/>
          </a:xfrm>
        </p:spPr>
      </p:sp>
      <p:sp>
        <p:nvSpPr>
          <p:cNvPr id="3" name="Notes Placeholder 2"/>
          <p:cNvSpPr>
            <a:spLocks noGrp="1"/>
          </p:cNvSpPr>
          <p:nvPr>
            <p:ph type="body" idx="1"/>
          </p:nvPr>
        </p:nvSpPr>
        <p:spPr bwMode="auto"/>
        <p:txBody>
          <a:bodyPr/>
          <a:lstStyle/>
          <a:p>
            <a:pPr>
              <a:defRPr/>
            </a:pPr>
            <a:endParaRPr lang="en-CA"/>
          </a:p>
        </p:txBody>
      </p:sp>
      <p:sp>
        <p:nvSpPr>
          <p:cNvPr id="4" name="Slide Number Placeholder 3"/>
          <p:cNvSpPr>
            <a:spLocks noGrp="1"/>
          </p:cNvSpPr>
          <p:nvPr>
            <p:ph type="sldNum" sz="quarter" idx="10"/>
          </p:nvPr>
        </p:nvSpPr>
        <p:spPr bwMode="auto"/>
        <p:txBody>
          <a:bodyPr/>
          <a:lstStyle/>
          <a:p>
            <a:pPr>
              <a:defRPr/>
            </a:pPr>
            <a:fld id="{3F1AA2EC-018E-495A-975D-CC074962699C}" type="slidenum">
              <a:rPr lang="en-US"/>
              <a:t>1</a:t>
            </a:fld>
            <a:endParaRPr lang="en-US"/>
          </a:p>
        </p:txBody>
      </p:sp>
    </p:spTree>
  </p:cSld>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B47E36A-A84A-F1B8-BB7C-BC9921BCE987}" type="slidenum">
              <a:rPr/>
              <a:t/>
            </a:fld>
            <a:endParaRPr/>
          </a:p>
        </p:txBody>
      </p:sp>
    </p:spTree>
  </p:cSld>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E0C65F4-934F-0B60-30B0-D57048724A79}" type="slidenum">
              <a:rPr/>
              <a:t/>
            </a:fld>
            <a:endParaRPr/>
          </a:p>
        </p:txBody>
      </p:sp>
    </p:spTree>
  </p:cSld>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7" name="Rectangle 7"/>
          <p:cNvSpPr>
            <a:spLocks noChangeArrowheads="1" noGrp="1"/>
          </p:cNvSpPr>
          <p:nvPr>
            <p:ph type="sldNum" sz="quarter" idx="5"/>
          </p:nvPr>
        </p:nvSpPr>
        <p:spPr bwMode="auto">
          <a:ln/>
        </p:spPr>
        <p:txBody>
          <a:bodyPr/>
          <a:lstStyle/>
          <a:p>
            <a:pPr>
              <a:defRPr/>
            </a:pPr>
            <a:fld id="{DDF4360C-44C7-4DA8-9660-AD9FE72EAC73}" type="slidenum">
              <a:rPr lang="en-CA"/>
              <a:t>4</a:t>
            </a:fld>
            <a:endParaRPr lang="en-CA"/>
          </a:p>
        </p:txBody>
      </p:sp>
      <p:sp>
        <p:nvSpPr>
          <p:cNvPr id="6146" name="Rectangle 2"/>
          <p:cNvSpPr>
            <a:spLocks noChangeArrowheads="1" noChangeAspect="1" noGrp="1" noRot="1" noTextEdit="1"/>
          </p:cNvSpPr>
          <p:nvPr>
            <p:ph type="sldImg"/>
          </p:nvPr>
        </p:nvSpPr>
        <p:spPr bwMode="auto">
          <a:xfrm>
            <a:off x="409575" y="698500"/>
            <a:ext cx="6203950" cy="3490913"/>
          </a:xfrm>
          <a:ln/>
        </p:spPr>
      </p:sp>
      <p:sp>
        <p:nvSpPr>
          <p:cNvPr id="6147" name="Rectangle 3"/>
          <p:cNvSpPr>
            <a:spLocks noChangeArrowheads="1" noGrp="1"/>
          </p:cNvSpPr>
          <p:nvPr>
            <p:ph type="body" idx="1"/>
          </p:nvPr>
        </p:nvSpPr>
        <p:spPr bwMode="auto"/>
        <p:txBody>
          <a:bodyPr/>
          <a:lstStyle/>
          <a:p>
            <a:pPr>
              <a:defRPr/>
            </a:pPr>
            <a:endParaRPr lang="en-CA"/>
          </a:p>
          <a:p>
            <a:pPr>
              <a:defRPr/>
            </a:pPr>
            <a:endParaRPr lang="en-CA"/>
          </a:p>
        </p:txBody>
      </p:sp>
    </p:spTree>
  </p:cSld>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4D16CD7F-29B0-3F20-37F8-3646A7BB3786}" type="slidenum">
              <a:rPr/>
              <a:t/>
            </a:fld>
            <a:endParaRPr/>
          </a:p>
        </p:txBody>
      </p:sp>
    </p:spTree>
  </p:cSld>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6A40C773-94D6-9014-ABF8-4E9025BC78A0}" type="slidenum">
              <a:rPr/>
              <a:t/>
            </a:fld>
            <a:endParaRPr/>
          </a:p>
        </p:txBody>
      </p:sp>
    </p:spTree>
  </p:cSld>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EB90E13D-E28E-273F-2703-42CC04CDF14F}" type="slidenum">
              <a:rPr/>
              <a:t/>
            </a:fld>
            <a:endParaRPr/>
          </a:p>
        </p:txBody>
      </p:sp>
    </p:spTree>
  </p:cSld>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7" name="Rectangle 7"/>
          <p:cNvSpPr>
            <a:spLocks noChangeArrowheads="1" noGrp="1"/>
          </p:cNvSpPr>
          <p:nvPr>
            <p:ph type="sldNum" sz="quarter" idx="5"/>
          </p:nvPr>
        </p:nvSpPr>
        <p:spPr bwMode="auto">
          <a:ln/>
        </p:spPr>
        <p:txBody>
          <a:bodyPr/>
          <a:lstStyle/>
          <a:p>
            <a:pPr>
              <a:defRPr/>
            </a:pPr>
            <a:fld id="{B1209D06-1444-4C57-8960-58147C8220D8}" type="slidenum">
              <a:rPr lang="en-CA"/>
              <a:t>8</a:t>
            </a:fld>
            <a:endParaRPr lang="en-CA"/>
          </a:p>
        </p:txBody>
      </p:sp>
      <p:sp>
        <p:nvSpPr>
          <p:cNvPr id="20482" name="Rectangle 2"/>
          <p:cNvSpPr>
            <a:spLocks noChangeArrowheads="1" noChangeAspect="1" noGrp="1" noRot="1" noTextEdit="1"/>
          </p:cNvSpPr>
          <p:nvPr>
            <p:ph type="sldImg"/>
          </p:nvPr>
        </p:nvSpPr>
        <p:spPr bwMode="auto">
          <a:xfrm>
            <a:off x="409575" y="698500"/>
            <a:ext cx="6203950" cy="3490913"/>
          </a:xfrm>
          <a:ln/>
        </p:spPr>
      </p:sp>
      <p:sp>
        <p:nvSpPr>
          <p:cNvPr id="20483" name="Rectangle 3"/>
          <p:cNvSpPr>
            <a:spLocks noChangeArrowheads="1" noGrp="1"/>
          </p:cNvSpPr>
          <p:nvPr>
            <p:ph type="body" idx="1"/>
          </p:nvPr>
        </p:nvSpPr>
        <p:spPr bwMode="auto"/>
        <p:txBody>
          <a:bodyPr/>
          <a:lstStyle/>
          <a:p>
            <a:pPr>
              <a:defRPr/>
            </a:pPr>
            <a:r>
              <a:rPr lang="en-CA" b="1">
                <a:latin typeface="Lucida Fax"/>
              </a:rPr>
              <a:t> May do upright</a:t>
            </a:r>
            <a:endParaRPr/>
          </a:p>
          <a:p>
            <a:pPr>
              <a:lnSpc>
                <a:spcPct val="150000"/>
              </a:lnSpc>
              <a:defRPr/>
            </a:pPr>
            <a:r>
              <a:rPr lang="en-CA" b="1">
                <a:latin typeface="Lucida Fax"/>
              </a:rPr>
              <a:t>Place a small sponge between knees</a:t>
            </a:r>
            <a:endParaRPr/>
          </a:p>
          <a:p>
            <a:pPr>
              <a:lnSpc>
                <a:spcPct val="150000"/>
              </a:lnSpc>
              <a:defRPr/>
            </a:pPr>
            <a:endParaRPr lang="en-CA">
              <a:latin typeface="Lucida Fax"/>
            </a:endParaRPr>
          </a:p>
          <a:p>
            <a:pPr>
              <a:defRPr/>
            </a:pPr>
            <a:endParaRPr lang="en-CA" b="1">
              <a:latin typeface="Lucida Fax"/>
            </a:endParaRPr>
          </a:p>
        </p:txBody>
      </p:sp>
    </p:spTree>
  </p:cSld>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7" name="Rectangle 7"/>
          <p:cNvSpPr>
            <a:spLocks noChangeArrowheads="1" noGrp="1"/>
          </p:cNvSpPr>
          <p:nvPr>
            <p:ph type="sldNum" sz="quarter" idx="5"/>
          </p:nvPr>
        </p:nvSpPr>
        <p:spPr bwMode="auto">
          <a:ln/>
        </p:spPr>
        <p:txBody>
          <a:bodyPr/>
          <a:lstStyle/>
          <a:p>
            <a:pPr>
              <a:defRPr/>
            </a:pPr>
            <a:fld id="{B1209D06-1444-4C57-8960-58147C8220D8}" type="slidenum">
              <a:rPr lang="en-CA"/>
              <a:t>9</a:t>
            </a:fld>
            <a:endParaRPr lang="en-CA"/>
          </a:p>
        </p:txBody>
      </p:sp>
      <p:sp>
        <p:nvSpPr>
          <p:cNvPr id="20482" name="Rectangle 2"/>
          <p:cNvSpPr>
            <a:spLocks noChangeArrowheads="1" noChangeAspect="1" noGrp="1" noRot="1" noTextEdit="1"/>
          </p:cNvSpPr>
          <p:nvPr>
            <p:ph type="sldImg"/>
          </p:nvPr>
        </p:nvSpPr>
        <p:spPr bwMode="auto">
          <a:xfrm>
            <a:off x="409575" y="698500"/>
            <a:ext cx="6203950" cy="3490913"/>
          </a:xfrm>
          <a:ln/>
        </p:spPr>
      </p:sp>
      <p:sp>
        <p:nvSpPr>
          <p:cNvPr id="20483" name="Rectangle 3"/>
          <p:cNvSpPr>
            <a:spLocks noChangeArrowheads="1" noGrp="1"/>
          </p:cNvSpPr>
          <p:nvPr>
            <p:ph type="body" idx="1"/>
          </p:nvPr>
        </p:nvSpPr>
        <p:spPr bwMode="auto"/>
        <p:txBody>
          <a:bodyPr/>
          <a:lstStyle/>
          <a:p>
            <a:pPr>
              <a:defRPr/>
            </a:pPr>
            <a:r>
              <a:rPr lang="en-CA" b="1">
                <a:latin typeface="Lucida Fax"/>
              </a:rPr>
              <a:t> May do upright</a:t>
            </a:r>
            <a:endParaRPr/>
          </a:p>
          <a:p>
            <a:pPr>
              <a:lnSpc>
                <a:spcPct val="150000"/>
              </a:lnSpc>
              <a:defRPr/>
            </a:pPr>
            <a:r>
              <a:rPr lang="en-CA" b="1">
                <a:latin typeface="Lucida Fax"/>
              </a:rPr>
              <a:t>Place a small sponge between knees</a:t>
            </a:r>
            <a:endParaRPr/>
          </a:p>
          <a:p>
            <a:pPr>
              <a:lnSpc>
                <a:spcPct val="150000"/>
              </a:lnSpc>
              <a:defRPr/>
            </a:pPr>
            <a:endParaRPr lang="en-CA">
              <a:latin typeface="Lucida Fax"/>
            </a:endParaRPr>
          </a:p>
          <a:p>
            <a:pPr>
              <a:defRPr/>
            </a:pPr>
            <a:endParaRPr lang="en-CA" b="1">
              <a:latin typeface="Lucida Fax"/>
            </a:endParaRPr>
          </a:p>
        </p:txBody>
      </p:sp>
    </p:spTree>
  </p:cSld>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EC0A3CA-1F8D-1754-BB91-9979754866AD}" type="slidenum">
              <a:rPr/>
              <a:t/>
            </a:fld>
            <a:endParaRPr/>
          </a:p>
        </p:txBody>
      </p:sp>
    </p:spTree>
  </p:cSld>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9872F49-5718-1CFA-2453-E1F34FFAB684}" type="slidenum">
              <a:rPr/>
              <a:t/>
            </a:fld>
            <a:endParaRPr/>
          </a:p>
        </p:txBody>
      </p:sp>
    </p:spTree>
  </p:cSld>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3C7C71A2-801A-8F96-1078-2FB4F0B4141C}" type="slidenum">
              <a:rPr/>
              <a:t/>
            </a:fld>
            <a:endParaRPr/>
          </a:p>
        </p:txBody>
      </p:sp>
    </p:spTree>
  </p:cSld>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7" name="Rectangle 7"/>
          <p:cNvSpPr>
            <a:spLocks noChangeArrowheads="1" noGrp="1"/>
          </p:cNvSpPr>
          <p:nvPr>
            <p:ph type="sldNum" sz="quarter" idx="5"/>
          </p:nvPr>
        </p:nvSpPr>
        <p:spPr bwMode="auto">
          <a:ln/>
        </p:spPr>
        <p:txBody>
          <a:bodyPr/>
          <a:lstStyle/>
          <a:p>
            <a:pPr>
              <a:defRPr/>
            </a:pPr>
            <a:fld id="{B1209D06-1444-4C57-8960-58147C8220D8}" type="slidenum">
              <a:rPr lang="en-CA"/>
              <a:t>13</a:t>
            </a:fld>
            <a:endParaRPr lang="en-CA"/>
          </a:p>
        </p:txBody>
      </p:sp>
      <p:sp>
        <p:nvSpPr>
          <p:cNvPr id="20482" name="Rectangle 2"/>
          <p:cNvSpPr>
            <a:spLocks noChangeArrowheads="1" noChangeAspect="1" noGrp="1" noRot="1" noTextEdit="1"/>
          </p:cNvSpPr>
          <p:nvPr>
            <p:ph type="sldImg"/>
          </p:nvPr>
        </p:nvSpPr>
        <p:spPr bwMode="auto">
          <a:xfrm>
            <a:off x="409575" y="698500"/>
            <a:ext cx="6203950" cy="3490913"/>
          </a:xfrm>
          <a:ln/>
        </p:spPr>
      </p:sp>
      <p:sp>
        <p:nvSpPr>
          <p:cNvPr id="20483" name="Rectangle 3"/>
          <p:cNvSpPr>
            <a:spLocks noChangeArrowheads="1" noGrp="1"/>
          </p:cNvSpPr>
          <p:nvPr>
            <p:ph type="body" idx="1"/>
          </p:nvPr>
        </p:nvSpPr>
        <p:spPr bwMode="auto"/>
        <p:txBody>
          <a:bodyPr/>
          <a:lstStyle/>
          <a:p>
            <a:pPr>
              <a:defRPr/>
            </a:pPr>
            <a:r>
              <a:rPr lang="en-CA" b="1">
                <a:latin typeface="Lucida Fax"/>
              </a:rPr>
              <a:t> May do upright</a:t>
            </a:r>
            <a:endParaRPr/>
          </a:p>
          <a:p>
            <a:pPr>
              <a:lnSpc>
                <a:spcPct val="150000"/>
              </a:lnSpc>
              <a:defRPr/>
            </a:pPr>
            <a:r>
              <a:rPr lang="en-CA" b="1">
                <a:latin typeface="Lucida Fax"/>
              </a:rPr>
              <a:t>Place a small sponge between knees</a:t>
            </a:r>
            <a:endParaRPr/>
          </a:p>
          <a:p>
            <a:pPr>
              <a:lnSpc>
                <a:spcPct val="150000"/>
              </a:lnSpc>
              <a:defRPr/>
            </a:pPr>
            <a:endParaRPr lang="en-CA">
              <a:latin typeface="Lucida Fax"/>
            </a:endParaRPr>
          </a:p>
          <a:p>
            <a:pPr>
              <a:defRPr/>
            </a:pPr>
            <a:endParaRPr lang="en-CA" b="1">
              <a:latin typeface="Lucida Fax"/>
            </a:endParaRPr>
          </a:p>
        </p:txBody>
      </p:sp>
    </p:spTree>
  </p:cSld>
</p:notes>
</file>

<file path=ppt/notesSlides/notesSlide1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7" name="Rectangle 7"/>
          <p:cNvSpPr>
            <a:spLocks noChangeArrowheads="1" noGrp="1"/>
          </p:cNvSpPr>
          <p:nvPr>
            <p:ph type="sldNum" sz="quarter" idx="5"/>
          </p:nvPr>
        </p:nvSpPr>
        <p:spPr bwMode="auto">
          <a:ln/>
        </p:spPr>
        <p:txBody>
          <a:bodyPr/>
          <a:lstStyle/>
          <a:p>
            <a:pPr>
              <a:defRPr/>
            </a:pPr>
            <a:fld id="{32970C44-C283-412E-B0DD-113C5ECA6B62}" type="slidenum">
              <a:rPr lang="en-CA"/>
              <a:t>14</a:t>
            </a:fld>
            <a:endParaRPr lang="en-CA"/>
          </a:p>
        </p:txBody>
      </p:sp>
      <p:sp>
        <p:nvSpPr>
          <p:cNvPr id="37890" name="Rectangle 2"/>
          <p:cNvSpPr>
            <a:spLocks noChangeArrowheads="1" noChangeAspect="1" noGrp="1" noRot="1" noTextEdit="1"/>
          </p:cNvSpPr>
          <p:nvPr>
            <p:ph type="sldImg"/>
          </p:nvPr>
        </p:nvSpPr>
        <p:spPr bwMode="auto">
          <a:xfrm>
            <a:off x="409575" y="698500"/>
            <a:ext cx="6203950" cy="3490913"/>
          </a:xfrm>
          <a:ln/>
        </p:spPr>
      </p:sp>
      <p:sp>
        <p:nvSpPr>
          <p:cNvPr id="37891" name="Rectangle 3"/>
          <p:cNvSpPr>
            <a:spLocks noChangeArrowheads="1" noGrp="1"/>
          </p:cNvSpPr>
          <p:nvPr>
            <p:ph type="body" idx="1"/>
          </p:nvPr>
        </p:nvSpPr>
        <p:spPr bwMode="auto"/>
        <p:txBody>
          <a:bodyPr/>
          <a:lstStyle/>
          <a:p>
            <a:pPr>
              <a:lnSpc>
                <a:spcPct val="150000"/>
              </a:lnSpc>
              <a:defRPr/>
            </a:pPr>
            <a:r>
              <a:rPr lang="en-CA">
                <a:latin typeface="Lucida Fax"/>
              </a:rPr>
              <a:t>Extend hips if possible</a:t>
            </a:r>
            <a:endParaRPr/>
          </a:p>
          <a:p>
            <a:pPr>
              <a:defRPr/>
            </a:pPr>
            <a:endParaRPr lang="en-CA"/>
          </a:p>
        </p:txBody>
      </p:sp>
    </p:spTree>
  </p:cSld>
</p:notes>
</file>

<file path=ppt/notesSlides/notesSlide1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1B80019E-0CB0-0C89-592B-01E1EA35005E}" type="slidenum">
              <a:rPr/>
              <a:t/>
            </a:fld>
            <a:endParaRPr/>
          </a:p>
        </p:txBody>
      </p:sp>
    </p:spTree>
  </p:cSld>
</p:notes>
</file>

<file path=ppt/notesSlides/notesSlide16.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5907846-36B6-F38D-D57F-518F3FD023FA}" type="slidenum">
              <a:rPr/>
              <a:t/>
            </a:fld>
            <a:endParaRPr/>
          </a:p>
        </p:txBody>
      </p:sp>
    </p:spTree>
  </p:cSld>
</p:notes>
</file>

<file path=ppt/notesSlides/notesSlide17.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7" name="Rectangle 7"/>
          <p:cNvSpPr>
            <a:spLocks noChangeArrowheads="1" noGrp="1"/>
          </p:cNvSpPr>
          <p:nvPr>
            <p:ph type="sldNum" sz="quarter" idx="5"/>
          </p:nvPr>
        </p:nvSpPr>
        <p:spPr bwMode="auto">
          <a:ln/>
        </p:spPr>
        <p:txBody>
          <a:bodyPr/>
          <a:lstStyle/>
          <a:p>
            <a:pPr>
              <a:defRPr/>
            </a:pPr>
            <a:fld id="{FCC61159-A73A-453A-ABD0-8C381FAC6776}" type="slidenum">
              <a:rPr lang="en-CA"/>
              <a:t>17</a:t>
            </a:fld>
            <a:endParaRPr lang="en-CA"/>
          </a:p>
        </p:txBody>
      </p:sp>
      <p:sp>
        <p:nvSpPr>
          <p:cNvPr id="26626" name="Rectangle 2"/>
          <p:cNvSpPr>
            <a:spLocks noChangeArrowheads="1" noChangeAspect="1" noGrp="1" noRot="1" noTextEdit="1"/>
          </p:cNvSpPr>
          <p:nvPr>
            <p:ph type="sldImg"/>
          </p:nvPr>
        </p:nvSpPr>
        <p:spPr bwMode="auto">
          <a:xfrm>
            <a:off x="409575" y="698500"/>
            <a:ext cx="6203950" cy="3490913"/>
          </a:xfrm>
          <a:ln/>
        </p:spPr>
      </p:sp>
      <p:sp>
        <p:nvSpPr>
          <p:cNvPr id="26627" name="Rectangle 3"/>
          <p:cNvSpPr>
            <a:spLocks noChangeArrowheads="1" noGrp="1"/>
          </p:cNvSpPr>
          <p:nvPr>
            <p:ph type="body" idx="1"/>
          </p:nvPr>
        </p:nvSpPr>
        <p:spPr bwMode="auto"/>
        <p:txBody>
          <a:bodyPr/>
          <a:lstStyle/>
          <a:p>
            <a:pPr>
              <a:lnSpc>
                <a:spcPct val="150000"/>
              </a:lnSpc>
              <a:defRPr/>
            </a:pPr>
            <a:r>
              <a:rPr lang="en-CA" b="1">
                <a:latin typeface="Lucida Fax"/>
              </a:rPr>
              <a:t>may do erect)</a:t>
            </a:r>
            <a:endParaRPr/>
          </a:p>
          <a:p>
            <a:pPr>
              <a:lnSpc>
                <a:spcPct val="150000"/>
              </a:lnSpc>
              <a:defRPr/>
            </a:pPr>
            <a:r>
              <a:rPr lang="en-CA" b="1">
                <a:latin typeface="Lucida Fax"/>
              </a:rPr>
              <a:t>Place upper arm across chest</a:t>
            </a:r>
            <a:endParaRPr/>
          </a:p>
          <a:p>
            <a:pPr>
              <a:lnSpc>
                <a:spcPct val="150000"/>
              </a:lnSpc>
              <a:defRPr/>
            </a:pPr>
            <a:r>
              <a:rPr lang="en-CA" b="1">
                <a:latin typeface="Lucida Fax"/>
              </a:rPr>
              <a:t>Flex lower knee</a:t>
            </a:r>
            <a:endParaRPr/>
          </a:p>
          <a:p>
            <a:pPr>
              <a:defRPr/>
            </a:pPr>
            <a:endParaRPr lang="en-CA"/>
          </a:p>
        </p:txBody>
      </p:sp>
    </p:spTree>
  </p:cSld>
</p:notes>
</file>

<file path=ppt/notesSlides/notesSlide18.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7EE2D8D8-7803-70C2-3FA5-D0A0F42BBDDD}" type="slidenum">
              <a:rPr/>
              <a:t/>
            </a:fld>
            <a:endParaRPr/>
          </a:p>
        </p:txBody>
      </p:sp>
    </p:spTree>
  </p:cSld>
</p:notes>
</file>

<file path=ppt/notesSlides/notesSlide19.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EAE9FF4-DB9C-46A1-EE1B-BF53441BA716}" type="slidenum">
              <a:rPr/>
              <a:t/>
            </a:fld>
            <a:endParaRPr/>
          </a:p>
        </p:txBody>
      </p:sp>
    </p:spTree>
  </p:cSld>
</p:notes>
</file>

<file path=ppt/notesSlides/notesSlide20.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C2B238DE-AE11-AF83-1AC1-FF4EADABD5A4}" type="slidenum">
              <a:rPr/>
              <a:t/>
            </a:fld>
            <a:endParaRPr/>
          </a:p>
        </p:txBody>
      </p:sp>
    </p:spTree>
  </p:cSld>
</p:notes>
</file>

<file path=ppt/notesSlides/notesSlide21.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97305B29-1AD6-40A7-FAAA-39469DEC0EB7}" type="slidenum">
              <a:rPr/>
              <a:t/>
            </a:fld>
            <a:endParaRPr/>
          </a:p>
        </p:txBody>
      </p:sp>
    </p:spTree>
  </p:cSld>
</p:notes>
</file>

<file path=ppt/notesSlides/notesSlide22.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B653C921-A4AB-5874-16AB-6291F66DF212}" type="slidenum">
              <a:rPr/>
              <a:t/>
            </a:fld>
            <a:endParaRPr/>
          </a:p>
        </p:txBody>
      </p:sp>
    </p:spTree>
  </p:cSld>
</p:notes>
</file>

<file path=ppt/notesSlides/notesSlide23.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D51C39D6-00BF-B243-0FB4-B86B7840181A}" type="slidenum">
              <a:rPr/>
              <a:t/>
            </a:fld>
            <a:endParaRPr/>
          </a:p>
        </p:txBody>
      </p:sp>
    </p:spTree>
  </p:cSld>
</p:notes>
</file>

<file path=ppt/notesSlides/notesSlide24.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AED5FD0-FECF-C2CF-EF9B-40C31A14B350}" type="slidenum">
              <a:rPr/>
              <a:t/>
            </a:fld>
            <a:endParaRPr/>
          </a:p>
        </p:txBody>
      </p:sp>
    </p:spTree>
  </p:cSld>
</p:notes>
</file>

<file path=ppt/notesSlides/notesSlide25.xml><?xml version="1.0" encoding="utf-8"?>
<p:notes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cSld name="">
    <p:spTree>
      <p:nvGrpSpPr>
        <p:cNvPr id="1" name=""/>
        <p:cNvGrpSpPr/>
        <p:nvPr/>
      </p:nvGrpSpPr>
      <p:grpSpPr bwMode="auto">
        <a:xfrm>
          <a:off x="0" y="0"/>
          <a:ext cx="0" cy="0"/>
          <a:chOff x="0" y="0"/>
          <a:chExt cx="0" cy="0"/>
        </a:xfrm>
      </p:grpSpPr>
      <p:sp>
        <p:nvSpPr>
          <p:cNvPr id="2" name="Slide Image Placeholder 1"/>
          <p:cNvSpPr>
            <a:spLocks noChangeAspect="1" noGrp="1" noRot="1"/>
          </p:cNvSpPr>
          <p:nvPr>
            <p:ph type="sldImg"/>
          </p:nvPr>
        </p:nvSpPr>
        <p:spPr bwMode="auto"/>
      </p:sp>
      <p:sp>
        <p:nvSpPr>
          <p:cNvPr id="3" name="Notes Placeholder 2"/>
          <p:cNvSpPr>
            <a:spLocks noGrp="1"/>
          </p:cNvSpPr>
          <p:nvPr>
            <p:ph type="body" idx="1"/>
          </p:nvPr>
        </p:nvSpPr>
        <p:spPr bwMode="auto"/>
        <p:txBody>
          <a:bodyPr/>
          <a:lstStyle/>
          <a:p>
            <a:pPr>
              <a:defRPr/>
            </a:pPr>
            <a:endParaRPr/>
          </a:p>
        </p:txBody>
      </p:sp>
      <p:sp>
        <p:nvSpPr>
          <p:cNvPr id="4" name="Slide Number Placeholder 3"/>
          <p:cNvSpPr>
            <a:spLocks noGrp="1"/>
          </p:cNvSpPr>
          <p:nvPr>
            <p:ph type="sldNum" sz="quarter" idx="10"/>
          </p:nvPr>
        </p:nvSpPr>
        <p:spPr bwMode="auto"/>
        <p:txBody>
          <a:bodyPr/>
          <a:lstStyle/>
          <a:p>
            <a:pPr>
              <a:defRPr/>
            </a:pPr>
            <a:fld id="{ABF75709-2E63-FFCF-E99D-887C10FE4395}" type="slidenum">
              <a:rPr/>
              <a:t/>
            </a:fld>
            <a:endParaRPr/>
          </a:p>
        </p:txBody>
      </p:sp>
    </p:spTree>
  </p:cSld>
</p:note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8.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2.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3.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4.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5.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6.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7.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8.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
        <p:nvSpPr>
          <p:cNvPr id="9" name="TextBox 8"/>
          <p:cNvSpPr txBox="1"/>
          <p:nvPr/>
        </p:nvSpPr>
        <p:spPr bwMode="auto">
          <a:xfrm>
            <a:off x="4631239" y="4915592"/>
            <a:ext cx="7244943" cy="1077218"/>
          </a:xfrm>
          <a:prstGeom prst="rect">
            <a:avLst/>
          </a:prstGeom>
          <a:noFill/>
        </p:spPr>
        <p:txBody>
          <a:bodyPr wrap="square" rtlCol="0">
            <a:spAutoFit/>
          </a:bodyPr>
          <a:lstStyle>
            <a:defPPr>
              <a:defRPr lang="en-US"/>
            </a:defPPr>
            <a:lvl1pPr>
              <a:defRPr sz="4000" b="1">
                <a:solidFill>
                  <a:srgbClr val="A21D22"/>
                </a:solidFill>
                <a:latin typeface="Futura PT"/>
              </a:defRPr>
            </a:lvl1pPr>
          </a:lstStyle>
          <a:p>
            <a:pPr>
              <a:defRPr/>
            </a:pPr>
            <a:r>
              <a:rPr lang="en-CA" sz="3200">
                <a:solidFill>
                  <a:schemeClr val="bg1"/>
                </a:solidFill>
                <a:latin typeface="+mn-lt"/>
              </a:rPr>
              <a:t>MRT Program</a:t>
            </a:r>
            <a:endParaRPr/>
          </a:p>
          <a:p>
            <a:pPr>
              <a:defRPr/>
            </a:pPr>
            <a:r>
              <a:rPr lang="en-CA" sz="3200">
                <a:solidFill>
                  <a:schemeClr val="bg1"/>
                </a:solidFill>
                <a:latin typeface="+mn-lt"/>
              </a:rPr>
              <a:t> College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A8E5BA96-FB66-4823-9A91-9F77B31FEAC7}" type="slidenum">
              <a:rPr lang="en-US"/>
              <a:t>‹#›</a:t>
            </a:fld>
            <a:endParaRPr lang="en-US"/>
          </a:p>
        </p:txBody>
      </p:sp>
      <p:pic>
        <p:nvPicPr>
          <p:cNvPr id="8" name="Picture 7"/>
          <p:cNvPicPr>
            <a:picLocks noChangeAspect="1"/>
          </p:cNvPicPr>
          <p:nvPr/>
        </p:nvPicPr>
        <p:blipFill>
          <a:blip r:embed="rId2"/>
          <a:stretch/>
        </p:blipFill>
        <p:spPr bwMode="auto">
          <a:xfrm>
            <a:off x="4253" y="510363"/>
            <a:ext cx="495477" cy="776177"/>
          </a:xfrm>
          <a:prstGeom prst="rect">
            <a:avLst/>
          </a:prstGeom>
        </p:spPr>
      </p:pic>
      <p:pic>
        <p:nvPicPr>
          <p:cNvPr id="9" name="Picture 8"/>
          <p:cNvPicPr>
            <a:picLocks noChangeAspect="1"/>
          </p:cNvPicPr>
          <p:nvPr/>
        </p:nvPicPr>
        <p:blipFill>
          <a:blip r:embed="rId3"/>
          <a:stretch/>
        </p:blipFill>
        <p:spPr bwMode="auto">
          <a:xfrm rot="10800000">
            <a:off x="1" y="6581556"/>
            <a:ext cx="12192000" cy="345368"/>
          </a:xfrm>
          <a:prstGeom prst="rect">
            <a:avLst/>
          </a:prstGeom>
        </p:spPr>
      </p:pic>
      <p:sp>
        <p:nvSpPr>
          <p:cNvPr id="10" name="TextBox 9"/>
          <p:cNvSpPr txBox="1"/>
          <p:nvPr/>
        </p:nvSpPr>
        <p:spPr bwMode="auto">
          <a:xfrm>
            <a:off x="8142489" y="6534834"/>
            <a:ext cx="2335896" cy="646331"/>
          </a:xfrm>
          <a:prstGeom prst="rect">
            <a:avLst/>
          </a:prstGeom>
          <a:noFill/>
        </p:spPr>
        <p:txBody>
          <a:bodyPr wrap="none" rtlCol="0">
            <a:spAutoFit/>
          </a:bodyPr>
          <a:lstStyle/>
          <a:p>
            <a:pPr>
              <a:defRPr/>
            </a:pPr>
            <a:r>
              <a:rPr lang="en-US" sz="1400" b="1"/>
              <a:t>© MRT Program,  College</a:t>
            </a:r>
            <a:r>
              <a:rPr lang="en-US" sz="1800" b="1"/>
              <a:t>​</a:t>
            </a:r>
            <a:endParaRPr/>
          </a:p>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hasCustomPrompt="1"/>
          </p:nvPr>
        </p:nvSpPr>
        <p:spPr bwMode="auto"/>
        <p:txBody>
          <a:bodyPr/>
          <a:lstStyle>
            <a:lvl1pPr>
              <a:defRPr>
                <a:solidFill>
                  <a:srgbClr val="A21D22"/>
                </a:solidFill>
                <a:latin typeface="+mn-lt"/>
              </a:defRPr>
            </a:lvl1pPr>
          </a:lstStyle>
          <a:p>
            <a:pPr>
              <a:defRPr/>
            </a:pPr>
            <a:r>
              <a:rPr lang="en-US"/>
              <a:t>Click to Edit Master Title Style</a:t>
            </a:r>
            <a:endParaRPr lang="en-CA"/>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9F226B0E-A34B-4CE8-A551-7379A82AAAC2}" type="slidenum">
              <a:rPr lang="en-CA"/>
              <a:t>‹#›</a:t>
            </a:fld>
            <a:endParaRPr lang="en-CA"/>
          </a:p>
        </p:txBody>
      </p:sp>
      <p:pic>
        <p:nvPicPr>
          <p:cNvPr id="9" name="Picture 8"/>
          <p:cNvPicPr>
            <a:picLocks noChangeAspect="1"/>
          </p:cNvPicPr>
          <p:nvPr/>
        </p:nvPicPr>
        <p:blipFill>
          <a:blip r:embed="rId2"/>
          <a:stretch/>
        </p:blipFill>
        <p:spPr bwMode="auto">
          <a:xfrm rot="10800000">
            <a:off x="1" y="6581556"/>
            <a:ext cx="12192000" cy="345368"/>
          </a:xfrm>
          <a:prstGeom prst="rect">
            <a:avLst/>
          </a:prstGeom>
        </p:spPr>
      </p:pic>
      <p:sp>
        <p:nvSpPr>
          <p:cNvPr id="10" name="TextBox 9"/>
          <p:cNvSpPr txBox="1"/>
          <p:nvPr/>
        </p:nvSpPr>
        <p:spPr bwMode="auto">
          <a:xfrm>
            <a:off x="8251863" y="6550362"/>
            <a:ext cx="2335896" cy="646331"/>
          </a:xfrm>
          <a:prstGeom prst="rect">
            <a:avLst/>
          </a:prstGeom>
          <a:noFill/>
        </p:spPr>
        <p:txBody>
          <a:bodyPr wrap="none" rtlCol="0">
            <a:spAutoFit/>
          </a:bodyPr>
          <a:lstStyle/>
          <a:p>
            <a:pPr>
              <a:defRPr/>
            </a:pPr>
            <a:r>
              <a:rPr lang="en-US" sz="1400" b="1"/>
              <a:t>© MRT Program,  College</a:t>
            </a:r>
            <a:r>
              <a:rPr lang="en-US" sz="1800" b="1"/>
              <a:t>​</a:t>
            </a:r>
            <a:endParaRPr/>
          </a:p>
          <a:p>
            <a:pPr>
              <a:defRPr/>
            </a:pP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2E7C5A43-138C-43D4-90AD-330AEC7A6B2B}" type="slidenum">
              <a:rPr lang="en-US"/>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endParaRPr lang="en-US"/>
          </a:p>
        </p:txBody>
      </p:sp>
      <p:sp>
        <p:nvSpPr>
          <p:cNvPr id="3" name="Footer Placeholder 2"/>
          <p:cNvSpPr>
            <a:spLocks noGrp="1"/>
          </p:cNvSpPr>
          <p:nvPr>
            <p:ph type="ftr" sz="quarter" idx="11"/>
          </p:nvPr>
        </p:nvSpPr>
        <p:spPr bwMode="auto"/>
        <p:txBody>
          <a:bodyPr/>
          <a:lstStyle/>
          <a:p>
            <a:pPr>
              <a:defRPr/>
            </a:pPr>
            <a:endParaRPr lang="en-US"/>
          </a:p>
        </p:txBody>
      </p:sp>
      <p:sp>
        <p:nvSpPr>
          <p:cNvPr id="4" name="Slide Number Placeholder 3"/>
          <p:cNvSpPr>
            <a:spLocks noGrp="1"/>
          </p:cNvSpPr>
          <p:nvPr>
            <p:ph type="sldNum" sz="quarter" idx="12"/>
          </p:nvPr>
        </p:nvSpPr>
        <p:spPr bwMode="auto"/>
        <p:txBody>
          <a:bodyPr/>
          <a:lstStyle/>
          <a:p>
            <a:pPr>
              <a:defRPr/>
            </a:pPr>
            <a:fld id="{A6A61899-6676-4CDD-9B99-7C12D21425C8}" type="slidenum">
              <a:rPr lang="en-US"/>
              <a:t>‹#›</a:t>
            </a:fld>
            <a:endParaRPr lang="en-US"/>
          </a:p>
        </p:txBody>
      </p:sp>
      <p:pic>
        <p:nvPicPr>
          <p:cNvPr id="5" name="Picture 4"/>
          <p:cNvPicPr>
            <a:picLocks noChangeAspect="1"/>
          </p:cNvPicPr>
          <p:nvPr/>
        </p:nvPicPr>
        <p:blipFill>
          <a:blip r:embed="rId2"/>
          <a:stretch/>
        </p:blipFill>
        <p:spPr bwMode="auto">
          <a:xfrm>
            <a:off x="4253" y="510363"/>
            <a:ext cx="495477" cy="776177"/>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73C4745C-428B-4B0B-8F6A-602D577E8B0B}"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559AB439-DE0E-4579-95AC-E350C482DFC4}" type="slidenum">
              <a:rPr lang="en-CA"/>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1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r>
              <a:rPr lang="en-US"/>
              <a:t>Click to edit Master title style</a:t>
            </a: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3" y="154483"/>
            <a:ext cx="8929797" cy="627860"/>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2" name="Picture 1"/>
          <p:cNvPicPr>
            <a:picLocks noChangeAspect="1"/>
          </p:cNvPicPr>
          <p:nvPr/>
        </p:nvPicPr>
        <p:blipFill>
          <a:blip r:embed="rId2"/>
          <a:stretch/>
        </p:blipFill>
        <p:spPr bwMode="auto">
          <a:xfrm>
            <a:off x="9652000" y="2942"/>
            <a:ext cx="2540000" cy="786765"/>
          </a:xfrm>
          <a:prstGeom prst="rect">
            <a:avLst/>
          </a:prstGeom>
        </p:spPr>
      </p:pic>
      <p:sp>
        <p:nvSpPr>
          <p:cNvPr id="4"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5" name="Picture 4"/>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0" userDrawn="1">
  <p:cSld name="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pic>
        <p:nvPicPr>
          <p:cNvPr id="4" name="Picture 3"/>
          <p:cNvPicPr>
            <a:picLocks noChangeAspect="1"/>
          </p:cNvPicPr>
          <p:nvPr/>
        </p:nvPicPr>
        <p:blipFill>
          <a:blip r:embed="rId2"/>
          <a:stretch/>
        </p:blipFill>
        <p:spPr bwMode="auto">
          <a:xfrm>
            <a:off x="9652000" y="2942"/>
            <a:ext cx="2540000" cy="786765"/>
          </a:xfrm>
          <a:prstGeom prst="rect">
            <a:avLst/>
          </a:prstGeom>
        </p:spPr>
      </p:pic>
      <p:sp>
        <p:nvSpPr>
          <p:cNvPr id="5"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6" name="TextBox 5"/>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8"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p:nvPicPr>
        <p:blipFill>
          <a:blip r:embed="rId2"/>
          <a:stretch/>
        </p:blipFill>
        <p:spPr bwMode="auto">
          <a:xfrm>
            <a:off x="9652000" y="2942"/>
            <a:ext cx="2540000" cy="786765"/>
          </a:xfrm>
          <a:prstGeom prst="rect">
            <a:avLst/>
          </a:prstGeom>
        </p:spPr>
      </p:pic>
      <p:sp>
        <p:nvSpPr>
          <p:cNvPr id="7"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10"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1" name="TextBox 10"/>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r>
              <a:rPr lang="en-US"/>
              <a:t>Click to edit Master title style</a:t>
            </a: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p:nvPicPr>
        <p:blipFill>
          <a:blip r:embed="rId2"/>
          <a:stretch/>
        </p:blipFill>
        <p:spPr bwMode="auto">
          <a:xfrm>
            <a:off x="9652000" y="2942"/>
            <a:ext cx="2540000" cy="786765"/>
          </a:xfrm>
          <a:prstGeom prst="rect">
            <a:avLst/>
          </a:prstGeom>
        </p:spPr>
      </p:pic>
      <p:sp>
        <p:nvSpPr>
          <p:cNvPr id="9"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1" name="TextBox 10"/>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r>
              <a:rPr lang="en-US"/>
              <a:t>Click to edit Master title style</a:t>
            </a: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pic>
        <p:nvPicPr>
          <p:cNvPr id="5" name="Picture 4"/>
          <p:cNvPicPr>
            <a:picLocks noChangeAspect="1"/>
          </p:cNvPicPr>
          <p:nvPr/>
        </p:nvPicPr>
        <p:blipFill>
          <a:blip r:embed="rId2"/>
          <a:stretch/>
        </p:blipFill>
        <p:spPr bwMode="auto">
          <a:xfrm>
            <a:off x="9652000" y="2942"/>
            <a:ext cx="2540000" cy="786765"/>
          </a:xfrm>
          <a:prstGeom prst="rect">
            <a:avLst/>
          </a:prstGeom>
        </p:spPr>
      </p:pic>
      <p:sp>
        <p:nvSpPr>
          <p:cNvPr id="6"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8" name="TextBox 7"/>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txAndObj" userDrawn="1">
  <p:cSld name="Title, Text,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609600" y="274638"/>
            <a:ext cx="10972800" cy="1143000"/>
          </a:xfrm>
          <a:prstGeom prst="rect">
            <a:avLst/>
          </a:prstGeom>
        </p:spPr>
        <p:txBody>
          <a:bodyPr/>
          <a:lstStyle/>
          <a:p>
            <a:pPr>
              <a:defRPr/>
            </a:pPr>
            <a:r>
              <a:rPr lang="en-US"/>
              <a:t>Click to edit Master title style</a:t>
            </a:r>
            <a:endParaRPr/>
          </a:p>
        </p:txBody>
      </p:sp>
      <p:sp>
        <p:nvSpPr>
          <p:cNvPr id="3" name="Text Placeholder 2"/>
          <p:cNvSpPr>
            <a:spLocks noGrp="1"/>
          </p:cNvSpPr>
          <p:nvPr>
            <p:ph type="body" sz="half" idx="1"/>
          </p:nvPr>
        </p:nvSpPr>
        <p:spPr bwMode="auto">
          <a:xfrm>
            <a:off x="609600" y="1600201"/>
            <a:ext cx="5384800" cy="4525963"/>
          </a:xfrm>
          <a:prstGeom prst="rect">
            <a:avLst/>
          </a:prstGeo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 name="Content Placeholder 3"/>
          <p:cNvSpPr>
            <a:spLocks noGrp="1"/>
          </p:cNvSpPr>
          <p:nvPr>
            <p:ph sz="half" idx="2"/>
          </p:nvPr>
        </p:nvSpPr>
        <p:spPr bwMode="auto">
          <a:xfrm>
            <a:off x="6197600" y="1600201"/>
            <a:ext cx="5384800" cy="4525963"/>
          </a:xfrm>
          <a:prstGeom prst="rect">
            <a:avLst/>
          </a:prstGeo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5" name="Date Placeholder 4"/>
          <p:cNvSpPr>
            <a:spLocks noGrp="1"/>
          </p:cNvSpPr>
          <p:nvPr>
            <p:ph type="dt" sz="half" idx="10"/>
          </p:nvPr>
        </p:nvSpPr>
        <p:spPr bwMode="auto">
          <a:xfrm>
            <a:off x="609600" y="6245225"/>
            <a:ext cx="2844800" cy="476250"/>
          </a:xfrm>
          <a:prstGeom prst="rect">
            <a:avLst/>
          </a:prstGeom>
        </p:spPr>
        <p:txBody>
          <a:bodyPr/>
          <a:lstStyle>
            <a:lvl1pPr>
              <a:defRPr/>
            </a:lvl1pPr>
          </a:lstStyle>
          <a:p>
            <a:pPr>
              <a:defRPr/>
            </a:pPr>
            <a:endParaRPr lang="en-CA"/>
          </a:p>
        </p:txBody>
      </p:sp>
      <p:sp>
        <p:nvSpPr>
          <p:cNvPr id="6" name="Footer Placeholder 5"/>
          <p:cNvSpPr>
            <a:spLocks noGrp="1"/>
          </p:cNvSpPr>
          <p:nvPr>
            <p:ph type="ftr" sz="quarter" idx="11"/>
          </p:nvPr>
        </p:nvSpPr>
        <p:spPr bwMode="auto">
          <a:xfrm>
            <a:off x="4165600" y="6245225"/>
            <a:ext cx="3860800" cy="476250"/>
          </a:xfrm>
          <a:prstGeom prst="rect">
            <a:avLst/>
          </a:prstGeom>
        </p:spPr>
        <p:txBody>
          <a:bodyPr/>
          <a:lstStyle>
            <a:lvl1pPr>
              <a:defRPr/>
            </a:lvl1pPr>
          </a:lstStyle>
          <a:p>
            <a:pPr>
              <a:defRPr/>
            </a:pPr>
            <a:endParaRPr lang="en-CA"/>
          </a:p>
        </p:txBody>
      </p:sp>
      <p:sp>
        <p:nvSpPr>
          <p:cNvPr id="7" name="Slide Number Placeholder 6"/>
          <p:cNvSpPr>
            <a:spLocks noGrp="1"/>
          </p:cNvSpPr>
          <p:nvPr>
            <p:ph type="sldNum" sz="quarter" idx="12"/>
          </p:nvPr>
        </p:nvSpPr>
        <p:spPr bwMode="auto">
          <a:xfrm>
            <a:off x="8737600" y="6245225"/>
            <a:ext cx="2844800" cy="476250"/>
          </a:xfrm>
          <a:prstGeom prst="rect">
            <a:avLst/>
          </a:prstGeom>
        </p:spPr>
        <p:txBody>
          <a:bodyPr/>
          <a:lstStyle>
            <a:lvl1pPr>
              <a:defRPr/>
            </a:lvl1pPr>
          </a:lstStyle>
          <a:p>
            <a:pPr>
              <a:defRPr/>
            </a:pPr>
            <a:fld id="{976779FF-2D12-473E-BE1E-7E6D286EE4C6}" type="slidenum">
              <a:rPr lang="en-CA"/>
              <a:t>‹#›</a:t>
            </a:fld>
            <a:endParaRPr lang="en-CA"/>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0" showMasterPhAnim="0" showMasterSp="1" type="objAndTx" userDrawn="1">
  <p:cSld name="Title, Content and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609600" y="274638"/>
            <a:ext cx="10972800" cy="1143000"/>
          </a:xfrm>
          <a:prstGeom prst="rect">
            <a:avLst/>
          </a:prstGeom>
        </p:spPr>
        <p:txBody>
          <a:bodyPr/>
          <a:lstStyle/>
          <a:p>
            <a:pPr>
              <a:defRPr/>
            </a:pPr>
            <a:r>
              <a:rPr lang="en-US"/>
              <a:t>Click to edit Master title style</a:t>
            </a:r>
            <a:endParaRPr/>
          </a:p>
        </p:txBody>
      </p:sp>
      <p:sp>
        <p:nvSpPr>
          <p:cNvPr id="3" name="Content Placeholder 2"/>
          <p:cNvSpPr>
            <a:spLocks noGrp="1"/>
          </p:cNvSpPr>
          <p:nvPr>
            <p:ph sz="half" idx="1"/>
          </p:nvPr>
        </p:nvSpPr>
        <p:spPr bwMode="auto">
          <a:xfrm>
            <a:off x="609600" y="1600201"/>
            <a:ext cx="5384800" cy="4525963"/>
          </a:xfrm>
          <a:prstGeom prst="rect">
            <a:avLst/>
          </a:prstGeo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4" name="Text Placeholder 3"/>
          <p:cNvSpPr>
            <a:spLocks noGrp="1"/>
          </p:cNvSpPr>
          <p:nvPr>
            <p:ph type="body" sz="half" idx="2"/>
          </p:nvPr>
        </p:nvSpPr>
        <p:spPr bwMode="auto">
          <a:xfrm>
            <a:off x="6197600" y="1600201"/>
            <a:ext cx="5384800" cy="4525963"/>
          </a:xfrm>
          <a:prstGeom prst="rect">
            <a:avLst/>
          </a:prstGeo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a:p>
        </p:txBody>
      </p:sp>
      <p:sp>
        <p:nvSpPr>
          <p:cNvPr id="5" name="Date Placeholder 4"/>
          <p:cNvSpPr>
            <a:spLocks noGrp="1"/>
          </p:cNvSpPr>
          <p:nvPr>
            <p:ph type="dt" sz="half" idx="10"/>
          </p:nvPr>
        </p:nvSpPr>
        <p:spPr bwMode="auto">
          <a:xfrm>
            <a:off x="609600" y="6245225"/>
            <a:ext cx="2844800" cy="476250"/>
          </a:xfrm>
          <a:prstGeom prst="rect">
            <a:avLst/>
          </a:prstGeom>
        </p:spPr>
        <p:txBody>
          <a:bodyPr/>
          <a:lstStyle>
            <a:lvl1pPr>
              <a:defRPr/>
            </a:lvl1pPr>
          </a:lstStyle>
          <a:p>
            <a:pPr>
              <a:defRPr/>
            </a:pPr>
            <a:endParaRPr lang="en-CA"/>
          </a:p>
        </p:txBody>
      </p:sp>
      <p:sp>
        <p:nvSpPr>
          <p:cNvPr id="6" name="Footer Placeholder 5"/>
          <p:cNvSpPr>
            <a:spLocks noGrp="1"/>
          </p:cNvSpPr>
          <p:nvPr>
            <p:ph type="ftr" sz="quarter" idx="11"/>
          </p:nvPr>
        </p:nvSpPr>
        <p:spPr bwMode="auto">
          <a:xfrm>
            <a:off x="4165600" y="6245225"/>
            <a:ext cx="3860800" cy="476250"/>
          </a:xfrm>
          <a:prstGeom prst="rect">
            <a:avLst/>
          </a:prstGeom>
        </p:spPr>
        <p:txBody>
          <a:bodyPr/>
          <a:lstStyle>
            <a:lvl1pPr>
              <a:defRPr/>
            </a:lvl1pPr>
          </a:lstStyle>
          <a:p>
            <a:pPr>
              <a:defRPr/>
            </a:pPr>
            <a:endParaRPr lang="en-CA"/>
          </a:p>
        </p:txBody>
      </p:sp>
      <p:sp>
        <p:nvSpPr>
          <p:cNvPr id="7" name="Slide Number Placeholder 6"/>
          <p:cNvSpPr>
            <a:spLocks noGrp="1"/>
          </p:cNvSpPr>
          <p:nvPr>
            <p:ph type="sldNum" sz="quarter" idx="12"/>
          </p:nvPr>
        </p:nvSpPr>
        <p:spPr bwMode="auto">
          <a:xfrm>
            <a:off x="8737600" y="6245225"/>
            <a:ext cx="2844800" cy="476250"/>
          </a:xfrm>
          <a:prstGeom prst="rect">
            <a:avLst/>
          </a:prstGeom>
        </p:spPr>
        <p:txBody>
          <a:bodyPr/>
          <a:lstStyle>
            <a:lvl1pPr>
              <a:defRPr/>
            </a:lvl1pPr>
          </a:lstStyle>
          <a:p>
            <a:pPr>
              <a:defRPr/>
            </a:pPr>
            <a:fld id="{C407AE57-91D9-4115-A31D-59782E1EBA92}" type="slidenum">
              <a:rPr lang="en-CA"/>
              <a:t>‹#›</a:t>
            </a:fld>
            <a:endParaRPr lang="en-CA"/>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2_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5939693" y="1320800"/>
            <a:ext cx="5804225" cy="2980352"/>
          </a:xfrm>
          <a:prstGeom prst="rect">
            <a:avLst/>
          </a:prstGeom>
        </p:spPr>
        <p:txBody>
          <a:bodyPr/>
          <a:lstStyle>
            <a:lvl1pPr algn="l">
              <a:defRPr sz="6000">
                <a:solidFill>
                  <a:schemeClr val="tx1"/>
                </a:solidFill>
                <a:latin typeface="Impact"/>
              </a:defRPr>
            </a:lvl1pPr>
          </a:lstStyle>
          <a:p>
            <a:pPr>
              <a:defRPr/>
            </a:pPr>
            <a:endParaRPr lang="en-CA"/>
          </a:p>
        </p:txBody>
      </p:sp>
      <p:sp>
        <p:nvSpPr>
          <p:cNvPr id="11" name="Text Placeholder 10"/>
          <p:cNvSpPr>
            <a:spLocks noGrp="1"/>
          </p:cNvSpPr>
          <p:nvPr>
            <p:ph type="body" sz="quarter" idx="10" hasCustomPrompt="1"/>
          </p:nvPr>
        </p:nvSpPr>
        <p:spPr bwMode="auto">
          <a:xfrm>
            <a:off x="5939693" y="4401024"/>
            <a:ext cx="5804225" cy="675789"/>
          </a:xfrm>
          <a:prstGeom prst="rect">
            <a:avLst/>
          </a:prstGeom>
        </p:spPr>
        <p:txBody>
          <a:bodyPr vert="horz"/>
          <a:lstStyle>
            <a:lvl1pPr marL="0" algn="l" defTabSz="914400">
              <a:spcBef>
                <a:spcPts val="0"/>
              </a:spcBef>
              <a:defRPr lang="en-US" sz="1400" b="1">
                <a:solidFill>
                  <a:srgbClr val="005EB8"/>
                </a:solidFill>
                <a:latin typeface="Arial"/>
                <a:ea typeface="+mn-ea"/>
                <a:cs typeface="Arial"/>
              </a:defRPr>
            </a:lvl1pPr>
          </a:lstStyle>
          <a:p>
            <a:pPr lvl="0">
              <a:defRPr/>
            </a:pPr>
            <a:r>
              <a:rPr lang="en-US"/>
              <a:t>Presentation Subtitle</a:t>
            </a:r>
            <a:endParaRPr/>
          </a:p>
        </p:txBody>
      </p:sp>
      <p:pic>
        <p:nvPicPr>
          <p:cNvPr id="5" name="Picture 4"/>
          <p:cNvPicPr>
            <a:picLocks noChangeAspect="1"/>
          </p:cNvPicPr>
          <p:nvPr userDrawn="1"/>
        </p:nvPicPr>
        <p:blipFill>
          <a:blip r:embed="rId2"/>
          <a:stretch/>
        </p:blipFill>
        <p:spPr bwMode="auto">
          <a:xfrm>
            <a:off x="570520" y="1160952"/>
            <a:ext cx="4840281" cy="3749040"/>
          </a:xfrm>
          <a:prstGeom prst="rect">
            <a:avLst/>
          </a:prstGeom>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3803" y="154483"/>
            <a:ext cx="8929797" cy="627860"/>
          </a:xfrm>
          <a:prstGeom prst="rect">
            <a:avLst/>
          </a:prstGeom>
        </p:spPr>
        <p:txBody>
          <a:bodyPr/>
          <a:lstStyle>
            <a:lvl1pPr algn="l">
              <a:defRPr sz="30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2" name="Picture 1"/>
          <p:cNvPicPr>
            <a:picLocks noChangeAspect="1"/>
          </p:cNvPicPr>
          <p:nvPr userDrawn="1"/>
        </p:nvPicPr>
        <p:blipFill>
          <a:blip r:embed="rId2"/>
          <a:stretch/>
        </p:blipFill>
        <p:spPr bwMode="auto">
          <a:xfrm>
            <a:off x="9652000" y="2942"/>
            <a:ext cx="2540000" cy="786765"/>
          </a:xfrm>
          <a:prstGeom prst="rect">
            <a:avLst/>
          </a:prstGeom>
        </p:spPr>
      </p:pic>
      <p:sp>
        <p:nvSpPr>
          <p:cNvPr id="4"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6" name="TextBox 5"/>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numbered">
    <p:spTree>
      <p:nvGrpSpPr>
        <p:cNvPr id="1" name=""/>
        <p:cNvGrpSpPr/>
        <p:nvPr/>
      </p:nvGrpSpPr>
      <p:grpSpPr bwMode="auto">
        <a:xfrm>
          <a:off x="0" y="0"/>
          <a:ext cx="0" cy="0"/>
          <a:chOff x="0" y="0"/>
          <a:chExt cx="0" cy="0"/>
        </a:xfrm>
      </p:grpSpPr>
      <p:sp>
        <p:nvSpPr>
          <p:cNvPr id="8" name="Content Placeholder 7"/>
          <p:cNvSpPr>
            <a:spLocks noGrp="1"/>
          </p:cNvSpPr>
          <p:nvPr>
            <p:ph sz="quarter" idx="10"/>
          </p:nvPr>
        </p:nvSpPr>
        <p:spPr bwMode="auto">
          <a:xfrm>
            <a:off x="846668" y="1248508"/>
            <a:ext cx="10454217" cy="4967260"/>
          </a:xfrm>
          <a:prstGeom prst="rect">
            <a:avLst/>
          </a:prstGeom>
        </p:spPr>
        <p:txBody>
          <a:bodyPr vert="horz"/>
          <a:lstStyle>
            <a:lvl1pPr marL="342900" indent="-342900">
              <a:buFont typeface="+mj-lt"/>
              <a:buAutoNum type="arabicPeriod"/>
              <a:defRPr>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pic>
        <p:nvPicPr>
          <p:cNvPr id="4" name="Picture 3"/>
          <p:cNvPicPr>
            <a:picLocks noChangeAspect="1"/>
          </p:cNvPicPr>
          <p:nvPr userDrawn="1"/>
        </p:nvPicPr>
        <p:blipFill>
          <a:blip r:embed="rId2"/>
          <a:stretch/>
        </p:blipFill>
        <p:spPr bwMode="auto">
          <a:xfrm>
            <a:off x="9652000" y="2942"/>
            <a:ext cx="2540000" cy="786765"/>
          </a:xfrm>
          <a:prstGeom prst="rect">
            <a:avLst/>
          </a:prstGeom>
        </p:spPr>
      </p:pic>
      <p:sp>
        <p:nvSpPr>
          <p:cNvPr id="5"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3" name="Title 1"/>
          <p:cNvSpPr>
            <a:spLocks noGrp="1"/>
          </p:cNvSpPr>
          <p:nvPr>
            <p:ph type="ctrTitle"/>
          </p:nvPr>
        </p:nvSpPr>
        <p:spPr bwMode="auto">
          <a:xfrm>
            <a:off x="821128" y="157877"/>
            <a:ext cx="8932472" cy="682387"/>
          </a:xfrm>
          <a:prstGeom prst="rect">
            <a:avLst/>
          </a:prstGeom>
        </p:spPr>
        <p:txBody>
          <a:bodyPr/>
          <a:lstStyle>
            <a:lvl1pPr algn="l">
              <a:defRPr sz="3000" b="1" i="0">
                <a:solidFill>
                  <a:schemeClr val="tx2"/>
                </a:solidFill>
                <a:latin typeface="Arial"/>
              </a:defRPr>
            </a:lvl1pPr>
          </a:lstStyle>
          <a:p>
            <a:pPr>
              <a:defRPr/>
            </a:pPr>
            <a:endParaRPr lang="en-CA"/>
          </a:p>
        </p:txBody>
      </p:sp>
      <p:sp>
        <p:nvSpPr>
          <p:cNvPr id="6" name="TextBox 5"/>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19936" y="155769"/>
            <a:ext cx="8933664" cy="675703"/>
          </a:xfrm>
          <a:prstGeom prst="rect">
            <a:avLst/>
          </a:prstGeom>
        </p:spPr>
        <p:txBody>
          <a:bodyPr/>
          <a:lstStyle>
            <a:lvl1pPr algn="l">
              <a:defRPr sz="3000" b="1" i="0">
                <a:solidFill>
                  <a:schemeClr val="tx1"/>
                </a:solidFill>
                <a:latin typeface="Arial"/>
              </a:defRPr>
            </a:lvl1pPr>
          </a:lstStyle>
          <a:p>
            <a:pPr>
              <a:defRPr/>
            </a:pPr>
            <a:endParaRPr lang="en-CA"/>
          </a:p>
        </p:txBody>
      </p:sp>
      <p:sp>
        <p:nvSpPr>
          <p:cNvPr id="5" name="Picture Placeholder 4"/>
          <p:cNvSpPr>
            <a:spLocks noGrp="1"/>
          </p:cNvSpPr>
          <p:nvPr>
            <p:ph type="pic" sz="quarter" idx="10" hasCustomPrompt="1"/>
          </p:nvPr>
        </p:nvSpPr>
        <p:spPr bwMode="auto">
          <a:xfrm>
            <a:off x="843843" y="1239716"/>
            <a:ext cx="10457040" cy="4868750"/>
          </a:xfrm>
          <a:prstGeom prst="rect">
            <a:avLst/>
          </a:prstGeom>
        </p:spPr>
        <p:txBody>
          <a:bodyPr vert="horz"/>
          <a:lstStyle>
            <a:lvl1pPr>
              <a:defRPr/>
            </a:lvl1pPr>
          </a:lstStyle>
          <a:p>
            <a:pPr>
              <a:defRPr/>
            </a:pPr>
            <a:r>
              <a:rPr lang="en-CA"/>
              <a:t>Insert image here.</a:t>
            </a:r>
            <a:endParaRPr/>
          </a:p>
        </p:txBody>
      </p:sp>
      <p:sp>
        <p:nvSpPr>
          <p:cNvPr id="6" name="Text Placeholder 10"/>
          <p:cNvSpPr>
            <a:spLocks noGrp="1"/>
          </p:cNvSpPr>
          <p:nvPr>
            <p:ph type="body" sz="quarter" idx="11" hasCustomPrompt="1"/>
          </p:nvPr>
        </p:nvSpPr>
        <p:spPr bwMode="auto">
          <a:xfrm>
            <a:off x="5407512" y="6133275"/>
            <a:ext cx="5995595" cy="28571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2"/>
            <a:ext cx="2540000" cy="786765"/>
          </a:xfrm>
          <a:prstGeom prst="rect">
            <a:avLst/>
          </a:prstGeom>
        </p:spPr>
      </p:pic>
      <p:sp>
        <p:nvSpPr>
          <p:cNvPr id="8"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Large text / content / image">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54657"/>
            <a:ext cx="8933203" cy="685607"/>
          </a:xfrm>
          <a:prstGeom prst="rect">
            <a:avLst/>
          </a:prstGeom>
        </p:spPr>
        <p:txBody>
          <a:bodyPr/>
          <a:lstStyle>
            <a:lvl1pPr algn="l">
              <a:defRPr sz="3000" b="1" i="0">
                <a:solidFill>
                  <a:schemeClr val="tx2"/>
                </a:solidFill>
                <a:latin typeface="Arial"/>
              </a:defRPr>
            </a:lvl1pPr>
          </a:lstStyle>
          <a:p>
            <a:pPr>
              <a:defRPr/>
            </a:pPr>
            <a:endParaRPr lang="en-CA"/>
          </a:p>
        </p:txBody>
      </p:sp>
      <p:sp>
        <p:nvSpPr>
          <p:cNvPr id="8" name="Content Placeholder 7"/>
          <p:cNvSpPr>
            <a:spLocks noGrp="1"/>
          </p:cNvSpPr>
          <p:nvPr>
            <p:ph sz="quarter" idx="10"/>
          </p:nvPr>
        </p:nvSpPr>
        <p:spPr bwMode="auto">
          <a:xfrm>
            <a:off x="846668" y="1248509"/>
            <a:ext cx="10454217" cy="2517157"/>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a:p>
            <a:pPr lvl="2">
              <a:defRPr/>
            </a:pPr>
            <a:endParaRPr lang="en-US"/>
          </a:p>
        </p:txBody>
      </p:sp>
      <p:sp>
        <p:nvSpPr>
          <p:cNvPr id="4" name="Picture Placeholder 4"/>
          <p:cNvSpPr>
            <a:spLocks noGrp="1"/>
          </p:cNvSpPr>
          <p:nvPr>
            <p:ph type="pic" sz="quarter" idx="11" hasCustomPrompt="1"/>
          </p:nvPr>
        </p:nvSpPr>
        <p:spPr bwMode="auto">
          <a:xfrm>
            <a:off x="843843" y="3852567"/>
            <a:ext cx="10457040" cy="2255898"/>
          </a:xfrm>
          <a:prstGeom prst="rect">
            <a:avLst/>
          </a:prstGeom>
        </p:spPr>
        <p:txBody>
          <a:bodyPr vert="horz"/>
          <a:lstStyle>
            <a:lvl1pPr>
              <a:defRPr/>
            </a:lvl1pPr>
          </a:lstStyle>
          <a:p>
            <a:pPr>
              <a:defRPr/>
            </a:pPr>
            <a:r>
              <a:rPr lang="en-CA"/>
              <a:t>Insert image here.</a:t>
            </a:r>
            <a:endParaRPr/>
          </a:p>
        </p:txBody>
      </p:sp>
      <p:sp>
        <p:nvSpPr>
          <p:cNvPr id="5" name="Text Placeholder 10"/>
          <p:cNvSpPr>
            <a:spLocks noGrp="1"/>
          </p:cNvSpPr>
          <p:nvPr>
            <p:ph type="body" sz="quarter" idx="12" hasCustomPrompt="1"/>
          </p:nvPr>
        </p:nvSpPr>
        <p:spPr bwMode="auto">
          <a:xfrm>
            <a:off x="5407512" y="6126049"/>
            <a:ext cx="5995595" cy="257166"/>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6" name="Picture 5"/>
          <p:cNvPicPr>
            <a:picLocks noChangeAspect="1"/>
          </p:cNvPicPr>
          <p:nvPr userDrawn="1"/>
        </p:nvPicPr>
        <p:blipFill>
          <a:blip r:embed="rId2"/>
          <a:stretch/>
        </p:blipFill>
        <p:spPr bwMode="auto">
          <a:xfrm>
            <a:off x="9652000" y="2942"/>
            <a:ext cx="2540000" cy="786765"/>
          </a:xfrm>
          <a:prstGeom prst="rect">
            <a:avLst/>
          </a:prstGeom>
        </p:spPr>
      </p:pic>
      <p:sp>
        <p:nvSpPr>
          <p:cNvPr id="7"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9" name="TextBox 8"/>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a:t>
            </a:r>
            <a:r>
              <a:rPr lang="en-US" sz="1000">
                <a:solidFill>
                  <a:schemeClr val="accent6">
                    <a:lumMod val="60000"/>
                    <a:lumOff val="40000"/>
                  </a:schemeClr>
                </a:solidFill>
                <a:latin typeface="Arial"/>
                <a:cs typeface="Arial"/>
              </a:rPr>
              <a:t> Alberta Institute of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Image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7" y="160030"/>
            <a:ext cx="8933203" cy="647852"/>
          </a:xfrm>
          <a:prstGeom prst="rect">
            <a:avLst/>
          </a:prstGeom>
        </p:spPr>
        <p:txBody>
          <a:bodyPr/>
          <a:lstStyle>
            <a:lvl1pPr algn="l">
              <a:defRPr sz="3000" b="1" i="0">
                <a:solidFill>
                  <a:schemeClr val="tx1"/>
                </a:solidFill>
                <a:latin typeface="Arial"/>
              </a:defRPr>
            </a:lvl1pPr>
          </a:lstStyle>
          <a:p>
            <a:pPr>
              <a:defRPr/>
            </a:pPr>
            <a:endParaRPr lang="en-CA"/>
          </a:p>
        </p:txBody>
      </p:sp>
      <p:sp>
        <p:nvSpPr>
          <p:cNvPr id="4" name="Picture Placeholder 4"/>
          <p:cNvSpPr>
            <a:spLocks noGrp="1"/>
          </p:cNvSpPr>
          <p:nvPr>
            <p:ph type="pic" sz="quarter" idx="10" hasCustomPrompt="1"/>
          </p:nvPr>
        </p:nvSpPr>
        <p:spPr bwMode="auto">
          <a:xfrm>
            <a:off x="6807200" y="1248508"/>
            <a:ext cx="4493683" cy="4689714"/>
          </a:xfrm>
          <a:prstGeom prst="rect">
            <a:avLst/>
          </a:prstGeom>
        </p:spPr>
        <p:txBody>
          <a:bodyPr vert="horz"/>
          <a:lstStyle>
            <a:lvl1pPr marL="0" indent="0">
              <a:buFont typeface="Arial"/>
              <a:buNone/>
              <a:defRPr>
                <a:solidFill>
                  <a:schemeClr val="accent3"/>
                </a:solidFill>
              </a:defRPr>
            </a:lvl1pPr>
            <a:lvl2pPr marL="685800" indent="-342900">
              <a:defRPr/>
            </a:lvl2pPr>
            <a:lvl3pPr marL="914400" indent="-228600">
              <a:buFont typeface="Wingdings"/>
              <a:buChar char="§"/>
              <a:defRPr sz="2000"/>
            </a:lvl3pPr>
            <a:lvl4pPr marL="1143000" indent="-228600">
              <a:defRPr sz="1800"/>
            </a:lvl4pPr>
            <a:lvl5pPr marL="1371600" indent="-228600">
              <a:defRPr sz="1600"/>
            </a:lvl5pPr>
          </a:lstStyle>
          <a:p>
            <a:pPr>
              <a:defRPr/>
            </a:pPr>
            <a:r>
              <a:rPr lang="en-CA"/>
              <a:t>Insert image here.</a:t>
            </a:r>
            <a:endParaRPr/>
          </a:p>
        </p:txBody>
      </p:sp>
      <p:sp>
        <p:nvSpPr>
          <p:cNvPr id="6" name="Content Placeholder 7"/>
          <p:cNvSpPr>
            <a:spLocks noGrp="1"/>
          </p:cNvSpPr>
          <p:nvPr>
            <p:ph sz="quarter" idx="12"/>
          </p:nvPr>
        </p:nvSpPr>
        <p:spPr bwMode="auto">
          <a:xfrm>
            <a:off x="846669" y="1248508"/>
            <a:ext cx="5604932" cy="5076988"/>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sz="2400"/>
              <a:t>Second level</a:t>
            </a:r>
            <a:endParaRPr/>
          </a:p>
          <a:p>
            <a:pPr lvl="2">
              <a:defRPr/>
            </a:pPr>
            <a:r>
              <a:rPr lang="en-US" sz="2000"/>
              <a:t>Third level</a:t>
            </a:r>
            <a:endParaRPr lang="en-US"/>
          </a:p>
          <a:p>
            <a:pPr lvl="3">
              <a:defRPr/>
            </a:pPr>
            <a:r>
              <a:rPr lang="en-US"/>
              <a:t>Fourth level</a:t>
            </a:r>
            <a:endParaRPr/>
          </a:p>
          <a:p>
            <a:pPr lvl="4">
              <a:defRPr/>
            </a:pPr>
            <a:r>
              <a:rPr lang="en-US"/>
              <a:t>Fifth level</a:t>
            </a:r>
            <a:endParaRPr lang="en-CA"/>
          </a:p>
          <a:p>
            <a:pPr lvl="0">
              <a:defRPr/>
            </a:pPr>
            <a:endParaRPr lang="en-CA"/>
          </a:p>
        </p:txBody>
      </p:sp>
      <p:sp>
        <p:nvSpPr>
          <p:cNvPr id="8" name="Text Placeholder 10"/>
          <p:cNvSpPr>
            <a:spLocks noGrp="1"/>
          </p:cNvSpPr>
          <p:nvPr>
            <p:ph type="body" sz="quarter" idx="11" hasCustomPrompt="1"/>
          </p:nvPr>
        </p:nvSpPr>
        <p:spPr bwMode="auto">
          <a:xfrm>
            <a:off x="6806493" y="5938221"/>
            <a:ext cx="4653986" cy="384318"/>
          </a:xfrm>
          <a:prstGeom prst="rect">
            <a:avLst/>
          </a:prstGeom>
        </p:spPr>
        <p:txBody>
          <a:bodyPr vert="horz"/>
          <a:lstStyle>
            <a:lvl1pPr marL="0" algn="r" defTabSz="914400">
              <a:spcBef>
                <a:spcPts val="0"/>
              </a:spcBef>
              <a:defRPr lang="en-US" sz="1000" b="0">
                <a:solidFill>
                  <a:schemeClr val="tx1">
                    <a:lumMod val="65000"/>
                    <a:lumOff val="35000"/>
                  </a:schemeClr>
                </a:solidFill>
                <a:latin typeface="Arial"/>
                <a:ea typeface="+mn-ea"/>
                <a:cs typeface="Arial"/>
              </a:defRPr>
            </a:lvl1pPr>
          </a:lstStyle>
          <a:p>
            <a:pPr lvl="0">
              <a:defRPr/>
            </a:pPr>
            <a:r>
              <a:rPr lang="en-US"/>
              <a:t>Source: Include image source here</a:t>
            </a:r>
            <a:endParaRPr/>
          </a:p>
        </p:txBody>
      </p:sp>
      <p:pic>
        <p:nvPicPr>
          <p:cNvPr id="7" name="Picture 6"/>
          <p:cNvPicPr>
            <a:picLocks noChangeAspect="1"/>
          </p:cNvPicPr>
          <p:nvPr userDrawn="1"/>
        </p:nvPicPr>
        <p:blipFill>
          <a:blip r:embed="rId2"/>
          <a:stretch/>
        </p:blipFill>
        <p:spPr bwMode="auto">
          <a:xfrm>
            <a:off x="9652000" y="2942"/>
            <a:ext cx="2540000" cy="786765"/>
          </a:xfrm>
          <a:prstGeom prst="rect">
            <a:avLst/>
          </a:prstGeom>
        </p:spPr>
      </p:pic>
      <p:sp>
        <p:nvSpPr>
          <p:cNvPr id="9"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0" name="TextBox 9"/>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 Technology</a:t>
            </a: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0" userDrawn="1">
  <p:cSld name="1_Text / Text split">
    <p:spTree>
      <p:nvGrpSpPr>
        <p:cNvPr id="1" name=""/>
        <p:cNvGrpSpPr/>
        <p:nvPr/>
      </p:nvGrpSpPr>
      <p:grpSpPr bwMode="auto">
        <a:xfrm>
          <a:off x="0" y="0"/>
          <a:ext cx="0" cy="0"/>
          <a:chOff x="0" y="0"/>
          <a:chExt cx="0" cy="0"/>
        </a:xfrm>
      </p:grpSpPr>
      <p:sp>
        <p:nvSpPr>
          <p:cNvPr id="3" name="Title 1"/>
          <p:cNvSpPr>
            <a:spLocks noGrp="1"/>
          </p:cNvSpPr>
          <p:nvPr>
            <p:ph type="ctrTitle"/>
          </p:nvPr>
        </p:nvSpPr>
        <p:spPr bwMode="auto">
          <a:xfrm>
            <a:off x="820398" y="155149"/>
            <a:ext cx="8944925" cy="685114"/>
          </a:xfrm>
          <a:prstGeom prst="rect">
            <a:avLst/>
          </a:prstGeom>
        </p:spPr>
        <p:txBody>
          <a:bodyPr/>
          <a:lstStyle>
            <a:lvl1pPr algn="l">
              <a:defRPr sz="3000" b="1" i="0">
                <a:solidFill>
                  <a:schemeClr val="tx2"/>
                </a:solidFill>
                <a:latin typeface="Arial"/>
              </a:defRPr>
            </a:lvl1pPr>
          </a:lstStyle>
          <a:p>
            <a:pPr>
              <a:defRPr/>
            </a:pPr>
            <a:endParaRPr lang="en-CA"/>
          </a:p>
        </p:txBody>
      </p:sp>
      <p:sp>
        <p:nvSpPr>
          <p:cNvPr id="10" name="Content Placeholder 3"/>
          <p:cNvSpPr>
            <a:spLocks noGrp="1"/>
          </p:cNvSpPr>
          <p:nvPr>
            <p:ph sz="half" idx="2"/>
          </p:nvPr>
        </p:nvSpPr>
        <p:spPr bwMode="auto">
          <a:xfrm>
            <a:off x="6260123" y="1239716"/>
            <a:ext cx="5055000" cy="5085781"/>
          </a:xfrm>
          <a:prstGeom prst="rect">
            <a:avLst/>
          </a:prstGeom>
        </p:spPr>
        <p:txBody>
          <a:bodyPr/>
          <a:lstStyle>
            <a:lvl1pPr marL="342900" indent="-342900">
              <a:buFont typeface="Arial"/>
              <a:buChar char="•"/>
              <a:defRPr sz="2800">
                <a:solidFill>
                  <a:schemeClr val="tx2"/>
                </a:solidFill>
              </a:defRPr>
            </a:lvl1pPr>
            <a:lvl2pPr marL="685800" indent="-342900">
              <a:buFont typeface="Arial"/>
              <a:buChar char="◦"/>
              <a:defRPr sz="2400" b="0"/>
            </a:lvl2pPr>
            <a:lvl3pPr marL="914400" indent="-228600">
              <a:buFont typeface="Wingdings"/>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11" name="Content Placeholder 7"/>
          <p:cNvSpPr>
            <a:spLocks noGrp="1"/>
          </p:cNvSpPr>
          <p:nvPr>
            <p:ph sz="quarter" idx="12"/>
          </p:nvPr>
        </p:nvSpPr>
        <p:spPr bwMode="auto">
          <a:xfrm>
            <a:off x="846669" y="1239716"/>
            <a:ext cx="5108655" cy="5085781"/>
          </a:xfrm>
          <a:prstGeom prst="rect">
            <a:avLst/>
          </a:prstGeom>
        </p:spPr>
        <p:txBody>
          <a:bodyPr vert="horz"/>
          <a:lstStyle>
            <a:lvl1pPr marL="342900" indent="-342900">
              <a:buFont typeface="Arial"/>
              <a:buChar char="•"/>
              <a:defRPr>
                <a:solidFill>
                  <a:schemeClr val="tx2"/>
                </a:solidFill>
              </a:defRPr>
            </a:lvl1pPr>
            <a:lvl2pPr marL="685800" indent="-342900">
              <a:buFont typeface="Arial"/>
              <a:buChar char="◦"/>
              <a:defRPr sz="2400"/>
            </a:lvl2pPr>
            <a:lvl3pPr marL="914400" indent="-228600">
              <a:buFont typeface="Wingdings"/>
              <a:buChar char="§"/>
              <a:defRPr sz="2000"/>
            </a:lvl3pPr>
            <a:lvl4pPr marL="1143000" indent="-228600">
              <a:defRPr sz="1800"/>
            </a:lvl4pPr>
            <a:lvl5pPr marL="1371600" indent="-228600">
              <a:defRPr sz="1600"/>
            </a:lvl5pPr>
          </a:lstStyle>
          <a:p>
            <a:pPr lvl="0">
              <a:defRPr/>
            </a:pPr>
            <a:r>
              <a:rPr lang="en-US"/>
              <a:t>Click to edit Master text styles</a:t>
            </a:r>
            <a:endParaRPr/>
          </a:p>
          <a:p>
            <a:pPr lvl="1">
              <a:defRPr/>
            </a:pPr>
            <a:r>
              <a:rPr lang="en-US" sz="2400"/>
              <a:t>Second level</a:t>
            </a:r>
            <a:endParaRPr/>
          </a:p>
          <a:p>
            <a:pPr lvl="2">
              <a:defRPr/>
            </a:pPr>
            <a:r>
              <a:rPr lang="en-US" sz="2000"/>
              <a:t>Third level</a:t>
            </a:r>
            <a:endParaRPr lang="en-US"/>
          </a:p>
          <a:p>
            <a:pPr lvl="3">
              <a:defRPr/>
            </a:pPr>
            <a:r>
              <a:rPr lang="en-US"/>
              <a:t>Fourth level</a:t>
            </a:r>
            <a:endParaRPr/>
          </a:p>
          <a:p>
            <a:pPr lvl="4">
              <a:defRPr/>
            </a:pPr>
            <a:r>
              <a:rPr lang="en-US"/>
              <a:t>Fifth level</a:t>
            </a:r>
            <a:endParaRPr lang="en-CA"/>
          </a:p>
          <a:p>
            <a:pPr lvl="0">
              <a:defRPr/>
            </a:pPr>
            <a:endParaRPr lang="en-CA"/>
          </a:p>
        </p:txBody>
      </p:sp>
      <p:pic>
        <p:nvPicPr>
          <p:cNvPr id="5" name="Picture 4"/>
          <p:cNvPicPr>
            <a:picLocks noChangeAspect="1"/>
          </p:cNvPicPr>
          <p:nvPr userDrawn="1"/>
        </p:nvPicPr>
        <p:blipFill>
          <a:blip r:embed="rId2"/>
          <a:stretch/>
        </p:blipFill>
        <p:spPr bwMode="auto">
          <a:xfrm>
            <a:off x="9652000" y="2942"/>
            <a:ext cx="2540000" cy="786765"/>
          </a:xfrm>
          <a:prstGeom prst="rect">
            <a:avLst/>
          </a:prstGeom>
        </p:spPr>
      </p:pic>
      <p:sp>
        <p:nvSpPr>
          <p:cNvPr id="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7" name="TextBox 6"/>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Southern Alberta Institute of</a:t>
            </a:r>
            <a:r>
              <a:rPr lang="en-US" sz="1000">
                <a:solidFill>
                  <a:schemeClr val="accent6">
                    <a:lumMod val="60000"/>
                    <a:lumOff val="40000"/>
                  </a:schemeClr>
                </a:solidFill>
                <a:latin typeface="Arial"/>
                <a:cs typeface="Arial"/>
              </a:rPr>
              <a:t> Technology</a:t>
            </a:r>
            <a:endParaRPr lang="en-US" sz="1000">
              <a:solidFill>
                <a:schemeClr val="accent6">
                  <a:lumMod val="60000"/>
                  <a:lumOff val="40000"/>
                </a:schemeClr>
              </a:solidFill>
              <a:latin typeface="Arial"/>
              <a:cs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3999" y="1122363"/>
            <a:ext cx="9144000" cy="2387599"/>
          </a:xfrm>
        </p:spPr>
        <p:txBody>
          <a:bodyPr anchor="b"/>
          <a:lstStyle>
            <a:lvl1pPr algn="ctr">
              <a:defRPr sz="6000"/>
            </a:lvl1pPr>
          </a:lstStyle>
          <a:p>
            <a:pPr>
              <a:defRPr/>
            </a:pPr>
            <a:r>
              <a:rPr lang="en-US"/>
              <a:t>Click to edit Master title style</a:t>
            </a:r>
            <a:endParaRPr lang="en-CA"/>
          </a:p>
        </p:txBody>
      </p:sp>
      <p:sp>
        <p:nvSpPr>
          <p:cNvPr id="3" name="Subtitle 2"/>
          <p:cNvSpPr>
            <a:spLocks noGrp="1"/>
          </p:cNvSpPr>
          <p:nvPr>
            <p:ph type="subTitle" idx="1"/>
          </p:nvPr>
        </p:nvSpPr>
        <p:spPr bwMode="auto">
          <a:xfrm>
            <a:off x="1523999" y="3602037"/>
            <a:ext cx="9144000" cy="1655761"/>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idx="1"/>
          </p:nvPr>
        </p:nvSpPr>
        <p:spPr bwMode="auto"/>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secHead"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49" y="1709737"/>
            <a:ext cx="10515600" cy="2852736"/>
          </a:xfrm>
        </p:spPr>
        <p:txBody>
          <a:bodyPr anchor="b"/>
          <a:lstStyle>
            <a:lvl1pPr>
              <a:defRPr sz="6000"/>
            </a:lvl1pPr>
          </a:lstStyle>
          <a:p>
            <a:pPr>
              <a:defRPr/>
            </a:pPr>
            <a:r>
              <a:rPr lang="en-US"/>
              <a:t>Click to edit Master title style</a:t>
            </a:r>
            <a:endParaRPr lang="en-CA"/>
          </a:p>
        </p:txBody>
      </p:sp>
      <p:sp>
        <p:nvSpPr>
          <p:cNvPr id="3" name="Text Placeholder 2"/>
          <p:cNvSpPr>
            <a:spLocks noGrp="1"/>
          </p:cNvSpPr>
          <p:nvPr>
            <p:ph type="body" idx="1"/>
          </p:nvPr>
        </p:nvSpPr>
        <p:spPr bwMode="auto">
          <a:xfrm>
            <a:off x="831849" y="4589462"/>
            <a:ext cx="10515600" cy="150018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Click to edit Master text styles</a:t>
            </a:r>
            <a:endParaRPr/>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Obj"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Content Placeholder 2"/>
          <p:cNvSpPr>
            <a:spLocks noGrp="1"/>
          </p:cNvSpPr>
          <p:nvPr>
            <p:ph sz="half" idx="1"/>
          </p:nvPr>
        </p:nvSpPr>
        <p:spPr bwMode="auto">
          <a:xfrm>
            <a:off x="838199"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Content Placeholder 3"/>
          <p:cNvSpPr>
            <a:spLocks noGrp="1"/>
          </p:cNvSpPr>
          <p:nvPr>
            <p:ph sz="half" idx="2"/>
          </p:nvPr>
        </p:nvSpPr>
        <p:spPr bwMode="auto">
          <a:xfrm>
            <a:off x="6172200" y="1825624"/>
            <a:ext cx="5181599" cy="4351338"/>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woTxTwoObj"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365124"/>
            <a:ext cx="10515600" cy="1325562"/>
          </a:xfrm>
        </p:spPr>
        <p:txBody>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9787" y="1681162"/>
            <a:ext cx="5157786"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4" name="Content Placeholder 3"/>
          <p:cNvSpPr>
            <a:spLocks noGrp="1"/>
          </p:cNvSpPr>
          <p:nvPr>
            <p:ph sz="half" idx="2"/>
          </p:nvPr>
        </p:nvSpPr>
        <p:spPr bwMode="auto">
          <a:xfrm>
            <a:off x="839787" y="2505074"/>
            <a:ext cx="5157786"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5" name="Text Placeholder 4"/>
          <p:cNvSpPr>
            <a:spLocks noGrp="1"/>
          </p:cNvSpPr>
          <p:nvPr>
            <p:ph type="body" sz="quarter" idx="3"/>
          </p:nvPr>
        </p:nvSpPr>
        <p:spPr bwMode="auto">
          <a:xfrm>
            <a:off x="6172200" y="1681162"/>
            <a:ext cx="5183187" cy="82391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Click to edit Master text styles</a:t>
            </a:r>
            <a:endParaRPr/>
          </a:p>
        </p:txBody>
      </p:sp>
      <p:sp>
        <p:nvSpPr>
          <p:cNvPr id="6" name="Content Placeholder 5"/>
          <p:cNvSpPr>
            <a:spLocks noGrp="1"/>
          </p:cNvSpPr>
          <p:nvPr>
            <p:ph sz="quarter" idx="4"/>
          </p:nvPr>
        </p:nvSpPr>
        <p:spPr bwMode="auto">
          <a:xfrm>
            <a:off x="6172200" y="2505074"/>
            <a:ext cx="5183187" cy="3684587"/>
          </a:xfrm>
        </p:spPr>
        <p:txBody>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7" name="Date Placeholder 6"/>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8" name="Footer Placeholder 7"/>
          <p:cNvSpPr>
            <a:spLocks noGrp="1"/>
          </p:cNvSpPr>
          <p:nvPr>
            <p:ph type="ftr" sz="quarter" idx="11"/>
          </p:nvPr>
        </p:nvSpPr>
        <p:spPr bwMode="auto"/>
        <p:txBody>
          <a:bodyPr/>
          <a:lstStyle/>
          <a:p>
            <a:pPr>
              <a:defRPr/>
            </a:pPr>
            <a:endParaRPr lang="en-CA"/>
          </a:p>
        </p:txBody>
      </p:sp>
      <p:sp>
        <p:nvSpPr>
          <p:cNvPr id="9" name="Slide Number Placeholder 8"/>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titleOnly"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Date Placeholder 2"/>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4" name="Footer Placeholder 3"/>
          <p:cNvSpPr>
            <a:spLocks noGrp="1"/>
          </p:cNvSpPr>
          <p:nvPr>
            <p:ph type="ftr" sz="quarter" idx="11"/>
          </p:nvPr>
        </p:nvSpPr>
        <p:spPr bwMode="auto"/>
        <p:txBody>
          <a:bodyPr/>
          <a:lstStyle/>
          <a:p>
            <a:pPr>
              <a:defRPr/>
            </a:pPr>
            <a:endParaRPr lang="en-CA"/>
          </a:p>
        </p:txBody>
      </p:sp>
      <p:sp>
        <p:nvSpPr>
          <p:cNvPr id="5" name="Slide Number Placeholder 4"/>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blank"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3" name="Footer Placeholder 2"/>
          <p:cNvSpPr>
            <a:spLocks noGrp="1"/>
          </p:cNvSpPr>
          <p:nvPr>
            <p:ph type="ftr" sz="quarter" idx="11"/>
          </p:nvPr>
        </p:nvSpPr>
        <p:spPr bwMode="auto"/>
        <p:txBody>
          <a:bodyPr/>
          <a:lstStyle/>
          <a:p>
            <a:pPr>
              <a:defRPr/>
            </a:pPr>
            <a:endParaRPr lang="en-CA"/>
          </a:p>
        </p:txBody>
      </p:sp>
      <p:sp>
        <p:nvSpPr>
          <p:cNvPr id="4" name="Slide Number Placeholder 3"/>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objTx"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Content Placeholder 2"/>
          <p:cNvSpPr>
            <a:spLocks noGrp="1"/>
          </p:cNvSpPr>
          <p:nvPr>
            <p:ph idx="1"/>
          </p:nvPr>
        </p:nvSpPr>
        <p:spPr bwMode="auto">
          <a:xfrm>
            <a:off x="5183187" y="987424"/>
            <a:ext cx="6172200" cy="48736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picTx"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7" y="457200"/>
            <a:ext cx="3932236" cy="1600200"/>
          </a:xfrm>
        </p:spPr>
        <p:txBody>
          <a:bodyPr anchor="b"/>
          <a:lstStyle>
            <a:lvl1pPr>
              <a:defRPr sz="3200"/>
            </a:lvl1pPr>
          </a:lstStyle>
          <a:p>
            <a:pPr>
              <a:defRPr/>
            </a:pPr>
            <a:r>
              <a:rPr lang="en-US"/>
              <a:t>Click to edit Master title style</a:t>
            </a:r>
            <a:endParaRPr lang="en-CA"/>
          </a:p>
        </p:txBody>
      </p:sp>
      <p:sp>
        <p:nvSpPr>
          <p:cNvPr id="3" name="Picture Placeholder 2"/>
          <p:cNvSpPr>
            <a:spLocks noGrp="1"/>
          </p:cNvSpPr>
          <p:nvPr>
            <p:ph type="pic" idx="1"/>
          </p:nvPr>
        </p:nvSpPr>
        <p:spPr bwMode="auto">
          <a:xfrm>
            <a:off x="5183187" y="987424"/>
            <a:ext cx="6172200" cy="487362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endParaRPr lang="en-CA"/>
          </a:p>
        </p:txBody>
      </p:sp>
      <p:sp>
        <p:nvSpPr>
          <p:cNvPr id="4" name="Text Placeholder 3"/>
          <p:cNvSpPr>
            <a:spLocks noGrp="1"/>
          </p:cNvSpPr>
          <p:nvPr>
            <p:ph type="body" sz="half" idx="2"/>
          </p:nvPr>
        </p:nvSpPr>
        <p:spPr bwMode="auto">
          <a:xfrm>
            <a:off x="839787" y="2057400"/>
            <a:ext cx="3932236" cy="38115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Click to edit Master text styles</a:t>
            </a:r>
            <a:endParaRPr/>
          </a:p>
        </p:txBody>
      </p:sp>
      <p:sp>
        <p:nvSpPr>
          <p:cNvPr id="5" name="Date Placeholder 4"/>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6" name="Footer Placeholder 5"/>
          <p:cNvSpPr>
            <a:spLocks noGrp="1"/>
          </p:cNvSpPr>
          <p:nvPr>
            <p:ph type="ftr" sz="quarter" idx="11"/>
          </p:nvPr>
        </p:nvSpPr>
        <p:spPr bwMode="auto"/>
        <p:txBody>
          <a:bodyPr/>
          <a:lstStyle/>
          <a:p>
            <a:pPr>
              <a:defRPr/>
            </a:pPr>
            <a:endParaRPr lang="en-CA"/>
          </a:p>
        </p:txBody>
      </p:sp>
      <p:sp>
        <p:nvSpPr>
          <p:cNvPr id="7" name="Slide Number Placeholder 6"/>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x"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showMasterSp="1" type="vertTitleAndTx"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899" y="365124"/>
            <a:ext cx="2628900" cy="5811837"/>
          </a:xfrm>
        </p:spPr>
        <p:txBody>
          <a:bodyPr vert="eaVert"/>
          <a:lstStyle/>
          <a:p>
            <a:pPr>
              <a:defRPr/>
            </a:pPr>
            <a:r>
              <a:rPr lang="en-US"/>
              <a:t>Click to edit Master title style</a:t>
            </a:r>
            <a:endParaRPr lang="en-CA"/>
          </a:p>
        </p:txBody>
      </p:sp>
      <p:sp>
        <p:nvSpPr>
          <p:cNvPr id="3" name="Vertical Text Placeholder 2"/>
          <p:cNvSpPr>
            <a:spLocks noGrp="1"/>
          </p:cNvSpPr>
          <p:nvPr>
            <p:ph type="body" orient="vert" idx="1"/>
          </p:nvPr>
        </p:nvSpPr>
        <p:spPr bwMode="auto">
          <a:xfrm>
            <a:off x="838199" y="365124"/>
            <a:ext cx="7734299" cy="5811837"/>
          </a:xfrm>
        </p:spPr>
        <p:txBody>
          <a:bodyPr vert="eaVert"/>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10"/>
          </p:nvPr>
        </p:nvSpPr>
        <p:spPr bwMode="auto"/>
        <p:txBody>
          <a:bodyPr/>
          <a:lstStyle/>
          <a:p>
            <a:pPr>
              <a:defRPr/>
            </a:pPr>
            <a:fld id="{9C3C8D2C-1948-4B85-A0A3-8D17DBB6F9B6}" type="datetimeFigureOut">
              <a:rPr lang="en-CA"/>
              <a:t>2025-02-04</a:t>
            </a:fld>
            <a:endParaRPr lang="en-CA"/>
          </a:p>
        </p:txBody>
      </p:sp>
      <p:sp>
        <p:nvSpPr>
          <p:cNvPr id="5" name="Footer Placeholder 4"/>
          <p:cNvSpPr>
            <a:spLocks noGrp="1"/>
          </p:cNvSpPr>
          <p:nvPr>
            <p:ph type="ftr" sz="quarter" idx="11"/>
          </p:nvPr>
        </p:nvSpPr>
        <p:spPr bwMode="auto"/>
        <p:txBody>
          <a:bodyPr/>
          <a:lstStyle/>
          <a:p>
            <a:pPr>
              <a:defRPr/>
            </a:pPr>
            <a:endParaRPr lang="en-CA"/>
          </a:p>
        </p:txBody>
      </p:sp>
      <p:sp>
        <p:nvSpPr>
          <p:cNvPr id="6" name="Slide Number Placeholder 5"/>
          <p:cNvSpPr>
            <a:spLocks noGrp="1"/>
          </p:cNvSpPr>
          <p:nvPr>
            <p:ph type="sldNum" sz="quarter" idx="12"/>
          </p:nvPr>
        </p:nvSpPr>
        <p:spPr bwMode="auto"/>
        <p:txBody>
          <a:bodyPr/>
          <a:lstStyle/>
          <a:p>
            <a:pPr>
              <a:defRPr/>
            </a:pPr>
            <a:fld id="{B2C7C71A-6CF9-4DAD-BCEB-C087DE24FE69}" type="slidenum">
              <a:rPr lang="en-CA"/>
              <a:t>‹#›</a:t>
            </a:fld>
            <a:endParaRPr lang="en-CA"/>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theme" Target="../theme/theme1.xml"/><Relationship Id="rId29" Type="http://schemas.openxmlformats.org/officeDocument/2006/relationships/image" Target="../media/image1.jpg"/></Relationships>
</file>

<file path=ppt/slideMasters/_rels/slideMaster2.xml.rels><?xml version="1.0" encoding="UTF-8" standalone="yes"?><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slideLayout" Target="../slideLayouts/slideLayout29.xml"/><Relationship Id="rId3" Type="http://schemas.openxmlformats.org/officeDocument/2006/relationships/slideLayout" Target="../slideLayouts/slideLayout30.xml"/><Relationship Id="rId4" Type="http://schemas.openxmlformats.org/officeDocument/2006/relationships/slideLayout" Target="../slideLayouts/slideLayout31.xml"/><Relationship Id="rId5" Type="http://schemas.openxmlformats.org/officeDocument/2006/relationships/slideLayout" Target="../slideLayouts/slideLayout32.xml"/><Relationship Id="rId6" Type="http://schemas.openxmlformats.org/officeDocument/2006/relationships/slideLayout" Target="../slideLayouts/slideLayout33.xml"/><Relationship Id="rId7" Type="http://schemas.openxmlformats.org/officeDocument/2006/relationships/slideLayout" Target="../slideLayouts/slideLayout34.xml"/><Relationship Id="rId8" Type="http://schemas.openxmlformats.org/officeDocument/2006/relationships/slideLayout" Target="../slideLayouts/slideLayout35.xml"/><Relationship Id="rId9" Type="http://schemas.openxmlformats.org/officeDocument/2006/relationships/slideLayout" Target="../slideLayouts/slideLayout36.xml"/><Relationship Id="rId10" Type="http://schemas.openxmlformats.org/officeDocument/2006/relationships/slideLayout" Target="../slideLayouts/slideLayout37.xml"/><Relationship Id="rId11" Type="http://schemas.openxmlformats.org/officeDocument/2006/relationships/slideLayout" Target="../slideLayouts/slideLayout38.xml"/><Relationship Id="rId1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73C4745C-428B-4B0B-8F6A-602D577E8B0B}" type="datetimeFigureOut">
              <a:rPr lang="en-CA"/>
              <a:t>2025-02-04</a:t>
            </a:fld>
            <a:endParaRPr lang="en-CA"/>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59AB439-DE0E-4579-95AC-E350C482DFC4}" type="slidenum">
              <a:rPr lang="en-CA"/>
              <a:t>‹#›</a:t>
            </a:fld>
            <a:endParaRPr lang="en-CA"/>
          </a:p>
        </p:txBody>
      </p:sp>
      <p:sp>
        <p:nvSpPr>
          <p:cNvPr id="7" name="Rectangle 4"/>
          <p:cNvSpPr>
            <a:spLocks noChangeArrowheads="1"/>
          </p:cNvSpPr>
          <p:nvPr/>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8" name="Rectangle 5"/>
          <p:cNvSpPr>
            <a:spLocks noChangeArrowheads="1"/>
          </p:cNvSpPr>
          <p:nvPr/>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9" name="TextBox 8"/>
          <p:cNvSpPr txBox="1"/>
          <p:nvPr/>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0" name="Picture 9"/>
          <p:cNvPicPr>
            <a:picLocks noChangeAspect="1"/>
          </p:cNvPicPr>
          <p:nvPr/>
        </p:nvPicPr>
        <p:blipFill>
          <a:blip r:embed="rId29"/>
          <a:stretch/>
        </p:blipFill>
        <p:spPr bwMode="auto">
          <a:xfrm>
            <a:off x="9652000" y="2942"/>
            <a:ext cx="2540000" cy="786765"/>
          </a:xfrm>
          <a:prstGeom prst="rect">
            <a:avLst/>
          </a:prstGeom>
        </p:spPr>
      </p:pic>
      <p:sp>
        <p:nvSpPr>
          <p:cNvPr id="11" name="Rectangle 2"/>
          <p:cNvSpPr>
            <a:spLocks noChangeArrowheads="1"/>
          </p:cNvSpPr>
          <p:nvPr/>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
        <p:nvSpPr>
          <p:cNvPr id="12" name="Rectangle 4"/>
          <p:cNvSpPr>
            <a:spLocks noChangeArrowheads="1"/>
          </p:cNvSpPr>
          <p:nvPr userDrawn="1"/>
        </p:nvSpPr>
        <p:spPr bwMode="auto">
          <a:xfrm>
            <a:off x="1" y="43934"/>
            <a:ext cx="184731" cy="369332"/>
          </a:xfrm>
          <a:prstGeom prst="rect">
            <a:avLst/>
          </a:prstGeom>
          <a:noFill/>
          <a:ln>
            <a:noFill/>
          </a:ln>
          <a:effectLst/>
        </p:spPr>
        <p:txBody>
          <a:bodyPr vert="horz" wrap="none" lIns="91440" tIns="45720" rIns="91440" bIns="45720" numCol="1" anchor="ctr" anchorCtr="0" compatLnSpc="1">
            <a:prstTxWarp prst="textNoShape"/>
            <a:spAutoFit/>
          </a:bodyPr>
          <a:lstStyle/>
          <a:p>
            <a:pPr>
              <a:defRPr/>
            </a:pPr>
            <a:endParaRPr lang="en-US" sz="1800"/>
          </a:p>
        </p:txBody>
      </p:sp>
      <p:sp>
        <p:nvSpPr>
          <p:cNvPr id="13" name="Rectangle 5"/>
          <p:cNvSpPr>
            <a:spLocks noChangeArrowheads="1"/>
          </p:cNvSpPr>
          <p:nvPr userDrawn="1"/>
        </p:nvSpPr>
        <p:spPr bwMode="auto">
          <a:xfrm>
            <a:off x="0" y="318702"/>
            <a:ext cx="227948" cy="276999"/>
          </a:xfrm>
          <a:prstGeom prst="rect">
            <a:avLst/>
          </a:prstGeom>
          <a:noFill/>
          <a:ln>
            <a:noFill/>
          </a:ln>
          <a:effectLst/>
        </p:spPr>
        <p:txBody>
          <a:bodyPr vert="horz" wrap="none" lIns="91440" tIns="45720" rIns="91440" bIns="45720" numCol="1" anchor="ctr" anchorCtr="0" compatLnSpc="1">
            <a:prstTxWarp prst="textNoShape"/>
            <a:spAutoFit/>
          </a:bodyPr>
          <a:lstStyle>
            <a:lvl1pPr>
              <a:spcBef>
                <a:spcPts val="0"/>
              </a:spcBef>
              <a:spcAft>
                <a:spcPts val="0"/>
              </a:spcAft>
              <a:tabLst>
                <a:tab pos="2120900" algn="r"/>
                <a:tab pos="2971800" algn="ctr"/>
                <a:tab pos="5943600" algn="r"/>
              </a:tabLst>
              <a:defRPr>
                <a:solidFill>
                  <a:schemeClr val="tx1"/>
                </a:solidFill>
                <a:latin typeface="Arial"/>
              </a:defRPr>
            </a:lvl1pPr>
            <a:lvl2pPr>
              <a:spcBef>
                <a:spcPts val="0"/>
              </a:spcBef>
              <a:spcAft>
                <a:spcPts val="0"/>
              </a:spcAft>
              <a:tabLst>
                <a:tab pos="2120900" algn="r"/>
                <a:tab pos="2971800" algn="ctr"/>
                <a:tab pos="5943600" algn="r"/>
              </a:tabLst>
              <a:defRPr>
                <a:solidFill>
                  <a:schemeClr val="tx1"/>
                </a:solidFill>
                <a:latin typeface="Arial"/>
              </a:defRPr>
            </a:lvl2pPr>
            <a:lvl3pPr>
              <a:spcBef>
                <a:spcPts val="0"/>
              </a:spcBef>
              <a:spcAft>
                <a:spcPts val="0"/>
              </a:spcAft>
              <a:tabLst>
                <a:tab pos="2120900" algn="r"/>
                <a:tab pos="2971800" algn="ctr"/>
                <a:tab pos="5943600" algn="r"/>
              </a:tabLst>
              <a:defRPr>
                <a:solidFill>
                  <a:schemeClr val="tx1"/>
                </a:solidFill>
                <a:latin typeface="Arial"/>
              </a:defRPr>
            </a:lvl3pPr>
            <a:lvl4pPr>
              <a:spcBef>
                <a:spcPts val="0"/>
              </a:spcBef>
              <a:spcAft>
                <a:spcPts val="0"/>
              </a:spcAft>
              <a:tabLst>
                <a:tab pos="2120900" algn="r"/>
                <a:tab pos="2971800" algn="ctr"/>
                <a:tab pos="5943600" algn="r"/>
              </a:tabLst>
              <a:defRPr>
                <a:solidFill>
                  <a:schemeClr val="tx1"/>
                </a:solidFill>
                <a:latin typeface="Arial"/>
              </a:defRPr>
            </a:lvl4pPr>
            <a:lvl5pPr>
              <a:spcBef>
                <a:spcPts val="0"/>
              </a:spcBef>
              <a:spcAft>
                <a:spcPts val="0"/>
              </a:spcAft>
              <a:tabLst>
                <a:tab pos="2120900" algn="r"/>
                <a:tab pos="2971800" algn="ctr"/>
                <a:tab pos="5943600" algn="r"/>
              </a:tabLst>
              <a:defRPr>
                <a:solidFill>
                  <a:schemeClr val="tx1"/>
                </a:solidFill>
                <a:latin typeface="Arial"/>
              </a:defRPr>
            </a:lvl5pPr>
            <a:lvl6pPr>
              <a:spcBef>
                <a:spcPts val="0"/>
              </a:spcBef>
              <a:spcAft>
                <a:spcPts val="0"/>
              </a:spcAft>
              <a:tabLst>
                <a:tab pos="2120900" algn="r"/>
                <a:tab pos="2971800" algn="ctr"/>
                <a:tab pos="5943600" algn="r"/>
              </a:tabLst>
              <a:defRPr>
                <a:solidFill>
                  <a:schemeClr val="tx1"/>
                </a:solidFill>
                <a:latin typeface="Arial"/>
              </a:defRPr>
            </a:lvl6pPr>
            <a:lvl7pPr>
              <a:spcBef>
                <a:spcPts val="0"/>
              </a:spcBef>
              <a:spcAft>
                <a:spcPts val="0"/>
              </a:spcAft>
              <a:tabLst>
                <a:tab pos="2120900" algn="r"/>
                <a:tab pos="2971800" algn="ctr"/>
                <a:tab pos="5943600" algn="r"/>
              </a:tabLst>
              <a:defRPr>
                <a:solidFill>
                  <a:schemeClr val="tx1"/>
                </a:solidFill>
                <a:latin typeface="Arial"/>
              </a:defRPr>
            </a:lvl7pPr>
            <a:lvl8pPr>
              <a:spcBef>
                <a:spcPts val="0"/>
              </a:spcBef>
              <a:spcAft>
                <a:spcPts val="0"/>
              </a:spcAft>
              <a:tabLst>
                <a:tab pos="2120900" algn="r"/>
                <a:tab pos="2971800" algn="ctr"/>
                <a:tab pos="5943600" algn="r"/>
              </a:tabLst>
              <a:defRPr>
                <a:solidFill>
                  <a:schemeClr val="tx1"/>
                </a:solidFill>
                <a:latin typeface="Arial"/>
              </a:defRPr>
            </a:lvl8pPr>
            <a:lvl9pPr>
              <a:spcBef>
                <a:spcPts val="0"/>
              </a:spcBef>
              <a:spcAft>
                <a:spcPts val="0"/>
              </a:spcAft>
              <a:tabLst>
                <a:tab pos="2120900" algn="r"/>
                <a:tab pos="2971800" algn="ctr"/>
                <a:tab pos="5943600" algn="r"/>
              </a:tabLst>
              <a:defRPr>
                <a:solidFill>
                  <a:schemeClr val="tx1"/>
                </a:solidFill>
                <a:latin typeface="Arial"/>
              </a:defRPr>
            </a:lvl9pPr>
          </a:lstStyle>
          <a:p>
            <a:pPr marL="0" marR="0" lvl="0" indent="0" algn="l" defTabSz="914400">
              <a:lnSpc>
                <a:spcPct val="100000"/>
              </a:lnSpc>
              <a:spcBef>
                <a:spcPts val="0"/>
              </a:spcBef>
              <a:spcAft>
                <a:spcPts val="0"/>
              </a:spcAft>
              <a:buClrTx/>
              <a:buSzTx/>
              <a:buFontTx/>
              <a:buNone/>
              <a:tabLst>
                <a:tab pos="2120900" algn="r"/>
                <a:tab pos="2971800" algn="ctr"/>
                <a:tab pos="5943600" algn="r"/>
              </a:tabLst>
              <a:defRPr/>
            </a:pPr>
            <a:r>
              <a:rPr lang="en-US" sz="1200" b="0" i="0" u="none" strike="noStrike" cap="none">
                <a:ln>
                  <a:noFill/>
                </a:ln>
                <a:solidFill>
                  <a:schemeClr val="tx1"/>
                </a:solidFill>
                <a:latin typeface="Arial"/>
                <a:ea typeface="Times New Roman"/>
                <a:cs typeface="Arial"/>
              </a:rPr>
              <a:t> </a:t>
            </a:r>
            <a:endParaRPr lang="en-US" sz="1800" b="0" i="0" u="none" strike="noStrike" cap="none">
              <a:ln>
                <a:noFill/>
              </a:ln>
              <a:solidFill>
                <a:schemeClr val="tx1"/>
              </a:solidFill>
              <a:latin typeface="Arial"/>
            </a:endParaRPr>
          </a:p>
        </p:txBody>
      </p:sp>
      <p:sp>
        <p:nvSpPr>
          <p:cNvPr id="14" name="TextBox 13"/>
          <p:cNvSpPr txBox="1"/>
          <p:nvPr userDrawn="1"/>
        </p:nvSpPr>
        <p:spPr bwMode="auto">
          <a:xfrm>
            <a:off x="4047067" y="6426201"/>
            <a:ext cx="4097867" cy="246221"/>
          </a:xfrm>
          <a:prstGeom prst="rect">
            <a:avLst/>
          </a:prstGeom>
          <a:noFill/>
        </p:spPr>
        <p:txBody>
          <a:bodyPr wrap="square" rtlCol="0">
            <a:spAutoFit/>
          </a:bodyPr>
          <a:lstStyle/>
          <a:p>
            <a:pPr algn="ctr">
              <a:defRPr/>
            </a:pPr>
            <a:r>
              <a:rPr lang="en-US" sz="1000">
                <a:solidFill>
                  <a:schemeClr val="accent6">
                    <a:lumMod val="60000"/>
                    <a:lumOff val="40000"/>
                  </a:schemeClr>
                </a:solidFill>
                <a:latin typeface="Arial"/>
                <a:cs typeface="Arial"/>
              </a:rPr>
              <a:t>© 2016, SAIT Polytechnic</a:t>
            </a:r>
            <a:endParaRPr/>
          </a:p>
        </p:txBody>
      </p:sp>
      <p:pic>
        <p:nvPicPr>
          <p:cNvPr id="15" name="Picture 14"/>
          <p:cNvPicPr>
            <a:picLocks noChangeAspect="1"/>
          </p:cNvPicPr>
          <p:nvPr userDrawn="1"/>
        </p:nvPicPr>
        <p:blipFill>
          <a:blip r:embed="rId29"/>
          <a:stretch/>
        </p:blipFill>
        <p:spPr bwMode="auto">
          <a:xfrm>
            <a:off x="9652000" y="2942"/>
            <a:ext cx="2540000" cy="786765"/>
          </a:xfrm>
          <a:prstGeom prst="rect">
            <a:avLst/>
          </a:prstGeom>
        </p:spPr>
      </p:pic>
      <p:sp>
        <p:nvSpPr>
          <p:cNvPr id="1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bodyPr>
          <a:lstStyle/>
          <a:p>
            <a:pPr>
              <a:defRPr/>
            </a:pPr>
            <a:endParaRPr lang="en-US" sz="18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1">
  <p:cSld name="">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199" y="365124"/>
            <a:ext cx="10515600" cy="1325562"/>
          </a:xfrm>
          <a:prstGeom prst="rect">
            <a:avLst/>
          </a:prstGeom>
        </p:spPr>
        <p:txBody>
          <a:bodyPr vert="horz" lIns="91440" tIns="45720" rIns="91440" bIns="45720" rtlCol="0" anchor="ctr">
            <a:normAutofit/>
          </a:bodyPr>
          <a:lstStyle/>
          <a:p>
            <a:pPr>
              <a:defRPr/>
            </a:pPr>
            <a:r>
              <a:rPr lang="en-US"/>
              <a:t>Click to edit Master title style</a:t>
            </a:r>
            <a:endParaRPr lang="en-CA"/>
          </a:p>
        </p:txBody>
      </p:sp>
      <p:sp>
        <p:nvSpPr>
          <p:cNvPr id="3" name="Text Placeholder 2"/>
          <p:cNvSpPr>
            <a:spLocks noGrp="1"/>
          </p:cNvSpPr>
          <p:nvPr>
            <p:ph type="body" idx="1"/>
          </p:nvPr>
        </p:nvSpPr>
        <p:spPr bwMode="auto">
          <a:xfrm>
            <a:off x="838199" y="1825624"/>
            <a:ext cx="10515600" cy="4351338"/>
          </a:xfrm>
          <a:prstGeom prst="rect">
            <a:avLst/>
          </a:prstGeom>
        </p:spPr>
        <p:txBody>
          <a:bodyPr vert="horz" lIns="91440" tIns="45720" rIns="91440" bIns="45720" rtlCol="0">
            <a:normAutofit/>
          </a:bodyPr>
          <a:lstStyle/>
          <a:p>
            <a:pPr lvl="0">
              <a:defRPr/>
            </a:pPr>
            <a:r>
              <a:rPr lang="en-US"/>
              <a:t>Click to 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endParaRPr lang="en-CA"/>
          </a:p>
        </p:txBody>
      </p:sp>
      <p:sp>
        <p:nvSpPr>
          <p:cNvPr id="4" name="Date Placeholder 3"/>
          <p:cNvSpPr>
            <a:spLocks noGrp="1"/>
          </p:cNvSpPr>
          <p:nvPr>
            <p:ph type="dt" sz="half" idx="2"/>
          </p:nvPr>
        </p:nvSpPr>
        <p:spPr bwMode="auto">
          <a:xfrm>
            <a:off x="838199" y="6356349"/>
            <a:ext cx="2743200" cy="365124"/>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3C8D2C-1948-4B85-A0A3-8D17DBB6F9B6}" type="datetimeFigureOut">
              <a:rPr lang="en-CA"/>
              <a:t>2025-02-04</a:t>
            </a:fld>
            <a:endParaRPr lang="en-CA"/>
          </a:p>
        </p:txBody>
      </p:sp>
      <p:sp>
        <p:nvSpPr>
          <p:cNvPr id="5" name="Footer Placeholder 4"/>
          <p:cNvSpPr>
            <a:spLocks noGrp="1"/>
          </p:cNvSpPr>
          <p:nvPr>
            <p:ph type="ftr" sz="quarter" idx="3"/>
          </p:nvPr>
        </p:nvSpPr>
        <p:spPr bwMode="auto">
          <a:xfrm>
            <a:off x="4038599" y="6356349"/>
            <a:ext cx="4114800" cy="365124"/>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p>
        </p:txBody>
      </p:sp>
      <p:sp>
        <p:nvSpPr>
          <p:cNvPr id="6" name="Slide Number Placeholder 5"/>
          <p:cNvSpPr>
            <a:spLocks noGrp="1"/>
          </p:cNvSpPr>
          <p:nvPr>
            <p:ph type="sldNum" sz="quarter" idx="4"/>
          </p:nvPr>
        </p:nvSpPr>
        <p:spPr bwMode="auto">
          <a:xfrm>
            <a:off x="8610599" y="6356349"/>
            <a:ext cx="2743200" cy="365124"/>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B2C7C71A-6CF9-4DAD-BCEB-C087DE24FE69}" type="slidenum">
              <a:rPr lang="en-CA"/>
              <a:t>‹#›</a:t>
            </a:fld>
            <a:endParaRPr lang="en-CA"/>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xml"/><Relationship Id="rId3" Type="http://schemas.openxmlformats.org/officeDocument/2006/relationships/image" Target="../media/image5.jpg"/></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7.png"/></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8.xml"/><Relationship Id="rId3" Type="http://schemas.openxmlformats.org/officeDocument/2006/relationships/image" Target="../media/image9.jpg"/><Relationship Id="rId4" Type="http://schemas.openxmlformats.org/officeDocument/2006/relationships/image" Target="../media/image10.jpg"/></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9.xml"/><Relationship Id="rId3" Type="http://schemas.openxmlformats.org/officeDocument/2006/relationships/image" Target="../media/image11.jpg"/></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image" Target="../media/image6.png"/></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3.xml"/><Relationship Id="rId3" Type="http://schemas.openxmlformats.org/officeDocument/2006/relationships/image" Target="../media/image14.jpg"/><Relationship Id="rId4" Type="http://schemas.openxmlformats.org/officeDocument/2006/relationships/image" Target="../media/image15.jpg"/><Relationship Id="rId5" Type="http://schemas.openxmlformats.org/officeDocument/2006/relationships/image" Target="../media/image16.png"/></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4.xml"/><Relationship Id="rId3" Type="http://schemas.openxmlformats.org/officeDocument/2006/relationships/image" Target="../media/image17.png"/><Relationship Id="rId4" Type="http://schemas.openxmlformats.org/officeDocument/2006/relationships/image" Target="../media/image13.png"/></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5.xml"/><Relationship Id="rId3" Type="http://schemas.openxmlformats.org/officeDocument/2006/relationships/image" Target="../media/image18.png"/></Relationships>
</file>

<file path=ppt/slides/_rels/slide16.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6.xml"/><Relationship Id="rId3" Type="http://schemas.openxmlformats.org/officeDocument/2006/relationships/image" Target="../media/image19.jpg"/><Relationship Id="rId4" Type="http://schemas.openxmlformats.org/officeDocument/2006/relationships/image" Target="../media/image20.jpg"/></Relationships>
</file>

<file path=ppt/slides/_rels/slide17.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7.xml"/><Relationship Id="rId3" Type="http://schemas.openxmlformats.org/officeDocument/2006/relationships/image" Target="../media/image21.png"/></Relationships>
</file>

<file path=ppt/slides/_rels/slide18.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8.xml"/><Relationship Id="rId3" Type="http://schemas.openxmlformats.org/officeDocument/2006/relationships/image" Target="../media/image22.png"/><Relationship Id="rId4" Type="http://schemas.openxmlformats.org/officeDocument/2006/relationships/image" Target="../media/image23.jpg"/></Relationships>
</file>

<file path=ppt/slides/_rels/slide19.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9.xml"/><Relationship Id="rId3" Type="http://schemas.openxmlformats.org/officeDocument/2006/relationships/image" Target="../media/image24.jpg"/></Relationships>
</file>

<file path=ppt/slides/_rels/slide20.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0.xml"/></Relationships>
</file>

<file path=ppt/slides/_rels/slide21.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1.xml"/><Relationship Id="rId3" Type="http://schemas.openxmlformats.org/officeDocument/2006/relationships/image" Target="../media/image25.png"/><Relationship Id="rId4" Type="http://schemas.openxmlformats.org/officeDocument/2006/relationships/image" Target="../media/image26.png"/></Relationships>
</file>

<file path=ppt/slides/_rels/slide22.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2.xml"/><Relationship Id="rId3" Type="http://schemas.openxmlformats.org/officeDocument/2006/relationships/image" Target="../media/image27.jpg"/></Relationships>
</file>

<file path=ppt/slides/_rels/slide23.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3.xml"/><Relationship Id="rId3" Type="http://schemas.openxmlformats.org/officeDocument/2006/relationships/image" Target="../media/image28.png"/></Relationships>
</file>

<file path=ppt/slides/_rels/slide24.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4.xml"/><Relationship Id="rId3" Type="http://schemas.openxmlformats.org/officeDocument/2006/relationships/image" Target="../media/image29.png"/></Relationships>
</file>

<file path=ppt/slides/_rels/slide25.xml.rels><?xml version="1.0" encoding="UTF-8" standalone="yes"?><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5.xml"/><Relationship Id="rId3" Type="http://schemas.openxmlformats.org/officeDocument/2006/relationships/image" Target="../media/image30.jp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bg>
      <p:bgPr shadeToTitle="0">
        <a:solidFill>
          <a:schemeClr val="bg1"/>
        </a:solidFill>
      </p:bgPr>
    </p:bg>
    <p:spTree>
      <p:nvGrpSpPr>
        <p:cNvPr id="1" name=""/>
        <p:cNvGrpSpPr/>
        <p:nvPr/>
      </p:nvGrpSpPr>
      <p:grpSpPr bwMode="auto">
        <a:xfrm>
          <a:off x="0" y="0"/>
          <a:ext cx="0" cy="0"/>
          <a:chOff x="0" y="0"/>
          <a:chExt cx="0" cy="0"/>
        </a:xfrm>
      </p:grpSpPr>
      <p:sp>
        <p:nvSpPr>
          <p:cNvPr id="3" name="Title 2"/>
          <p:cNvSpPr>
            <a:spLocks noGrp="1"/>
          </p:cNvSpPr>
          <p:nvPr>
            <p:ph type="ctrTitle"/>
          </p:nvPr>
        </p:nvSpPr>
        <p:spPr bwMode="auto">
          <a:xfrm>
            <a:off x="4642339" y="2480175"/>
            <a:ext cx="6025662" cy="1245065"/>
          </a:xfrm>
        </p:spPr>
        <p:txBody>
          <a:bodyPr>
            <a:normAutofit/>
          </a:bodyPr>
          <a:lstStyle/>
          <a:p>
            <a:pPr algn="l">
              <a:defRPr/>
            </a:pPr>
            <a:r>
              <a:rPr lang="en-US" sz="4000"/>
              <a:t>MRAD 256</a:t>
            </a:r>
            <a:br>
              <a:rPr lang="en-US" sz="4000"/>
            </a:br>
            <a:r>
              <a:rPr lang="en-US" sz="4000"/>
              <a:t>Radiographic Technique 2</a:t>
            </a:r>
            <a:endParaRPr/>
          </a:p>
        </p:txBody>
      </p:sp>
      <p:sp>
        <p:nvSpPr>
          <p:cNvPr id="10" name="Text Placeholder 9"/>
          <p:cNvSpPr>
            <a:spLocks noGrp="1"/>
          </p:cNvSpPr>
          <p:nvPr>
            <p:ph type="subTitle" idx="1"/>
          </p:nvPr>
        </p:nvSpPr>
        <p:spPr bwMode="auto">
          <a:xfrm>
            <a:off x="4719976" y="3897459"/>
            <a:ext cx="6025663" cy="407254"/>
          </a:xfrm>
        </p:spPr>
        <p:txBody>
          <a:bodyPr>
            <a:noAutofit/>
          </a:bodyPr>
          <a:lstStyle/>
          <a:p>
            <a:pPr algn="l">
              <a:defRPr/>
            </a:pPr>
            <a:r>
              <a:rPr lang="en-US"/>
              <a:t>Positioning of the Lumbar Spine</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43010" name="Rectangle 2"/>
          <p:cNvSpPr>
            <a:spLocks noChangeArrowheads="1" noGrp="1"/>
          </p:cNvSpPr>
          <p:nvPr>
            <p:ph type="title"/>
          </p:nvPr>
        </p:nvSpPr>
        <p:spPr bwMode="auto">
          <a:xfrm>
            <a:off x="838200" y="279802"/>
            <a:ext cx="10515600" cy="1325563"/>
          </a:xfrm>
        </p:spPr>
        <p:txBody>
          <a:bodyPr/>
          <a:lstStyle/>
          <a:p>
            <a:pPr>
              <a:defRPr/>
            </a:pPr>
            <a:r>
              <a:rPr lang="en-US" sz="3600"/>
              <a:t>Lumbar spine protocols</a:t>
            </a:r>
            <a:endParaRPr/>
          </a:p>
        </p:txBody>
      </p:sp>
      <p:sp>
        <p:nvSpPr>
          <p:cNvPr id="43011" name="Rectangle 3"/>
          <p:cNvSpPr>
            <a:spLocks noChangeArrowheads="1" noGrp="1"/>
          </p:cNvSpPr>
          <p:nvPr>
            <p:ph idx="1"/>
          </p:nvPr>
        </p:nvSpPr>
        <p:spPr bwMode="auto"/>
        <p:txBody>
          <a:bodyPr/>
          <a:lstStyle/>
          <a:p>
            <a:pPr marL="722313">
              <a:buFont typeface="Wingdings"/>
              <a:buChar char="Ø"/>
              <a:defRPr/>
            </a:pPr>
            <a:r>
              <a:rPr lang="en-US" sz="1800">
                <a:solidFill>
                  <a:schemeClr val="tx1"/>
                </a:solidFill>
              </a:rPr>
              <a:t>AP </a:t>
            </a:r>
            <a:endParaRPr/>
          </a:p>
          <a:p>
            <a:pPr marL="722313">
              <a:buFont typeface="Wingdings"/>
              <a:buChar char="Ø"/>
              <a:defRPr/>
            </a:pPr>
            <a:r>
              <a:rPr lang="en-US" sz="1800">
                <a:solidFill>
                  <a:schemeClr val="tx1"/>
                </a:solidFill>
              </a:rPr>
              <a:t>Lateral  </a:t>
            </a:r>
            <a:endParaRPr/>
          </a:p>
          <a:p>
            <a:pPr marL="722313">
              <a:buFont typeface="Wingdings"/>
              <a:buChar char="Ø"/>
              <a:defRPr/>
            </a:pPr>
            <a:r>
              <a:rPr lang="en-US" sz="1800">
                <a:solidFill>
                  <a:schemeClr val="tx1"/>
                </a:solidFill>
              </a:rPr>
              <a:t>Lateral L5- S1 /spot</a:t>
            </a:r>
            <a:endParaRPr/>
          </a:p>
          <a:p>
            <a:pPr>
              <a:defRPr/>
            </a:pPr>
            <a:endParaRPr lang="en-US">
              <a:solidFill>
                <a:schemeClr val="tx1"/>
              </a:solidFill>
            </a:endParaRPr>
          </a:p>
          <a:p>
            <a:pPr>
              <a:defRPr/>
            </a:pPr>
            <a:r>
              <a:rPr lang="en-US">
                <a:solidFill>
                  <a:schemeClr val="tx1"/>
                </a:solidFill>
              </a:rPr>
              <a:t>Clinic Routine</a:t>
            </a:r>
            <a:endParaRPr/>
          </a:p>
        </p:txBody>
      </p:sp>
      <p:sp>
        <p:nvSpPr>
          <p:cNvPr id="2" name="TextBox 1"/>
          <p:cNvSpPr txBox="1"/>
          <p:nvPr/>
        </p:nvSpPr>
        <p:spPr bwMode="auto">
          <a:xfrm>
            <a:off x="838199" y="1281102"/>
            <a:ext cx="6358790" cy="945239"/>
          </a:xfrm>
          <a:prstGeom prst="rect">
            <a:avLst/>
          </a:prstGeom>
          <a:noFill/>
        </p:spPr>
        <p:txBody>
          <a:bodyPr wrap="square" rtlCol="0">
            <a:spAutoFit/>
          </a:bodyPr>
          <a:lstStyle/>
          <a:p>
            <a:pPr>
              <a:defRPr/>
            </a:pPr>
            <a:r>
              <a:rPr lang="en-US" sz="2800"/>
              <a:t>Hospital Routine</a:t>
            </a:r>
            <a:endParaRPr/>
          </a:p>
          <a:p>
            <a:pPr>
              <a:defRPr/>
            </a:pPr>
            <a:endParaRPr lang="en-US" sz="2800"/>
          </a:p>
        </p:txBody>
      </p:sp>
      <p:sp>
        <p:nvSpPr>
          <p:cNvPr id="3" name="TextBox 2"/>
          <p:cNvSpPr txBox="1"/>
          <p:nvPr/>
        </p:nvSpPr>
        <p:spPr bwMode="auto">
          <a:xfrm>
            <a:off x="1324548" y="4001293"/>
            <a:ext cx="4145430" cy="1585319"/>
          </a:xfrm>
          <a:prstGeom prst="rect">
            <a:avLst/>
          </a:prstGeom>
          <a:noFill/>
        </p:spPr>
        <p:txBody>
          <a:bodyPr wrap="square" rtlCol="0">
            <a:spAutoFit/>
          </a:bodyPr>
          <a:lstStyle/>
          <a:p>
            <a:pPr>
              <a:buFont typeface="Wingdings"/>
              <a:buChar char="Ø"/>
              <a:defRPr/>
            </a:pPr>
            <a:r>
              <a:rPr lang="en-US" sz="2000"/>
              <a:t>AP </a:t>
            </a:r>
            <a:endParaRPr/>
          </a:p>
          <a:p>
            <a:pPr>
              <a:buFont typeface="Wingdings"/>
              <a:buChar char="Ø"/>
              <a:defRPr/>
            </a:pPr>
            <a:r>
              <a:rPr lang="en-US" sz="2000"/>
              <a:t>Lateral  </a:t>
            </a:r>
            <a:endParaRPr/>
          </a:p>
          <a:p>
            <a:pPr>
              <a:buFont typeface="Wingdings"/>
              <a:buChar char="Ø"/>
              <a:defRPr/>
            </a:pPr>
            <a:r>
              <a:rPr lang="en-US" sz="2000"/>
              <a:t>Lateral L5- S1 /spot</a:t>
            </a:r>
            <a:endParaRPr/>
          </a:p>
          <a:p>
            <a:pPr>
              <a:buFont typeface="Wingdings"/>
              <a:buChar char="Ø"/>
              <a:defRPr/>
            </a:pPr>
            <a:r>
              <a:rPr lang="en-US" sz="2000"/>
              <a:t>Bilateral obliques</a:t>
            </a:r>
            <a:endParaRPr/>
          </a:p>
          <a:p>
            <a:pPr>
              <a:defRPr/>
            </a:pPr>
            <a:endParaRPr lang="en-US"/>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400"/>
              <a:t>External Landmarks</a:t>
            </a:r>
            <a:endParaRPr lang="en-CA"/>
          </a:p>
        </p:txBody>
      </p:sp>
      <p:pic>
        <p:nvPicPr>
          <p:cNvPr id="1026" name="Picture 2" descr="https://coursewareobjects.elsevier.com/objects/elr/Bontrager9e/IC/jpg/Chapter009/009023.jpg"/>
          <p:cNvPicPr>
            <a:picLocks noChangeAspect="1" noChangeArrowheads="1" noGrp="1"/>
          </p:cNvPicPr>
          <p:nvPr>
            <p:ph idx="1"/>
          </p:nvPr>
        </p:nvPicPr>
        <p:blipFill>
          <a:blip r:embed="rId3"/>
          <a:stretch/>
        </p:blipFill>
        <p:spPr bwMode="auto">
          <a:xfrm>
            <a:off x="3214319" y="1825625"/>
            <a:ext cx="5763361" cy="4351338"/>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4098" name="Rectangle 2"/>
          <p:cNvSpPr>
            <a:spLocks noChangeArrowheads="1" noGrp="1"/>
          </p:cNvSpPr>
          <p:nvPr>
            <p:ph type="title"/>
          </p:nvPr>
        </p:nvSpPr>
        <p:spPr bwMode="auto"/>
        <p:txBody>
          <a:bodyPr/>
          <a:lstStyle/>
          <a:p>
            <a:pPr>
              <a:defRPr/>
            </a:pPr>
            <a:r>
              <a:rPr lang="en-CA">
                <a:solidFill>
                  <a:schemeClr val="tx1"/>
                </a:solidFill>
                <a:latin typeface="+mn-lt"/>
              </a:rPr>
              <a:t>AP Projection</a:t>
            </a:r>
            <a:endParaRPr/>
          </a:p>
        </p:txBody>
      </p:sp>
      <p:sp>
        <p:nvSpPr>
          <p:cNvPr id="4099" name="Rectangle 3"/>
          <p:cNvSpPr>
            <a:spLocks noChangeArrowheads="1" noGrp="1"/>
          </p:cNvSpPr>
          <p:nvPr>
            <p:ph idx="1"/>
          </p:nvPr>
        </p:nvSpPr>
        <p:spPr bwMode="auto">
          <a:xfrm>
            <a:off x="838200" y="1463040"/>
            <a:ext cx="5378335" cy="5029835"/>
          </a:xfrm>
        </p:spPr>
        <p:txBody>
          <a:bodyPr>
            <a:normAutofit fontScale="92500" lnSpcReduction="20000"/>
          </a:bodyPr>
          <a:lstStyle/>
          <a:p>
            <a:pPr>
              <a:lnSpc>
                <a:spcPct val="150000"/>
              </a:lnSpc>
              <a:buFont typeface="Wingdings"/>
              <a:buChar char="Ø"/>
              <a:defRPr/>
            </a:pPr>
            <a:r>
              <a:rPr lang="en-CA" sz="1800">
                <a:solidFill>
                  <a:schemeClr val="tx1"/>
                </a:solidFill>
                <a:latin typeface="+mn-lt"/>
              </a:rPr>
              <a:t>110 cm SID</a:t>
            </a:r>
            <a:endParaRPr/>
          </a:p>
          <a:p>
            <a:pPr>
              <a:lnSpc>
                <a:spcPct val="150000"/>
              </a:lnSpc>
              <a:buFont typeface="Wingdings"/>
              <a:buChar char="Ø"/>
              <a:defRPr/>
            </a:pPr>
            <a:r>
              <a:rPr lang="en-CA" sz="1800">
                <a:solidFill>
                  <a:schemeClr val="tx1"/>
                </a:solidFill>
                <a:latin typeface="+mn-lt"/>
              </a:rPr>
              <a:t>Patient is supine, ensure they are not tilted or rotated on the table</a:t>
            </a:r>
            <a:endParaRPr/>
          </a:p>
          <a:p>
            <a:pPr>
              <a:lnSpc>
                <a:spcPct val="150000"/>
              </a:lnSpc>
              <a:buFont typeface="Wingdings"/>
              <a:buChar char="Ø"/>
              <a:defRPr/>
            </a:pPr>
            <a:r>
              <a:rPr lang="en-CA" sz="1800">
                <a:solidFill>
                  <a:schemeClr val="tx1"/>
                </a:solidFill>
                <a:latin typeface="+mn-lt"/>
              </a:rPr>
              <a:t>Patient’s knees are flexed</a:t>
            </a:r>
            <a:endParaRPr/>
          </a:p>
          <a:p>
            <a:pPr>
              <a:lnSpc>
                <a:spcPct val="150000"/>
              </a:lnSpc>
              <a:buFont typeface="Wingdings"/>
              <a:buChar char="Ø"/>
              <a:defRPr/>
            </a:pPr>
            <a:r>
              <a:rPr lang="en-CA" sz="1800">
                <a:solidFill>
                  <a:schemeClr val="tx1"/>
                </a:solidFill>
                <a:latin typeface="+mn-lt"/>
              </a:rPr>
              <a:t>Center at a point </a:t>
            </a:r>
            <a:r>
              <a:rPr lang="en-CA" sz="1800" i="1">
                <a:solidFill>
                  <a:schemeClr val="tx1"/>
                </a:solidFill>
                <a:latin typeface="+mn-lt"/>
              </a:rPr>
              <a:t>between</a:t>
            </a:r>
            <a:r>
              <a:rPr lang="en-CA" sz="1800">
                <a:solidFill>
                  <a:schemeClr val="tx1"/>
                </a:solidFill>
                <a:latin typeface="+mn-lt"/>
              </a:rPr>
              <a:t> the LCM (L2-3)  and </a:t>
            </a:r>
            <a:r>
              <a:rPr lang="en-CA" sz="1800" b="1">
                <a:solidFill>
                  <a:schemeClr val="tx1"/>
                </a:solidFill>
                <a:latin typeface="+mn-lt"/>
              </a:rPr>
              <a:t>TOP</a:t>
            </a:r>
            <a:r>
              <a:rPr lang="en-CA" sz="1800">
                <a:solidFill>
                  <a:schemeClr val="tx1"/>
                </a:solidFill>
                <a:latin typeface="+mn-lt"/>
              </a:rPr>
              <a:t> of iliac crests (L4-5)</a:t>
            </a:r>
            <a:endParaRPr/>
          </a:p>
          <a:p>
            <a:pPr>
              <a:lnSpc>
                <a:spcPct val="150000"/>
              </a:lnSpc>
              <a:buFont typeface="Wingdings"/>
              <a:buChar char="Ø"/>
              <a:defRPr/>
            </a:pPr>
            <a:r>
              <a:rPr lang="en-CA" sz="1800">
                <a:solidFill>
                  <a:schemeClr val="tx1"/>
                </a:solidFill>
                <a:latin typeface="+mn-lt"/>
              </a:rPr>
              <a:t>Collimate lengthwise to include all anatomy from T12/L1 to inferior margin of SI joints, </a:t>
            </a:r>
            <a:r>
              <a:rPr lang="en-CA" sz="1800" b="1">
                <a:solidFill>
                  <a:srgbClr val="00B050"/>
                </a:solidFill>
                <a:latin typeface="+mn-lt"/>
              </a:rPr>
              <a:t>using the diverging rays</a:t>
            </a:r>
            <a:endParaRPr/>
          </a:p>
          <a:p>
            <a:pPr>
              <a:lnSpc>
                <a:spcPct val="150000"/>
              </a:lnSpc>
              <a:buFont typeface="Wingdings"/>
              <a:buChar char="Ø"/>
              <a:defRPr/>
            </a:pPr>
            <a:r>
              <a:rPr lang="en-CA" sz="1800">
                <a:solidFill>
                  <a:schemeClr val="tx1"/>
                </a:solidFill>
                <a:latin typeface="+mn-lt"/>
              </a:rPr>
              <a:t>Side to side collimation </a:t>
            </a:r>
            <a:r>
              <a:rPr lang="en-CA" sz="1800" b="1">
                <a:solidFill>
                  <a:srgbClr val="C00000"/>
                </a:solidFill>
                <a:latin typeface="+mn-lt"/>
              </a:rPr>
              <a:t>on the patient </a:t>
            </a:r>
            <a:r>
              <a:rPr lang="en-CA" sz="1800">
                <a:solidFill>
                  <a:schemeClr val="tx1"/>
                </a:solidFill>
                <a:latin typeface="+mn-lt"/>
              </a:rPr>
              <a:t>is 5 cm (2 inches) medial to the ASIS</a:t>
            </a:r>
            <a:endParaRPr/>
          </a:p>
          <a:p>
            <a:pPr>
              <a:lnSpc>
                <a:spcPct val="150000"/>
              </a:lnSpc>
              <a:buFont typeface="Wingdings"/>
              <a:buChar char="Ø"/>
              <a:defRPr/>
            </a:pPr>
            <a:r>
              <a:rPr lang="en-CA" sz="1800">
                <a:solidFill>
                  <a:schemeClr val="tx1"/>
                </a:solidFill>
                <a:latin typeface="+mn-lt"/>
              </a:rPr>
              <a:t>Expose at end of expiration </a:t>
            </a:r>
            <a:endParaRPr lang="en-CA" sz="1600">
              <a:solidFill>
                <a:schemeClr val="tx1"/>
              </a:solidFill>
              <a:latin typeface="+mn-lt"/>
            </a:endParaRPr>
          </a:p>
        </p:txBody>
      </p:sp>
      <p:pic>
        <p:nvPicPr>
          <p:cNvPr id="1026" name="Picture 2"/>
          <p:cNvPicPr>
            <a:picLocks noChangeAspect="1" noChangeArrowheads="1"/>
          </p:cNvPicPr>
          <p:nvPr/>
        </p:nvPicPr>
        <p:blipFill>
          <a:blip r:embed="rId3"/>
          <a:stretch/>
        </p:blipFill>
        <p:spPr bwMode="auto">
          <a:xfrm>
            <a:off x="6371655" y="3610425"/>
            <a:ext cx="2736304" cy="1959878"/>
          </a:xfrm>
          <a:prstGeom prst="rect">
            <a:avLst/>
          </a:prstGeom>
          <a:noFill/>
          <a:ln>
            <a:noFill/>
          </a:ln>
        </p:spPr>
      </p:pic>
      <p:pic>
        <p:nvPicPr>
          <p:cNvPr id="1027" name="Picture 3"/>
          <p:cNvPicPr>
            <a:picLocks noChangeAspect="1" noChangeArrowheads="1"/>
          </p:cNvPicPr>
          <p:nvPr/>
        </p:nvPicPr>
        <p:blipFill>
          <a:blip r:embed="rId4"/>
          <a:stretch/>
        </p:blipFill>
        <p:spPr bwMode="auto">
          <a:xfrm>
            <a:off x="6384033" y="908720"/>
            <a:ext cx="4170425" cy="2971428"/>
          </a:xfrm>
          <a:prstGeom prst="rect">
            <a:avLst/>
          </a:prstGeom>
          <a:noFill/>
          <a:ln>
            <a:noFill/>
          </a:ln>
        </p:spPr>
      </p:pic>
      <p:sp>
        <p:nvSpPr>
          <p:cNvPr id="3" name="TextBox 2"/>
          <p:cNvSpPr txBox="1"/>
          <p:nvPr/>
        </p:nvSpPr>
        <p:spPr bwMode="auto">
          <a:xfrm>
            <a:off x="6420281" y="5650674"/>
            <a:ext cx="3426820"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pPr>
              <a:defRPr/>
            </a:pPr>
            <a:r>
              <a:rPr lang="en-US"/>
              <a:t>Flex knees to reduce lordotic curve</a:t>
            </a:r>
            <a:endParaRPr/>
          </a:p>
        </p:txBody>
      </p:sp>
      <p:cxnSp>
        <p:nvCxnSpPr>
          <p:cNvPr id="5" name="Straight Arrow Connector 4"/>
          <p:cNvCxnSpPr/>
          <p:nvPr/>
        </p:nvCxnSpPr>
        <p:spPr bwMode="auto">
          <a:xfrm flipH="1" flipV="1">
            <a:off x="7540993" y="5089748"/>
            <a:ext cx="902408" cy="54382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 name="Rectangle 1"/>
          <p:cNvSpPr/>
          <p:nvPr/>
        </p:nvSpPr>
        <p:spPr bwMode="auto">
          <a:xfrm rot="302309">
            <a:off x="7536545" y="1322831"/>
            <a:ext cx="1156529" cy="30313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4" name="TextBox 3"/>
          <p:cNvSpPr txBox="1"/>
          <p:nvPr/>
        </p:nvSpPr>
        <p:spPr bwMode="auto">
          <a:xfrm>
            <a:off x="6881092" y="6048060"/>
            <a:ext cx="2446053" cy="30515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sz="1400"/>
              <a:t>Bontrager 9</a:t>
            </a:r>
            <a:r>
              <a:rPr lang="en-US" sz="1400" baseline="30000"/>
              <a:t>th</a:t>
            </a:r>
            <a:r>
              <a:rPr lang="en-US" sz="1400"/>
              <a:t> ed. 9-28 and 9-25 </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sz="4000"/>
              <a:t>Check Diverging Rays</a:t>
            </a:r>
            <a:endParaRPr/>
          </a:p>
        </p:txBody>
      </p:sp>
      <p:pic>
        <p:nvPicPr>
          <p:cNvPr id="6" name="Picture 3"/>
          <p:cNvPicPr>
            <a:picLocks noChangeAspect="1" noChangeArrowheads="1"/>
          </p:cNvPicPr>
          <p:nvPr/>
        </p:nvPicPr>
        <p:blipFill>
          <a:blip r:embed="rId3"/>
          <a:stretch/>
        </p:blipFill>
        <p:spPr bwMode="auto">
          <a:xfrm>
            <a:off x="3222818" y="2048837"/>
            <a:ext cx="4168624" cy="2970145"/>
          </a:xfrm>
          <a:prstGeom prst="rect">
            <a:avLst/>
          </a:prstGeom>
          <a:noFill/>
          <a:ln>
            <a:noFill/>
          </a:ln>
        </p:spPr>
      </p:pic>
      <p:grpSp>
        <p:nvGrpSpPr>
          <p:cNvPr id="14" name="Group 13"/>
          <p:cNvGrpSpPr/>
          <p:nvPr/>
        </p:nvGrpSpPr>
        <p:grpSpPr bwMode="auto">
          <a:xfrm>
            <a:off x="4308268" y="1091803"/>
            <a:ext cx="1449179" cy="3642276"/>
            <a:chOff x="0" y="0"/>
            <a:chExt cx="1449179" cy="3642276"/>
          </a:xfrm>
        </p:grpSpPr>
        <p:sp>
          <p:nvSpPr>
            <p:cNvPr id="3" name="Isosceles Triangle 2"/>
            <p:cNvSpPr/>
            <p:nvPr/>
          </p:nvSpPr>
          <p:spPr bwMode="auto">
            <a:xfrm>
              <a:off x="121740" y="0"/>
              <a:ext cx="1128778" cy="2569248"/>
            </a:xfrm>
            <a:prstGeom prst="triangle">
              <a:avLst>
                <a:gd name="adj" fmla="val 50000"/>
              </a:avLst>
            </a:prstGeom>
            <a:solidFill>
              <a:srgbClr val="FFFF00">
                <a:alpha val="17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noAutofit/>
            </a:bodyPr>
            <a:lstStyle>
              <a:defPPr>
                <a:defRPr lang="en-US"/>
              </a:defPPr>
              <a:lvl1pPr algn="l">
                <a:spcBef>
                  <a:spcPts val="0"/>
                </a:spcBef>
                <a:spcAft>
                  <a:spcPts val="0"/>
                </a:spcAft>
                <a:defRPr sz="2400">
                  <a:solidFill>
                    <a:schemeClr val="lt1"/>
                  </a:solidFill>
                  <a:latin typeface="+mn-lt"/>
                  <a:ea typeface="+mn-ea"/>
                  <a:cs typeface="+mn-cs"/>
                </a:defRPr>
              </a:lvl1pPr>
              <a:lvl2pPr marL="457200" algn="l">
                <a:spcBef>
                  <a:spcPts val="0"/>
                </a:spcBef>
                <a:spcAft>
                  <a:spcPts val="0"/>
                </a:spcAft>
                <a:defRPr sz="2400">
                  <a:solidFill>
                    <a:schemeClr val="lt1"/>
                  </a:solidFill>
                  <a:latin typeface="+mn-lt"/>
                  <a:ea typeface="+mn-ea"/>
                  <a:cs typeface="+mn-cs"/>
                </a:defRPr>
              </a:lvl2pPr>
              <a:lvl3pPr marL="914400" algn="l">
                <a:spcBef>
                  <a:spcPts val="0"/>
                </a:spcBef>
                <a:spcAft>
                  <a:spcPts val="0"/>
                </a:spcAft>
                <a:defRPr sz="2400">
                  <a:solidFill>
                    <a:schemeClr val="lt1"/>
                  </a:solidFill>
                  <a:latin typeface="+mn-lt"/>
                  <a:ea typeface="+mn-ea"/>
                  <a:cs typeface="+mn-cs"/>
                </a:defRPr>
              </a:lvl3pPr>
              <a:lvl4pPr marL="1371600" algn="l">
                <a:spcBef>
                  <a:spcPts val="0"/>
                </a:spcBef>
                <a:spcAft>
                  <a:spcPts val="0"/>
                </a:spcAft>
                <a:defRPr sz="2400">
                  <a:solidFill>
                    <a:schemeClr val="lt1"/>
                  </a:solidFill>
                  <a:latin typeface="+mn-lt"/>
                  <a:ea typeface="+mn-ea"/>
                  <a:cs typeface="+mn-cs"/>
                </a:defRPr>
              </a:lvl4pPr>
              <a:lvl5pPr marL="1828800" algn="l">
                <a:spcBef>
                  <a:spcPts val="0"/>
                </a:spcBef>
                <a:spcAft>
                  <a:spcPts val="0"/>
                </a:spcAft>
                <a:defRPr sz="2400">
                  <a:solidFill>
                    <a:schemeClr val="lt1"/>
                  </a:solidFill>
                  <a:latin typeface="+mn-lt"/>
                  <a:ea typeface="+mn-ea"/>
                  <a:cs typeface="+mn-cs"/>
                </a:defRPr>
              </a:lvl5pPr>
              <a:lvl6pPr marL="2286000" algn="l" defTabSz="914400">
                <a:defRPr sz="2400">
                  <a:solidFill>
                    <a:schemeClr val="lt1"/>
                  </a:solidFill>
                  <a:latin typeface="+mn-lt"/>
                  <a:ea typeface="+mn-ea"/>
                  <a:cs typeface="+mn-cs"/>
                </a:defRPr>
              </a:lvl6pPr>
              <a:lvl7pPr marL="2743200" algn="l" defTabSz="914400">
                <a:defRPr sz="2400">
                  <a:solidFill>
                    <a:schemeClr val="lt1"/>
                  </a:solidFill>
                  <a:latin typeface="+mn-lt"/>
                  <a:ea typeface="+mn-ea"/>
                  <a:cs typeface="+mn-cs"/>
                </a:defRPr>
              </a:lvl7pPr>
              <a:lvl8pPr marL="3200400" algn="l" defTabSz="914400">
                <a:defRPr sz="2400">
                  <a:solidFill>
                    <a:schemeClr val="lt1"/>
                  </a:solidFill>
                  <a:latin typeface="+mn-lt"/>
                  <a:ea typeface="+mn-ea"/>
                  <a:cs typeface="+mn-cs"/>
                </a:defRPr>
              </a:lvl8pPr>
              <a:lvl9pPr marL="3657600" algn="l" defTabSz="914400">
                <a:defRPr sz="2400">
                  <a:solidFill>
                    <a:schemeClr val="lt1"/>
                  </a:solidFill>
                  <a:latin typeface="+mn-lt"/>
                  <a:ea typeface="+mn-ea"/>
                  <a:cs typeface="+mn-cs"/>
                </a:defRPr>
              </a:lvl9pPr>
            </a:lstStyle>
            <a:p>
              <a:pPr algn="ctr">
                <a:defRPr/>
              </a:pPr>
              <a:endParaRPr lang="en-US">
                <a:solidFill>
                  <a:schemeClr val="lt1">
                    <a:alpha val="28000"/>
                  </a:schemeClr>
                </a:solidFill>
              </a:endParaRPr>
            </a:p>
          </p:txBody>
        </p:sp>
        <p:sp>
          <p:nvSpPr>
            <p:cNvPr id="5" name="TextBox 7"/>
            <p:cNvSpPr txBox="1"/>
            <p:nvPr/>
          </p:nvSpPr>
          <p:spPr bwMode="auto">
            <a:xfrm rot="16199999">
              <a:off x="982516" y="3173464"/>
              <a:ext cx="536725" cy="39659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defPPr>
                <a:defRPr lang="en-US"/>
              </a:defPPr>
              <a:lvl1pPr algn="l">
                <a:spcBef>
                  <a:spcPts val="0"/>
                </a:spcBef>
                <a:spcAft>
                  <a:spcPts val="0"/>
                </a:spcAft>
                <a:defRPr sz="2400">
                  <a:solidFill>
                    <a:schemeClr val="dk1"/>
                  </a:solidFill>
                  <a:latin typeface="+mn-lt"/>
                  <a:ea typeface="+mn-ea"/>
                  <a:cs typeface="+mn-cs"/>
                </a:defRPr>
              </a:lvl1pPr>
              <a:lvl2pPr marL="457200" algn="l">
                <a:spcBef>
                  <a:spcPts val="0"/>
                </a:spcBef>
                <a:spcAft>
                  <a:spcPts val="0"/>
                </a:spcAft>
                <a:defRPr sz="2400">
                  <a:solidFill>
                    <a:schemeClr val="dk1"/>
                  </a:solidFill>
                  <a:latin typeface="+mn-lt"/>
                  <a:ea typeface="+mn-ea"/>
                  <a:cs typeface="+mn-cs"/>
                </a:defRPr>
              </a:lvl2pPr>
              <a:lvl3pPr marL="914400" algn="l">
                <a:spcBef>
                  <a:spcPts val="0"/>
                </a:spcBef>
                <a:spcAft>
                  <a:spcPts val="0"/>
                </a:spcAft>
                <a:defRPr sz="2400">
                  <a:solidFill>
                    <a:schemeClr val="dk1"/>
                  </a:solidFill>
                  <a:latin typeface="+mn-lt"/>
                  <a:ea typeface="+mn-ea"/>
                  <a:cs typeface="+mn-cs"/>
                </a:defRPr>
              </a:lvl3pPr>
              <a:lvl4pPr marL="1371600" algn="l">
                <a:spcBef>
                  <a:spcPts val="0"/>
                </a:spcBef>
                <a:spcAft>
                  <a:spcPts val="0"/>
                </a:spcAft>
                <a:defRPr sz="2400">
                  <a:solidFill>
                    <a:schemeClr val="dk1"/>
                  </a:solidFill>
                  <a:latin typeface="+mn-lt"/>
                  <a:ea typeface="+mn-ea"/>
                  <a:cs typeface="+mn-cs"/>
                </a:defRPr>
              </a:lvl4pPr>
              <a:lvl5pPr marL="1828800" algn="l">
                <a:spcBef>
                  <a:spcPts val="0"/>
                </a:spcBef>
                <a:spcAft>
                  <a:spcPts val="0"/>
                </a:spcAft>
                <a:defRPr sz="2400">
                  <a:solidFill>
                    <a:schemeClr val="dk1"/>
                  </a:solidFill>
                  <a:latin typeface="+mn-lt"/>
                  <a:ea typeface="+mn-ea"/>
                  <a:cs typeface="+mn-cs"/>
                </a:defRPr>
              </a:lvl5pPr>
              <a:lvl6pPr marL="2286000" algn="l" defTabSz="914400">
                <a:defRPr sz="2400">
                  <a:solidFill>
                    <a:schemeClr val="dk1"/>
                  </a:solidFill>
                  <a:latin typeface="+mn-lt"/>
                  <a:ea typeface="+mn-ea"/>
                  <a:cs typeface="+mn-cs"/>
                </a:defRPr>
              </a:lvl6pPr>
              <a:lvl7pPr marL="2743200" algn="l" defTabSz="914400">
                <a:defRPr sz="2400">
                  <a:solidFill>
                    <a:schemeClr val="dk1"/>
                  </a:solidFill>
                  <a:latin typeface="+mn-lt"/>
                  <a:ea typeface="+mn-ea"/>
                  <a:cs typeface="+mn-cs"/>
                </a:defRPr>
              </a:lvl7pPr>
              <a:lvl8pPr marL="3200400" algn="l" defTabSz="914400">
                <a:defRPr sz="2400">
                  <a:solidFill>
                    <a:schemeClr val="dk1"/>
                  </a:solidFill>
                  <a:latin typeface="+mn-lt"/>
                  <a:ea typeface="+mn-ea"/>
                  <a:cs typeface="+mn-cs"/>
                </a:defRPr>
              </a:lvl8pPr>
              <a:lvl9pPr marL="3657600" algn="l" defTabSz="914400">
                <a:defRPr sz="2400">
                  <a:solidFill>
                    <a:schemeClr val="dk1"/>
                  </a:solidFill>
                  <a:latin typeface="+mn-lt"/>
                  <a:ea typeface="+mn-ea"/>
                  <a:cs typeface="+mn-cs"/>
                </a:defRPr>
              </a:lvl9pPr>
            </a:lstStyle>
            <a:p>
              <a:pPr>
                <a:defRPr/>
              </a:pPr>
              <a:r>
                <a:rPr lang="en-US" sz="1000"/>
                <a:t>SI joint</a:t>
              </a:r>
              <a:endParaRPr/>
            </a:p>
          </p:txBody>
        </p:sp>
        <p:sp>
          <p:nvSpPr>
            <p:cNvPr id="4" name="TextBox 6"/>
            <p:cNvSpPr txBox="1"/>
            <p:nvPr/>
          </p:nvSpPr>
          <p:spPr bwMode="auto">
            <a:xfrm rot="16199999">
              <a:off x="-148413" y="3249663"/>
              <a:ext cx="541026" cy="244199"/>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defPPr>
                <a:defRPr lang="en-US"/>
              </a:defPPr>
              <a:lvl1pPr algn="l">
                <a:spcBef>
                  <a:spcPts val="0"/>
                </a:spcBef>
                <a:spcAft>
                  <a:spcPts val="0"/>
                </a:spcAft>
                <a:defRPr sz="2400">
                  <a:solidFill>
                    <a:schemeClr val="dk1"/>
                  </a:solidFill>
                  <a:latin typeface="+mn-lt"/>
                  <a:ea typeface="+mn-ea"/>
                  <a:cs typeface="+mn-cs"/>
                </a:defRPr>
              </a:lvl1pPr>
              <a:lvl2pPr marL="457200" algn="l">
                <a:spcBef>
                  <a:spcPts val="0"/>
                </a:spcBef>
                <a:spcAft>
                  <a:spcPts val="0"/>
                </a:spcAft>
                <a:defRPr sz="2400">
                  <a:solidFill>
                    <a:schemeClr val="dk1"/>
                  </a:solidFill>
                  <a:latin typeface="+mn-lt"/>
                  <a:ea typeface="+mn-ea"/>
                  <a:cs typeface="+mn-cs"/>
                </a:defRPr>
              </a:lvl2pPr>
              <a:lvl3pPr marL="914400" algn="l">
                <a:spcBef>
                  <a:spcPts val="0"/>
                </a:spcBef>
                <a:spcAft>
                  <a:spcPts val="0"/>
                </a:spcAft>
                <a:defRPr sz="2400">
                  <a:solidFill>
                    <a:schemeClr val="dk1"/>
                  </a:solidFill>
                  <a:latin typeface="+mn-lt"/>
                  <a:ea typeface="+mn-ea"/>
                  <a:cs typeface="+mn-cs"/>
                </a:defRPr>
              </a:lvl3pPr>
              <a:lvl4pPr marL="1371600" algn="l">
                <a:spcBef>
                  <a:spcPts val="0"/>
                </a:spcBef>
                <a:spcAft>
                  <a:spcPts val="0"/>
                </a:spcAft>
                <a:defRPr sz="2400">
                  <a:solidFill>
                    <a:schemeClr val="dk1"/>
                  </a:solidFill>
                  <a:latin typeface="+mn-lt"/>
                  <a:ea typeface="+mn-ea"/>
                  <a:cs typeface="+mn-cs"/>
                </a:defRPr>
              </a:lvl4pPr>
              <a:lvl5pPr marL="1828800" algn="l">
                <a:spcBef>
                  <a:spcPts val="0"/>
                </a:spcBef>
                <a:spcAft>
                  <a:spcPts val="0"/>
                </a:spcAft>
                <a:defRPr sz="2400">
                  <a:solidFill>
                    <a:schemeClr val="dk1"/>
                  </a:solidFill>
                  <a:latin typeface="+mn-lt"/>
                  <a:ea typeface="+mn-ea"/>
                  <a:cs typeface="+mn-cs"/>
                </a:defRPr>
              </a:lvl5pPr>
              <a:lvl6pPr marL="2286000" algn="l" defTabSz="914400">
                <a:defRPr sz="2400">
                  <a:solidFill>
                    <a:schemeClr val="dk1"/>
                  </a:solidFill>
                  <a:latin typeface="+mn-lt"/>
                  <a:ea typeface="+mn-ea"/>
                  <a:cs typeface="+mn-cs"/>
                </a:defRPr>
              </a:lvl6pPr>
              <a:lvl7pPr marL="2743200" algn="l" defTabSz="914400">
                <a:defRPr sz="2400">
                  <a:solidFill>
                    <a:schemeClr val="dk1"/>
                  </a:solidFill>
                  <a:latin typeface="+mn-lt"/>
                  <a:ea typeface="+mn-ea"/>
                  <a:cs typeface="+mn-cs"/>
                </a:defRPr>
              </a:lvl7pPr>
              <a:lvl8pPr marL="3200400" algn="l" defTabSz="914400">
                <a:defRPr sz="2400">
                  <a:solidFill>
                    <a:schemeClr val="dk1"/>
                  </a:solidFill>
                  <a:latin typeface="+mn-lt"/>
                  <a:ea typeface="+mn-ea"/>
                  <a:cs typeface="+mn-cs"/>
                </a:defRPr>
              </a:lvl8pPr>
              <a:lvl9pPr marL="3657600" algn="l" defTabSz="914400">
                <a:defRPr sz="2400">
                  <a:solidFill>
                    <a:schemeClr val="dk1"/>
                  </a:solidFill>
                  <a:latin typeface="+mn-lt"/>
                  <a:ea typeface="+mn-ea"/>
                  <a:cs typeface="+mn-cs"/>
                </a:defRPr>
              </a:lvl9pPr>
            </a:lstStyle>
            <a:p>
              <a:pPr>
                <a:defRPr/>
              </a:pPr>
              <a:r>
                <a:rPr lang="en-US" sz="1000"/>
                <a:t>T12/L1</a:t>
              </a:r>
              <a:endParaRPr/>
            </a:p>
          </p:txBody>
        </p:sp>
        <p:cxnSp>
          <p:nvCxnSpPr>
            <p:cNvPr id="9" name="Straight Arrow Connector 8"/>
            <p:cNvCxnSpPr/>
            <p:nvPr/>
          </p:nvCxnSpPr>
          <p:spPr bwMode="auto">
            <a:xfrm flipH="1" flipV="1">
              <a:off x="101424" y="2561496"/>
              <a:ext cx="20315" cy="508903"/>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5" idx="3"/>
            </p:cNvCxnSpPr>
            <p:nvPr/>
          </p:nvCxnSpPr>
          <p:spPr bwMode="auto">
            <a:xfrm flipV="1">
              <a:off x="1250519" y="2569248"/>
              <a:ext cx="0" cy="501151"/>
            </a:xfrm>
            <a:prstGeom prst="straightConnector1">
              <a:avLst/>
            </a:prstGeom>
            <a:ln w="28575">
              <a:solidFill>
                <a:srgbClr val="FFC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12" name="Straight Arrow Connector 11"/>
          <p:cNvCxnSpPr/>
          <p:nvPr/>
        </p:nvCxnSpPr>
        <p:spPr bwMode="auto">
          <a:xfrm>
            <a:off x="8904312" y="4797152"/>
            <a:ext cx="914400"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3"/>
            <a:endCxn id="5" idx="3"/>
          </p:cNvCxnSpPr>
          <p:nvPr/>
        </p:nvCxnSpPr>
        <p:spPr bwMode="auto">
          <a:xfrm>
            <a:off x="5558789" y="4162205"/>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bwMode="auto">
          <a:xfrm>
            <a:off x="4830733" y="6048630"/>
            <a:ext cx="2221077"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 9</a:t>
            </a:r>
            <a:r>
              <a:rPr lang="en-US" baseline="30000"/>
              <a:t>th</a:t>
            </a:r>
            <a:r>
              <a:rPr lang="en-US"/>
              <a:t> ed. 9-28</a:t>
            </a:r>
            <a:endParaRPr/>
          </a:p>
        </p:txBody>
      </p:sp>
      <p:sp>
        <p:nvSpPr>
          <p:cNvPr id="11" name="TextBox 10"/>
          <p:cNvSpPr txBox="1"/>
          <p:nvPr/>
        </p:nvSpPr>
        <p:spPr bwMode="auto">
          <a:xfrm>
            <a:off x="7683021" y="3856189"/>
            <a:ext cx="2177183" cy="146340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defRPr/>
            </a:pPr>
            <a:r>
              <a:rPr lang="en-US"/>
              <a:t>Note: The inferior aspects of the SI joints are just below the inferior margins of the ASIS’s</a:t>
            </a:r>
            <a:endParaRPr/>
          </a:p>
        </p:txBody>
      </p:sp>
      <p:cxnSp>
        <p:nvCxnSpPr>
          <p:cNvPr id="17" name="Straight Arrow Connector 16"/>
          <p:cNvCxnSpPr/>
          <p:nvPr/>
        </p:nvCxnSpPr>
        <p:spPr bwMode="auto">
          <a:xfrm flipH="1" flipV="1">
            <a:off x="5616887" y="3641987"/>
            <a:ext cx="2066135" cy="109136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8194" name="Rectangle 2"/>
          <p:cNvSpPr>
            <a:spLocks noChangeArrowheads="1" noGrp="1"/>
          </p:cNvSpPr>
          <p:nvPr>
            <p:ph type="title"/>
          </p:nvPr>
        </p:nvSpPr>
        <p:spPr bwMode="auto"/>
        <p:txBody>
          <a:bodyPr>
            <a:normAutofit/>
          </a:bodyPr>
          <a:lstStyle/>
          <a:p>
            <a:pPr>
              <a:defRPr/>
            </a:pPr>
            <a:r>
              <a:rPr lang="en-CA">
                <a:latin typeface="+mn-lt"/>
              </a:rPr>
              <a:t>Structures Shown</a:t>
            </a:r>
            <a:endParaRPr lang="en-CA" sz="6000">
              <a:solidFill>
                <a:schemeClr val="tx1"/>
              </a:solidFill>
              <a:latin typeface="+mn-lt"/>
            </a:endParaRPr>
          </a:p>
        </p:txBody>
      </p:sp>
      <p:sp>
        <p:nvSpPr>
          <p:cNvPr id="8195" name="Rectangle 3"/>
          <p:cNvSpPr>
            <a:spLocks noChangeArrowheads="1" noGrp="1"/>
          </p:cNvSpPr>
          <p:nvPr>
            <p:ph idx="1"/>
          </p:nvPr>
        </p:nvSpPr>
        <p:spPr bwMode="auto"/>
        <p:txBody>
          <a:bodyPr/>
          <a:lstStyle/>
          <a:p>
            <a:pPr>
              <a:lnSpc>
                <a:spcPct val="150000"/>
              </a:lnSpc>
              <a:buFont typeface="Wingdings"/>
              <a:buChar char="Ø"/>
              <a:defRPr/>
            </a:pPr>
            <a:r>
              <a:rPr lang="en-CA" sz="3200">
                <a:solidFill>
                  <a:schemeClr val="tx1"/>
                </a:solidFill>
                <a:latin typeface="+mn-lt"/>
              </a:rPr>
              <a:t>T12/L1 joint-spaces</a:t>
            </a:r>
            <a:endParaRPr/>
          </a:p>
          <a:p>
            <a:pPr>
              <a:lnSpc>
                <a:spcPct val="150000"/>
              </a:lnSpc>
              <a:buFont typeface="Wingdings"/>
              <a:buChar char="Ø"/>
              <a:defRPr/>
            </a:pPr>
            <a:r>
              <a:rPr lang="en-CA" sz="3200">
                <a:solidFill>
                  <a:schemeClr val="tx1"/>
                </a:solidFill>
                <a:latin typeface="+mn-lt"/>
              </a:rPr>
              <a:t>L1 thru L5</a:t>
            </a:r>
            <a:endParaRPr/>
          </a:p>
          <a:p>
            <a:pPr>
              <a:lnSpc>
                <a:spcPct val="150000"/>
              </a:lnSpc>
              <a:buFont typeface="Wingdings"/>
              <a:buChar char="Ø"/>
              <a:defRPr/>
            </a:pPr>
            <a:r>
              <a:rPr lang="en-CA" sz="3200">
                <a:solidFill>
                  <a:schemeClr val="tx1"/>
                </a:solidFill>
                <a:latin typeface="+mn-lt"/>
              </a:rPr>
              <a:t>SI joints</a:t>
            </a:r>
            <a:endParaRPr/>
          </a:p>
          <a:p>
            <a:pPr>
              <a:lnSpc>
                <a:spcPct val="90000"/>
              </a:lnSpc>
              <a:defRPr/>
            </a:pPr>
            <a:endParaRPr lang="en-CA" sz="2400">
              <a:latin typeface="Lucida Fax"/>
            </a:endParaRPr>
          </a:p>
        </p:txBody>
      </p:sp>
      <p:pic>
        <p:nvPicPr>
          <p:cNvPr id="3" name="Picture 2"/>
          <p:cNvPicPr>
            <a:picLocks noChangeAspect="1"/>
          </p:cNvPicPr>
          <p:nvPr/>
        </p:nvPicPr>
        <p:blipFill>
          <a:blip r:embed="rId3"/>
          <a:stretch/>
        </p:blipFill>
        <p:spPr bwMode="auto">
          <a:xfrm>
            <a:off x="6726735" y="976759"/>
            <a:ext cx="2992526" cy="5348345"/>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0242" name="Rectangle 2"/>
          <p:cNvSpPr>
            <a:spLocks noChangeArrowheads="1" noGrp="1"/>
          </p:cNvSpPr>
          <p:nvPr>
            <p:ph type="title"/>
          </p:nvPr>
        </p:nvSpPr>
        <p:spPr bwMode="auto"/>
        <p:txBody>
          <a:bodyPr>
            <a:normAutofit/>
          </a:bodyPr>
          <a:lstStyle/>
          <a:p>
            <a:pPr>
              <a:defRPr/>
            </a:pPr>
            <a:r>
              <a:rPr lang="en-CA">
                <a:latin typeface="+mn-lt"/>
              </a:rPr>
              <a:t>Evaluation Criteria </a:t>
            </a:r>
            <a:endParaRPr/>
          </a:p>
        </p:txBody>
      </p:sp>
      <p:sp>
        <p:nvSpPr>
          <p:cNvPr id="10243" name="Rectangle 3"/>
          <p:cNvSpPr>
            <a:spLocks noChangeArrowheads="1" noGrp="1"/>
          </p:cNvSpPr>
          <p:nvPr>
            <p:ph idx="1"/>
          </p:nvPr>
        </p:nvSpPr>
        <p:spPr bwMode="auto">
          <a:xfrm>
            <a:off x="838200" y="1825625"/>
            <a:ext cx="5744911" cy="4351338"/>
          </a:xfrm>
        </p:spPr>
        <p:txBody>
          <a:bodyPr>
            <a:normAutofit/>
          </a:bodyPr>
          <a:lstStyle/>
          <a:p>
            <a:pPr marL="609600" indent="-609600">
              <a:lnSpc>
                <a:spcPct val="150000"/>
              </a:lnSpc>
              <a:buFont typeface="Wingdings"/>
              <a:buChar char="Ø"/>
              <a:defRPr/>
            </a:pPr>
            <a:r>
              <a:rPr lang="en-CA" sz="2400">
                <a:solidFill>
                  <a:schemeClr val="tx1"/>
                </a:solidFill>
                <a:latin typeface="+mn-lt"/>
              </a:rPr>
              <a:t>sacroiliac joints equidistant to vertebral column</a:t>
            </a:r>
            <a:endParaRPr/>
          </a:p>
          <a:p>
            <a:pPr marL="609600" indent="-609600">
              <a:lnSpc>
                <a:spcPct val="150000"/>
              </a:lnSpc>
              <a:buFont typeface="Wingdings"/>
              <a:buChar char="Ø"/>
              <a:defRPr/>
            </a:pPr>
            <a:r>
              <a:rPr lang="en-CA" sz="2400">
                <a:solidFill>
                  <a:schemeClr val="tx1"/>
                </a:solidFill>
                <a:latin typeface="+mn-lt"/>
              </a:rPr>
              <a:t>R and L transverse processes equal in length</a:t>
            </a:r>
            <a:endParaRPr/>
          </a:p>
          <a:p>
            <a:pPr marL="609600" indent="-609600">
              <a:lnSpc>
                <a:spcPct val="150000"/>
              </a:lnSpc>
              <a:buFont typeface="Wingdings"/>
              <a:buChar char="Ø"/>
              <a:defRPr/>
            </a:pPr>
            <a:r>
              <a:rPr lang="en-CA" sz="2400">
                <a:solidFill>
                  <a:schemeClr val="tx1"/>
                </a:solidFill>
                <a:latin typeface="+mn-lt"/>
              </a:rPr>
              <a:t>Spinous processes centered to spine</a:t>
            </a:r>
            <a:endParaRPr/>
          </a:p>
          <a:p>
            <a:pPr marL="609600" indent="-609600">
              <a:lnSpc>
                <a:spcPct val="150000"/>
              </a:lnSpc>
              <a:buFont typeface="Wingdings"/>
              <a:buChar char="Ø"/>
              <a:defRPr/>
            </a:pPr>
            <a:r>
              <a:rPr lang="en-CA" sz="2400">
                <a:solidFill>
                  <a:schemeClr val="tx1"/>
                </a:solidFill>
                <a:latin typeface="+mn-lt"/>
              </a:rPr>
              <a:t>No rotation of pelvis</a:t>
            </a:r>
            <a:endParaRPr/>
          </a:p>
        </p:txBody>
      </p:sp>
      <p:pic>
        <p:nvPicPr>
          <p:cNvPr id="2" name="Picture 1"/>
          <p:cNvPicPr>
            <a:picLocks noChangeAspect="1"/>
          </p:cNvPicPr>
          <p:nvPr/>
        </p:nvPicPr>
        <p:blipFill>
          <a:blip r:embed="rId3"/>
          <a:stretch/>
        </p:blipFill>
        <p:spPr bwMode="auto">
          <a:xfrm>
            <a:off x="7300563" y="1075946"/>
            <a:ext cx="2854140" cy="5101017"/>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1266" name="Rectangle 2"/>
          <p:cNvSpPr>
            <a:spLocks noChangeArrowheads="1" noGrp="1"/>
          </p:cNvSpPr>
          <p:nvPr>
            <p:ph type="title"/>
          </p:nvPr>
        </p:nvSpPr>
        <p:spPr bwMode="auto"/>
        <p:txBody>
          <a:bodyPr>
            <a:normAutofit/>
          </a:bodyPr>
          <a:lstStyle/>
          <a:p>
            <a:pPr>
              <a:defRPr/>
            </a:pPr>
            <a:r>
              <a:rPr lang="en-CA">
                <a:solidFill>
                  <a:schemeClr val="tx1"/>
                </a:solidFill>
                <a:latin typeface="+mn-lt"/>
              </a:rPr>
              <a:t>Lateral Lumbar Spine</a:t>
            </a:r>
            <a:endParaRPr/>
          </a:p>
        </p:txBody>
      </p:sp>
      <p:sp>
        <p:nvSpPr>
          <p:cNvPr id="11268" name="Rectangle 4"/>
          <p:cNvSpPr>
            <a:spLocks noChangeArrowheads="1" noGrp="1"/>
          </p:cNvSpPr>
          <p:nvPr>
            <p:ph idx="1"/>
          </p:nvPr>
        </p:nvSpPr>
        <p:spPr bwMode="auto">
          <a:xfrm>
            <a:off x="838200" y="1825625"/>
            <a:ext cx="5070231" cy="4351338"/>
          </a:xfrm>
        </p:spPr>
        <p:txBody>
          <a:bodyPr>
            <a:normAutofit/>
          </a:bodyPr>
          <a:lstStyle/>
          <a:p>
            <a:pPr>
              <a:lnSpc>
                <a:spcPct val="150000"/>
              </a:lnSpc>
              <a:buFont typeface="Wingdings"/>
              <a:buChar char="Ø"/>
              <a:defRPr/>
            </a:pPr>
            <a:r>
              <a:rPr lang="en-CA" sz="2400">
                <a:solidFill>
                  <a:schemeClr val="tx1"/>
                </a:solidFill>
                <a:latin typeface="+mn-lt"/>
              </a:rPr>
              <a:t>CR must be </a:t>
            </a:r>
            <a:r>
              <a:rPr lang="en-CA" sz="2400">
                <a:solidFill>
                  <a:schemeClr val="tx1"/>
                </a:solidFill>
                <a:latin typeface="+mn-lt"/>
                <a:cs typeface="Arial"/>
              </a:rPr>
              <a:t>┴ </a:t>
            </a:r>
            <a:r>
              <a:rPr lang="en-CA" sz="2400">
                <a:solidFill>
                  <a:schemeClr val="tx1"/>
                </a:solidFill>
                <a:latin typeface="+mn-lt"/>
              </a:rPr>
              <a:t>to the spine </a:t>
            </a:r>
            <a:endParaRPr/>
          </a:p>
          <a:p>
            <a:pPr>
              <a:lnSpc>
                <a:spcPct val="150000"/>
              </a:lnSpc>
              <a:buFont typeface="Wingdings"/>
              <a:buChar char="Ø"/>
              <a:defRPr/>
            </a:pPr>
            <a:r>
              <a:rPr lang="en-CA" sz="2400">
                <a:solidFill>
                  <a:schemeClr val="tx1"/>
                </a:solidFill>
                <a:latin typeface="+mn-lt"/>
              </a:rPr>
              <a:t>If the spine is not parallel to the table </a:t>
            </a:r>
            <a:r>
              <a:rPr lang="en-CA" sz="2400">
                <a:solidFill>
                  <a:schemeClr val="tx1"/>
                </a:solidFill>
              </a:rPr>
              <a:t>place a sponge under the waist as shown</a:t>
            </a:r>
            <a:endParaRPr/>
          </a:p>
          <a:p>
            <a:pPr>
              <a:lnSpc>
                <a:spcPct val="150000"/>
              </a:lnSpc>
              <a:buFont typeface="Wingdings"/>
              <a:buChar char="Ø"/>
              <a:defRPr/>
            </a:pPr>
            <a:r>
              <a:rPr lang="en-CA" sz="2400">
                <a:solidFill>
                  <a:schemeClr val="tx1"/>
                </a:solidFill>
                <a:latin typeface="+mn-lt"/>
              </a:rPr>
              <a:t>angle 5-8˚caudad if necessary to compensate for angle of lumbar spine</a:t>
            </a:r>
            <a:endParaRPr/>
          </a:p>
        </p:txBody>
      </p:sp>
      <p:sp>
        <p:nvSpPr>
          <p:cNvPr id="14" name="TextBox 13"/>
          <p:cNvSpPr txBox="1"/>
          <p:nvPr/>
        </p:nvSpPr>
        <p:spPr bwMode="auto">
          <a:xfrm>
            <a:off x="7514294" y="5931812"/>
            <a:ext cx="2110940"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 9-34, 9-35</a:t>
            </a:r>
            <a:endParaRPr/>
          </a:p>
        </p:txBody>
      </p:sp>
      <p:pic>
        <p:nvPicPr>
          <p:cNvPr id="3" name="Picture 2"/>
          <p:cNvPicPr>
            <a:picLocks noChangeAspect="1"/>
          </p:cNvPicPr>
          <p:nvPr/>
        </p:nvPicPr>
        <p:blipFill>
          <a:blip r:embed="rId3"/>
          <a:srcRect l="12910" t="0" r="13635" b="0"/>
          <a:stretch/>
        </p:blipFill>
        <p:spPr bwMode="auto">
          <a:xfrm>
            <a:off x="6916396" y="605391"/>
            <a:ext cx="3079908" cy="2500044"/>
          </a:xfrm>
          <a:prstGeom prst="rect">
            <a:avLst/>
          </a:prstGeom>
        </p:spPr>
      </p:pic>
      <p:pic>
        <p:nvPicPr>
          <p:cNvPr id="5" name="Picture 4"/>
          <p:cNvPicPr>
            <a:picLocks noChangeAspect="1"/>
          </p:cNvPicPr>
          <p:nvPr/>
        </p:nvPicPr>
        <p:blipFill>
          <a:blip r:embed="rId4"/>
          <a:srcRect l="11939" t="0" r="12909" b="0"/>
          <a:stretch/>
        </p:blipFill>
        <p:spPr bwMode="auto">
          <a:xfrm>
            <a:off x="6993796" y="3263380"/>
            <a:ext cx="3132265" cy="2495550"/>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1266" name="Rectangle 2"/>
          <p:cNvSpPr>
            <a:spLocks noChangeArrowheads="1" noGrp="1"/>
          </p:cNvSpPr>
          <p:nvPr>
            <p:ph type="title"/>
          </p:nvPr>
        </p:nvSpPr>
        <p:spPr bwMode="auto"/>
        <p:txBody>
          <a:bodyPr>
            <a:normAutofit/>
          </a:bodyPr>
          <a:lstStyle/>
          <a:p>
            <a:pPr>
              <a:defRPr/>
            </a:pPr>
            <a:r>
              <a:rPr lang="en-CA">
                <a:solidFill>
                  <a:schemeClr val="tx1"/>
                </a:solidFill>
                <a:latin typeface="+mn-lt"/>
              </a:rPr>
              <a:t>Lateral lumbar spine</a:t>
            </a:r>
            <a:endParaRPr/>
          </a:p>
        </p:txBody>
      </p:sp>
      <p:sp>
        <p:nvSpPr>
          <p:cNvPr id="11268" name="Rectangle 4"/>
          <p:cNvSpPr>
            <a:spLocks noChangeArrowheads="1" noGrp="1"/>
          </p:cNvSpPr>
          <p:nvPr>
            <p:ph idx="1"/>
          </p:nvPr>
        </p:nvSpPr>
        <p:spPr bwMode="auto">
          <a:xfrm>
            <a:off x="838198" y="1420837"/>
            <a:ext cx="6684261" cy="4756126"/>
          </a:xfrm>
        </p:spPr>
        <p:txBody>
          <a:bodyPr>
            <a:normAutofit fontScale="92500" lnSpcReduction="10000"/>
          </a:bodyPr>
          <a:lstStyle/>
          <a:p>
            <a:pPr>
              <a:lnSpc>
                <a:spcPct val="150000"/>
              </a:lnSpc>
              <a:buFont typeface="Wingdings"/>
              <a:buChar char="Ø"/>
              <a:defRPr/>
            </a:pPr>
            <a:r>
              <a:rPr lang="en-CA" sz="1800">
                <a:solidFill>
                  <a:schemeClr val="tx1"/>
                </a:solidFill>
                <a:latin typeface="+mn-lt"/>
              </a:rPr>
              <a:t>SID - 110cm</a:t>
            </a:r>
            <a:endParaRPr/>
          </a:p>
          <a:p>
            <a:pPr>
              <a:lnSpc>
                <a:spcPct val="150000"/>
              </a:lnSpc>
              <a:buFont typeface="Wingdings"/>
              <a:buChar char="Ø"/>
              <a:defRPr/>
            </a:pPr>
            <a:r>
              <a:rPr lang="en-CA" sz="1800">
                <a:solidFill>
                  <a:schemeClr val="tx1"/>
                </a:solidFill>
                <a:latin typeface="+mn-lt"/>
              </a:rPr>
              <a:t>Place patient in left lateral and flex knees and arms to 90 degrees from body</a:t>
            </a:r>
            <a:endParaRPr/>
          </a:p>
          <a:p>
            <a:pPr>
              <a:lnSpc>
                <a:spcPct val="150000"/>
              </a:lnSpc>
              <a:buFont typeface="Wingdings"/>
              <a:buChar char="Ø"/>
              <a:defRPr/>
            </a:pPr>
            <a:r>
              <a:rPr lang="en-CA" sz="1800">
                <a:solidFill>
                  <a:schemeClr val="tx1"/>
                </a:solidFill>
                <a:latin typeface="+mn-lt"/>
              </a:rPr>
              <a:t>Ensure that CR is </a:t>
            </a:r>
            <a:r>
              <a:rPr lang="en-CA" sz="1800">
                <a:solidFill>
                  <a:schemeClr val="tx1"/>
                </a:solidFill>
                <a:latin typeface="+mn-lt"/>
                <a:cs typeface="Arial"/>
              </a:rPr>
              <a:t>┴ </a:t>
            </a:r>
            <a:r>
              <a:rPr lang="en-CA" sz="1800">
                <a:solidFill>
                  <a:schemeClr val="tx1"/>
                </a:solidFill>
                <a:latin typeface="+mn-lt"/>
              </a:rPr>
              <a:t>to the spine</a:t>
            </a:r>
            <a:endParaRPr/>
          </a:p>
          <a:p>
            <a:pPr>
              <a:lnSpc>
                <a:spcPct val="150000"/>
              </a:lnSpc>
              <a:buFont typeface="Wingdings"/>
              <a:buChar char="Ø"/>
              <a:defRPr/>
            </a:pPr>
            <a:r>
              <a:rPr lang="en-CA" sz="1800">
                <a:solidFill>
                  <a:schemeClr val="tx1"/>
                </a:solidFill>
                <a:latin typeface="+mn-lt"/>
              </a:rPr>
              <a:t>Center at a point </a:t>
            </a:r>
            <a:r>
              <a:rPr lang="en-CA" sz="1800" i="1">
                <a:solidFill>
                  <a:schemeClr val="tx1"/>
                </a:solidFill>
              </a:rPr>
              <a:t>between</a:t>
            </a:r>
            <a:r>
              <a:rPr lang="en-CA" sz="1800">
                <a:solidFill>
                  <a:schemeClr val="tx1"/>
                </a:solidFill>
              </a:rPr>
              <a:t> the LCM (L2-3)  and </a:t>
            </a:r>
            <a:r>
              <a:rPr lang="en-CA" sz="1800" b="1">
                <a:solidFill>
                  <a:schemeClr val="tx1"/>
                </a:solidFill>
              </a:rPr>
              <a:t>TOP</a:t>
            </a:r>
            <a:r>
              <a:rPr lang="en-CA" sz="1800">
                <a:solidFill>
                  <a:schemeClr val="tx1"/>
                </a:solidFill>
              </a:rPr>
              <a:t> of iliac crests (L4-5) and</a:t>
            </a:r>
            <a:r>
              <a:rPr lang="en-CA" sz="1800">
                <a:solidFill>
                  <a:schemeClr val="tx1"/>
                </a:solidFill>
                <a:latin typeface="+mn-lt"/>
              </a:rPr>
              <a:t> </a:t>
            </a:r>
            <a:r>
              <a:rPr lang="en-CA" sz="1800" b="1" i="1">
                <a:solidFill>
                  <a:schemeClr val="tx1"/>
                </a:solidFill>
                <a:latin typeface="+mn-lt"/>
              </a:rPr>
              <a:t>just</a:t>
            </a:r>
            <a:r>
              <a:rPr lang="en-CA" sz="1800">
                <a:solidFill>
                  <a:schemeClr val="tx1"/>
                </a:solidFill>
                <a:latin typeface="+mn-lt"/>
              </a:rPr>
              <a:t> posterior to MCP</a:t>
            </a:r>
            <a:endParaRPr/>
          </a:p>
          <a:p>
            <a:pPr>
              <a:lnSpc>
                <a:spcPct val="150000"/>
              </a:lnSpc>
              <a:buFont typeface="Wingdings"/>
              <a:buChar char="Ø"/>
              <a:defRPr/>
            </a:pPr>
            <a:r>
              <a:rPr lang="en-CA" sz="1800">
                <a:solidFill>
                  <a:schemeClr val="tx1"/>
                </a:solidFill>
                <a:latin typeface="+mn-lt"/>
              </a:rPr>
              <a:t>Collimate to ensure inclusion of T12 and ASIS in diverging rays lengthwise and to include tips of spinous processes posteriorly and all of the vertebral bodies anteriorly, where the edge of the light is 2cm posterior to the ASIS</a:t>
            </a:r>
            <a:endParaRPr/>
          </a:p>
          <a:p>
            <a:pPr>
              <a:lnSpc>
                <a:spcPct val="150000"/>
              </a:lnSpc>
              <a:buFont typeface="Wingdings"/>
              <a:buChar char="Ø"/>
              <a:defRPr/>
            </a:pPr>
            <a:r>
              <a:rPr lang="en-CA" sz="1800">
                <a:solidFill>
                  <a:schemeClr val="tx1"/>
                </a:solidFill>
                <a:latin typeface="+mn-lt"/>
              </a:rPr>
              <a:t>Suspend at end of expiration</a:t>
            </a:r>
            <a:endParaRPr/>
          </a:p>
        </p:txBody>
      </p:sp>
      <p:grpSp>
        <p:nvGrpSpPr>
          <p:cNvPr id="2" name="Group 1"/>
          <p:cNvGrpSpPr/>
          <p:nvPr/>
        </p:nvGrpSpPr>
        <p:grpSpPr bwMode="auto">
          <a:xfrm>
            <a:off x="8302873" y="2292586"/>
            <a:ext cx="3749873" cy="3054375"/>
            <a:chOff x="0" y="0"/>
            <a:chExt cx="3749873" cy="3054375"/>
          </a:xfrm>
        </p:grpSpPr>
        <p:pic>
          <p:nvPicPr>
            <p:cNvPr id="4" name="Picture 3"/>
            <p:cNvPicPr>
              <a:picLocks noChangeAspect="1"/>
            </p:cNvPicPr>
            <p:nvPr/>
          </p:nvPicPr>
          <p:blipFill>
            <a:blip r:embed="rId3"/>
            <a:stretch/>
          </p:blipFill>
          <p:spPr bwMode="auto">
            <a:xfrm>
              <a:off x="0" y="466961"/>
              <a:ext cx="3749874" cy="2587413"/>
            </a:xfrm>
            <a:prstGeom prst="rect">
              <a:avLst/>
            </a:prstGeom>
          </p:spPr>
        </p:pic>
        <p:grpSp>
          <p:nvGrpSpPr>
            <p:cNvPr id="6" name="Group 5"/>
            <p:cNvGrpSpPr/>
            <p:nvPr/>
          </p:nvGrpSpPr>
          <p:grpSpPr bwMode="auto">
            <a:xfrm>
              <a:off x="1340898" y="0"/>
              <a:ext cx="1480641" cy="2543425"/>
              <a:chOff x="0" y="0"/>
              <a:chExt cx="1480641" cy="2543425"/>
            </a:xfrm>
          </p:grpSpPr>
          <p:sp>
            <p:nvSpPr>
              <p:cNvPr id="7" name="Isosceles Triangle 6"/>
              <p:cNvSpPr/>
              <p:nvPr/>
            </p:nvSpPr>
            <p:spPr bwMode="auto">
              <a:xfrm>
                <a:off x="125348" y="0"/>
                <a:ext cx="1278515" cy="2543426"/>
              </a:xfrm>
              <a:prstGeom prst="triangle">
                <a:avLst>
                  <a:gd name="adj" fmla="val 50000"/>
                </a:avLst>
              </a:prstGeom>
              <a:solidFill>
                <a:srgbClr val="FFFF00">
                  <a:alpha val="17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noAutofit/>
              </a:bodyPr>
              <a:lstStyle>
                <a:defPPr>
                  <a:defRPr lang="en-US"/>
                </a:defPPr>
                <a:lvl1pPr algn="l">
                  <a:spcBef>
                    <a:spcPts val="0"/>
                  </a:spcBef>
                  <a:spcAft>
                    <a:spcPts val="0"/>
                  </a:spcAft>
                  <a:defRPr sz="2400">
                    <a:solidFill>
                      <a:schemeClr val="lt1"/>
                    </a:solidFill>
                    <a:latin typeface="+mn-lt"/>
                    <a:ea typeface="+mn-ea"/>
                    <a:cs typeface="+mn-cs"/>
                  </a:defRPr>
                </a:lvl1pPr>
                <a:lvl2pPr marL="457200" algn="l">
                  <a:spcBef>
                    <a:spcPts val="0"/>
                  </a:spcBef>
                  <a:spcAft>
                    <a:spcPts val="0"/>
                  </a:spcAft>
                  <a:defRPr sz="2400">
                    <a:solidFill>
                      <a:schemeClr val="lt1"/>
                    </a:solidFill>
                    <a:latin typeface="+mn-lt"/>
                    <a:ea typeface="+mn-ea"/>
                    <a:cs typeface="+mn-cs"/>
                  </a:defRPr>
                </a:lvl2pPr>
                <a:lvl3pPr marL="914400" algn="l">
                  <a:spcBef>
                    <a:spcPts val="0"/>
                  </a:spcBef>
                  <a:spcAft>
                    <a:spcPts val="0"/>
                  </a:spcAft>
                  <a:defRPr sz="2400">
                    <a:solidFill>
                      <a:schemeClr val="lt1"/>
                    </a:solidFill>
                    <a:latin typeface="+mn-lt"/>
                    <a:ea typeface="+mn-ea"/>
                    <a:cs typeface="+mn-cs"/>
                  </a:defRPr>
                </a:lvl3pPr>
                <a:lvl4pPr marL="1371600" algn="l">
                  <a:spcBef>
                    <a:spcPts val="0"/>
                  </a:spcBef>
                  <a:spcAft>
                    <a:spcPts val="0"/>
                  </a:spcAft>
                  <a:defRPr sz="2400">
                    <a:solidFill>
                      <a:schemeClr val="lt1"/>
                    </a:solidFill>
                    <a:latin typeface="+mn-lt"/>
                    <a:ea typeface="+mn-ea"/>
                    <a:cs typeface="+mn-cs"/>
                  </a:defRPr>
                </a:lvl4pPr>
                <a:lvl5pPr marL="1828800" algn="l">
                  <a:spcBef>
                    <a:spcPts val="0"/>
                  </a:spcBef>
                  <a:spcAft>
                    <a:spcPts val="0"/>
                  </a:spcAft>
                  <a:defRPr sz="2400">
                    <a:solidFill>
                      <a:schemeClr val="lt1"/>
                    </a:solidFill>
                    <a:latin typeface="+mn-lt"/>
                    <a:ea typeface="+mn-ea"/>
                    <a:cs typeface="+mn-cs"/>
                  </a:defRPr>
                </a:lvl5pPr>
                <a:lvl6pPr marL="2286000" algn="l" defTabSz="914400">
                  <a:defRPr sz="2400">
                    <a:solidFill>
                      <a:schemeClr val="lt1"/>
                    </a:solidFill>
                    <a:latin typeface="+mn-lt"/>
                    <a:ea typeface="+mn-ea"/>
                    <a:cs typeface="+mn-cs"/>
                  </a:defRPr>
                </a:lvl6pPr>
                <a:lvl7pPr marL="2743200" algn="l" defTabSz="914400">
                  <a:defRPr sz="2400">
                    <a:solidFill>
                      <a:schemeClr val="lt1"/>
                    </a:solidFill>
                    <a:latin typeface="+mn-lt"/>
                    <a:ea typeface="+mn-ea"/>
                    <a:cs typeface="+mn-cs"/>
                  </a:defRPr>
                </a:lvl7pPr>
                <a:lvl8pPr marL="3200400" algn="l" defTabSz="914400">
                  <a:defRPr sz="2400">
                    <a:solidFill>
                      <a:schemeClr val="lt1"/>
                    </a:solidFill>
                    <a:latin typeface="+mn-lt"/>
                    <a:ea typeface="+mn-ea"/>
                    <a:cs typeface="+mn-cs"/>
                  </a:defRPr>
                </a:lvl8pPr>
                <a:lvl9pPr marL="3657600" algn="l" defTabSz="914400">
                  <a:defRPr sz="2400">
                    <a:solidFill>
                      <a:schemeClr val="lt1"/>
                    </a:solidFill>
                    <a:latin typeface="+mn-lt"/>
                    <a:ea typeface="+mn-ea"/>
                    <a:cs typeface="+mn-cs"/>
                  </a:defRPr>
                </a:lvl9pPr>
              </a:lstStyle>
              <a:p>
                <a:pPr algn="ctr">
                  <a:defRPr/>
                </a:pPr>
                <a:endParaRPr lang="en-US">
                  <a:solidFill>
                    <a:schemeClr val="lt1">
                      <a:alpha val="28000"/>
                    </a:schemeClr>
                  </a:solidFill>
                </a:endParaRPr>
              </a:p>
            </p:txBody>
          </p:sp>
          <p:sp>
            <p:nvSpPr>
              <p:cNvPr id="8" name="TextBox 7"/>
              <p:cNvSpPr txBox="1"/>
              <p:nvPr/>
            </p:nvSpPr>
            <p:spPr bwMode="auto">
              <a:xfrm rot="16199999">
                <a:off x="1054627" y="747492"/>
                <a:ext cx="607828" cy="244199"/>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defPPr>
                  <a:defRPr lang="en-US"/>
                </a:defPPr>
                <a:lvl1pPr algn="l">
                  <a:spcBef>
                    <a:spcPts val="0"/>
                  </a:spcBef>
                  <a:spcAft>
                    <a:spcPts val="0"/>
                  </a:spcAft>
                  <a:defRPr sz="2400">
                    <a:solidFill>
                      <a:schemeClr val="dk1"/>
                    </a:solidFill>
                    <a:latin typeface="+mn-lt"/>
                    <a:ea typeface="+mn-ea"/>
                    <a:cs typeface="+mn-cs"/>
                  </a:defRPr>
                </a:lvl1pPr>
                <a:lvl2pPr marL="457200" algn="l">
                  <a:spcBef>
                    <a:spcPts val="0"/>
                  </a:spcBef>
                  <a:spcAft>
                    <a:spcPts val="0"/>
                  </a:spcAft>
                  <a:defRPr sz="2400">
                    <a:solidFill>
                      <a:schemeClr val="dk1"/>
                    </a:solidFill>
                    <a:latin typeface="+mn-lt"/>
                    <a:ea typeface="+mn-ea"/>
                    <a:cs typeface="+mn-cs"/>
                  </a:defRPr>
                </a:lvl2pPr>
                <a:lvl3pPr marL="914400" algn="l">
                  <a:spcBef>
                    <a:spcPts val="0"/>
                  </a:spcBef>
                  <a:spcAft>
                    <a:spcPts val="0"/>
                  </a:spcAft>
                  <a:defRPr sz="2400">
                    <a:solidFill>
                      <a:schemeClr val="dk1"/>
                    </a:solidFill>
                    <a:latin typeface="+mn-lt"/>
                    <a:ea typeface="+mn-ea"/>
                    <a:cs typeface="+mn-cs"/>
                  </a:defRPr>
                </a:lvl3pPr>
                <a:lvl4pPr marL="1371600" algn="l">
                  <a:spcBef>
                    <a:spcPts val="0"/>
                  </a:spcBef>
                  <a:spcAft>
                    <a:spcPts val="0"/>
                  </a:spcAft>
                  <a:defRPr sz="2400">
                    <a:solidFill>
                      <a:schemeClr val="dk1"/>
                    </a:solidFill>
                    <a:latin typeface="+mn-lt"/>
                    <a:ea typeface="+mn-ea"/>
                    <a:cs typeface="+mn-cs"/>
                  </a:defRPr>
                </a:lvl4pPr>
                <a:lvl5pPr marL="1828800" algn="l">
                  <a:spcBef>
                    <a:spcPts val="0"/>
                  </a:spcBef>
                  <a:spcAft>
                    <a:spcPts val="0"/>
                  </a:spcAft>
                  <a:defRPr sz="2400">
                    <a:solidFill>
                      <a:schemeClr val="dk1"/>
                    </a:solidFill>
                    <a:latin typeface="+mn-lt"/>
                    <a:ea typeface="+mn-ea"/>
                    <a:cs typeface="+mn-cs"/>
                  </a:defRPr>
                </a:lvl5pPr>
                <a:lvl6pPr marL="2286000" algn="l" defTabSz="914400">
                  <a:defRPr sz="2400">
                    <a:solidFill>
                      <a:schemeClr val="dk1"/>
                    </a:solidFill>
                    <a:latin typeface="+mn-lt"/>
                    <a:ea typeface="+mn-ea"/>
                    <a:cs typeface="+mn-cs"/>
                  </a:defRPr>
                </a:lvl6pPr>
                <a:lvl7pPr marL="2743200" algn="l" defTabSz="914400">
                  <a:defRPr sz="2400">
                    <a:solidFill>
                      <a:schemeClr val="dk1"/>
                    </a:solidFill>
                    <a:latin typeface="+mn-lt"/>
                    <a:ea typeface="+mn-ea"/>
                    <a:cs typeface="+mn-cs"/>
                  </a:defRPr>
                </a:lvl7pPr>
                <a:lvl8pPr marL="3200400" algn="l" defTabSz="914400">
                  <a:defRPr sz="2400">
                    <a:solidFill>
                      <a:schemeClr val="dk1"/>
                    </a:solidFill>
                    <a:latin typeface="+mn-lt"/>
                    <a:ea typeface="+mn-ea"/>
                    <a:cs typeface="+mn-cs"/>
                  </a:defRPr>
                </a:lvl8pPr>
                <a:lvl9pPr marL="3657600" algn="l" defTabSz="914400">
                  <a:defRPr sz="2400">
                    <a:solidFill>
                      <a:schemeClr val="dk1"/>
                    </a:solidFill>
                    <a:latin typeface="+mn-lt"/>
                    <a:ea typeface="+mn-ea"/>
                    <a:cs typeface="+mn-cs"/>
                  </a:defRPr>
                </a:lvl9pPr>
              </a:lstStyle>
              <a:p>
                <a:pPr>
                  <a:defRPr/>
                </a:pPr>
                <a:r>
                  <a:rPr lang="en-US" sz="1000" b="1"/>
                  <a:t>ASIS</a:t>
                </a:r>
                <a:endParaRPr/>
              </a:p>
            </p:txBody>
          </p:sp>
          <p:sp>
            <p:nvSpPr>
              <p:cNvPr id="9" name="TextBox 6"/>
              <p:cNvSpPr txBox="1"/>
              <p:nvPr/>
            </p:nvSpPr>
            <p:spPr bwMode="auto">
              <a:xfrm rot="16199999">
                <a:off x="-151824" y="755166"/>
                <a:ext cx="547849" cy="244199"/>
              </a:xfrm>
              <a:prstGeom prst="rect">
                <a:avLst/>
              </a:prstGeom>
            </p:spPr>
            <p:style>
              <a:lnRef idx="1">
                <a:schemeClr val="dk1"/>
              </a:lnRef>
              <a:fillRef idx="2">
                <a:schemeClr val="dk1"/>
              </a:fillRef>
              <a:effectRef idx="1">
                <a:schemeClr val="dk1"/>
              </a:effectRef>
              <a:fontRef idx="minor">
                <a:schemeClr val="dk1"/>
              </a:fontRef>
            </p:style>
            <p:txBody>
              <a:bodyPr wrap="none" rtlCol="0">
                <a:spAutoFit/>
              </a:bodyPr>
              <a:lstStyle>
                <a:defPPr>
                  <a:defRPr lang="en-US"/>
                </a:defPPr>
                <a:lvl1pPr algn="l">
                  <a:spcBef>
                    <a:spcPts val="0"/>
                  </a:spcBef>
                  <a:spcAft>
                    <a:spcPts val="0"/>
                  </a:spcAft>
                  <a:defRPr sz="2400">
                    <a:solidFill>
                      <a:schemeClr val="dk1"/>
                    </a:solidFill>
                    <a:latin typeface="+mn-lt"/>
                    <a:ea typeface="+mn-ea"/>
                    <a:cs typeface="+mn-cs"/>
                  </a:defRPr>
                </a:lvl1pPr>
                <a:lvl2pPr marL="457200" algn="l">
                  <a:spcBef>
                    <a:spcPts val="0"/>
                  </a:spcBef>
                  <a:spcAft>
                    <a:spcPts val="0"/>
                  </a:spcAft>
                  <a:defRPr sz="2400">
                    <a:solidFill>
                      <a:schemeClr val="dk1"/>
                    </a:solidFill>
                    <a:latin typeface="+mn-lt"/>
                    <a:ea typeface="+mn-ea"/>
                    <a:cs typeface="+mn-cs"/>
                  </a:defRPr>
                </a:lvl2pPr>
                <a:lvl3pPr marL="914400" algn="l">
                  <a:spcBef>
                    <a:spcPts val="0"/>
                  </a:spcBef>
                  <a:spcAft>
                    <a:spcPts val="0"/>
                  </a:spcAft>
                  <a:defRPr sz="2400">
                    <a:solidFill>
                      <a:schemeClr val="dk1"/>
                    </a:solidFill>
                    <a:latin typeface="+mn-lt"/>
                    <a:ea typeface="+mn-ea"/>
                    <a:cs typeface="+mn-cs"/>
                  </a:defRPr>
                </a:lvl3pPr>
                <a:lvl4pPr marL="1371600" algn="l">
                  <a:spcBef>
                    <a:spcPts val="0"/>
                  </a:spcBef>
                  <a:spcAft>
                    <a:spcPts val="0"/>
                  </a:spcAft>
                  <a:defRPr sz="2400">
                    <a:solidFill>
                      <a:schemeClr val="dk1"/>
                    </a:solidFill>
                    <a:latin typeface="+mn-lt"/>
                    <a:ea typeface="+mn-ea"/>
                    <a:cs typeface="+mn-cs"/>
                  </a:defRPr>
                </a:lvl4pPr>
                <a:lvl5pPr marL="1828800" algn="l">
                  <a:spcBef>
                    <a:spcPts val="0"/>
                  </a:spcBef>
                  <a:spcAft>
                    <a:spcPts val="0"/>
                  </a:spcAft>
                  <a:defRPr sz="2400">
                    <a:solidFill>
                      <a:schemeClr val="dk1"/>
                    </a:solidFill>
                    <a:latin typeface="+mn-lt"/>
                    <a:ea typeface="+mn-ea"/>
                    <a:cs typeface="+mn-cs"/>
                  </a:defRPr>
                </a:lvl5pPr>
                <a:lvl6pPr marL="2286000" algn="l" defTabSz="914400">
                  <a:defRPr sz="2400">
                    <a:solidFill>
                      <a:schemeClr val="dk1"/>
                    </a:solidFill>
                    <a:latin typeface="+mn-lt"/>
                    <a:ea typeface="+mn-ea"/>
                    <a:cs typeface="+mn-cs"/>
                  </a:defRPr>
                </a:lvl6pPr>
                <a:lvl7pPr marL="2743200" algn="l" defTabSz="914400">
                  <a:defRPr sz="2400">
                    <a:solidFill>
                      <a:schemeClr val="dk1"/>
                    </a:solidFill>
                    <a:latin typeface="+mn-lt"/>
                    <a:ea typeface="+mn-ea"/>
                    <a:cs typeface="+mn-cs"/>
                  </a:defRPr>
                </a:lvl7pPr>
                <a:lvl8pPr marL="3200400" algn="l" defTabSz="914400">
                  <a:defRPr sz="2400">
                    <a:solidFill>
                      <a:schemeClr val="dk1"/>
                    </a:solidFill>
                    <a:latin typeface="+mn-lt"/>
                    <a:ea typeface="+mn-ea"/>
                    <a:cs typeface="+mn-cs"/>
                  </a:defRPr>
                </a:lvl8pPr>
                <a:lvl9pPr marL="3657600" algn="l" defTabSz="914400">
                  <a:defRPr sz="2400">
                    <a:solidFill>
                      <a:schemeClr val="dk1"/>
                    </a:solidFill>
                    <a:latin typeface="+mn-lt"/>
                    <a:ea typeface="+mn-ea"/>
                    <a:cs typeface="+mn-cs"/>
                  </a:defRPr>
                </a:lvl9pPr>
              </a:lstStyle>
              <a:p>
                <a:pPr>
                  <a:defRPr/>
                </a:pPr>
                <a:r>
                  <a:rPr lang="en-US" sz="1000" b="1"/>
                  <a:t>T12/L1</a:t>
                </a:r>
                <a:endParaRPr/>
              </a:p>
            </p:txBody>
          </p:sp>
          <p:cxnSp>
            <p:nvCxnSpPr>
              <p:cNvPr id="10" name="Straight Arrow Connector 9"/>
              <p:cNvCxnSpPr/>
              <p:nvPr/>
            </p:nvCxnSpPr>
            <p:spPr bwMode="auto">
              <a:xfrm>
                <a:off x="102337" y="1167210"/>
                <a:ext cx="0" cy="1368542"/>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bwMode="auto">
              <a:xfrm>
                <a:off x="1403864" y="1174883"/>
                <a:ext cx="0" cy="1368542"/>
              </a:xfrm>
              <a:prstGeom prst="straightConnector1">
                <a:avLst/>
              </a:prstGeom>
              <a:ln w="38100">
                <a:solidFill>
                  <a:srgbClr val="00B0F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3" name="Straight Arrow Connector 2"/>
            <p:cNvCxnSpPr>
              <a:stCxn id="7" idx="0"/>
              <a:endCxn id="5" idx="0"/>
            </p:cNvCxnSpPr>
            <p:nvPr/>
          </p:nvCxnSpPr>
          <p:spPr bwMode="auto">
            <a:xfrm>
              <a:off x="2105506" y="0"/>
              <a:ext cx="17821" cy="2543426"/>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bwMode="auto">
            <a:xfrm>
              <a:off x="1874936" y="2543425"/>
              <a:ext cx="497499" cy="3661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defRPr/>
              </a:pPr>
              <a:r>
                <a:rPr lang="en-US"/>
                <a:t>L3</a:t>
              </a:r>
              <a:endParaRPr/>
            </a:p>
          </p:txBody>
        </p:sp>
      </p:grpSp>
      <p:sp>
        <p:nvSpPr>
          <p:cNvPr id="14" name="TextBox 13"/>
          <p:cNvSpPr txBox="1"/>
          <p:nvPr/>
        </p:nvSpPr>
        <p:spPr bwMode="auto">
          <a:xfrm>
            <a:off x="9559757" y="5346961"/>
            <a:ext cx="2292098"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 9th ed. 9-34</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5362" name="Rectangle 2"/>
          <p:cNvSpPr>
            <a:spLocks noChangeArrowheads="1" noGrp="1"/>
          </p:cNvSpPr>
          <p:nvPr>
            <p:ph type="title"/>
          </p:nvPr>
        </p:nvSpPr>
        <p:spPr bwMode="auto"/>
        <p:txBody>
          <a:bodyPr>
            <a:normAutofit/>
          </a:bodyPr>
          <a:lstStyle/>
          <a:p>
            <a:pPr>
              <a:defRPr/>
            </a:pPr>
            <a:r>
              <a:rPr lang="en-CA">
                <a:latin typeface="+mn-lt"/>
              </a:rPr>
              <a:t>Evaluation Criteria: Structures Shown</a:t>
            </a:r>
            <a:endParaRPr/>
          </a:p>
        </p:txBody>
      </p:sp>
      <p:sp>
        <p:nvSpPr>
          <p:cNvPr id="15364" name="Rectangle 4"/>
          <p:cNvSpPr>
            <a:spLocks noChangeArrowheads="1" noGrp="1"/>
          </p:cNvSpPr>
          <p:nvPr>
            <p:ph idx="1"/>
          </p:nvPr>
        </p:nvSpPr>
        <p:spPr bwMode="auto"/>
        <p:txBody>
          <a:bodyPr/>
          <a:lstStyle/>
          <a:p>
            <a:pPr marL="533400" indent="-533400">
              <a:lnSpc>
                <a:spcPct val="150000"/>
              </a:lnSpc>
              <a:buFont typeface="Wingdings"/>
              <a:buChar char="Ø"/>
              <a:defRPr/>
            </a:pPr>
            <a:r>
              <a:rPr lang="en-CA" sz="2400">
                <a:solidFill>
                  <a:schemeClr val="tx1"/>
                </a:solidFill>
                <a:latin typeface="+mn-lt"/>
              </a:rPr>
              <a:t>All lumbar vertebrae</a:t>
            </a:r>
            <a:endParaRPr/>
          </a:p>
          <a:p>
            <a:pPr marL="533400" indent="-533400">
              <a:lnSpc>
                <a:spcPct val="150000"/>
              </a:lnSpc>
              <a:buFont typeface="Wingdings"/>
              <a:buChar char="Ø"/>
              <a:defRPr/>
            </a:pPr>
            <a:endParaRPr lang="en-CA" sz="2400">
              <a:solidFill>
                <a:schemeClr val="tx1"/>
              </a:solidFill>
              <a:latin typeface="+mn-lt"/>
            </a:endParaRPr>
          </a:p>
          <a:p>
            <a:pPr marL="533400" indent="-533400">
              <a:lnSpc>
                <a:spcPct val="150000"/>
              </a:lnSpc>
              <a:buFont typeface="Wingdings"/>
              <a:buChar char="Ø"/>
              <a:defRPr/>
            </a:pPr>
            <a:r>
              <a:rPr lang="en-CA" sz="2400">
                <a:solidFill>
                  <a:schemeClr val="tx1"/>
                </a:solidFill>
                <a:latin typeface="+mn-lt"/>
              </a:rPr>
              <a:t>Intervertebral disc spaces T12 to S1</a:t>
            </a:r>
            <a:endParaRPr/>
          </a:p>
          <a:p>
            <a:pPr marL="533400" indent="-533400">
              <a:lnSpc>
                <a:spcPct val="150000"/>
              </a:lnSpc>
              <a:buFont typeface="Wingdings"/>
              <a:buChar char="Ø"/>
              <a:defRPr/>
            </a:pPr>
            <a:endParaRPr lang="en-CA" sz="2400">
              <a:solidFill>
                <a:schemeClr val="tx1"/>
              </a:solidFill>
              <a:latin typeface="+mn-lt"/>
            </a:endParaRPr>
          </a:p>
          <a:p>
            <a:pPr marL="533400" indent="-533400">
              <a:lnSpc>
                <a:spcPct val="150000"/>
              </a:lnSpc>
              <a:buFont typeface="Wingdings"/>
              <a:buChar char="Ø"/>
              <a:defRPr/>
            </a:pPr>
            <a:r>
              <a:rPr lang="en-CA" sz="2400">
                <a:solidFill>
                  <a:schemeClr val="tx1"/>
                </a:solidFill>
                <a:latin typeface="+mn-lt"/>
              </a:rPr>
              <a:t>Intervertebral foramina L1 to L4</a:t>
            </a:r>
            <a:endParaRPr/>
          </a:p>
        </p:txBody>
      </p:sp>
      <p:pic>
        <p:nvPicPr>
          <p:cNvPr id="5" name="Picture 4"/>
          <p:cNvPicPr>
            <a:picLocks noChangeAspect="1"/>
          </p:cNvPicPr>
          <p:nvPr/>
        </p:nvPicPr>
        <p:blipFill>
          <a:blip r:embed="rId3"/>
          <a:stretch/>
        </p:blipFill>
        <p:spPr bwMode="auto">
          <a:xfrm>
            <a:off x="7925369" y="1294227"/>
            <a:ext cx="2629776" cy="5060588"/>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16386" name="Rectangle 2"/>
          <p:cNvSpPr>
            <a:spLocks noChangeArrowheads="1" noGrp="1"/>
          </p:cNvSpPr>
          <p:nvPr>
            <p:ph type="title"/>
          </p:nvPr>
        </p:nvSpPr>
        <p:spPr bwMode="auto"/>
        <p:txBody>
          <a:bodyPr>
            <a:normAutofit/>
          </a:bodyPr>
          <a:lstStyle/>
          <a:p>
            <a:pPr>
              <a:defRPr/>
            </a:pPr>
            <a:r>
              <a:rPr lang="en-CA" sz="4000"/>
              <a:t>Evaluation Criteria: Positioning</a:t>
            </a:r>
            <a:endParaRPr lang="en-CA">
              <a:solidFill>
                <a:srgbClr val="FF66CC"/>
              </a:solidFill>
              <a:latin typeface="Lucida Fax"/>
            </a:endParaRPr>
          </a:p>
        </p:txBody>
      </p:sp>
      <p:sp>
        <p:nvSpPr>
          <p:cNvPr id="16388" name="Rectangle 4"/>
          <p:cNvSpPr>
            <a:spLocks noChangeArrowheads="1" noGrp="1"/>
          </p:cNvSpPr>
          <p:nvPr>
            <p:ph idx="1"/>
          </p:nvPr>
        </p:nvSpPr>
        <p:spPr bwMode="auto">
          <a:xfrm>
            <a:off x="838200" y="1825625"/>
            <a:ext cx="6285271" cy="4351338"/>
          </a:xfrm>
        </p:spPr>
        <p:txBody>
          <a:bodyPr/>
          <a:lstStyle/>
          <a:p>
            <a:pPr marL="533400" indent="-533400">
              <a:lnSpc>
                <a:spcPct val="150000"/>
              </a:lnSpc>
              <a:buFont typeface="Wingdings"/>
              <a:buChar char="Ø"/>
              <a:defRPr/>
            </a:pPr>
            <a:r>
              <a:rPr lang="en-CA" sz="2400">
                <a:solidFill>
                  <a:schemeClr val="tx1"/>
                </a:solidFill>
                <a:latin typeface="+mn-lt"/>
              </a:rPr>
              <a:t>No tilt: Open intervertebral disk spaces </a:t>
            </a:r>
            <a:endParaRPr/>
          </a:p>
          <a:p>
            <a:pPr marL="533400" indent="-533400">
              <a:lnSpc>
                <a:spcPct val="150000"/>
              </a:lnSpc>
              <a:buFont typeface="Wingdings"/>
              <a:buChar char="Ø"/>
              <a:defRPr/>
            </a:pPr>
            <a:r>
              <a:rPr lang="en-CA" sz="2400">
                <a:solidFill>
                  <a:schemeClr val="tx1"/>
                </a:solidFill>
                <a:latin typeface="+mn-lt"/>
              </a:rPr>
              <a:t>No rotation: posterior edges of vertebral bodies superimposed</a:t>
            </a:r>
            <a:endParaRPr/>
          </a:p>
          <a:p>
            <a:pPr marL="533400" indent="-533400">
              <a:lnSpc>
                <a:spcPct val="150000"/>
              </a:lnSpc>
              <a:buFont typeface="Wingdings"/>
              <a:buChar char="Ø"/>
              <a:defRPr/>
            </a:pPr>
            <a:r>
              <a:rPr lang="en-CA" sz="2400">
                <a:solidFill>
                  <a:schemeClr val="tx1"/>
                </a:solidFill>
                <a:latin typeface="+mn-lt"/>
              </a:rPr>
              <a:t>Nearly superimposed  iliac crests (if no angle on the tube)</a:t>
            </a:r>
            <a:endParaRPr/>
          </a:p>
          <a:p>
            <a:pPr marL="533400" indent="-533400">
              <a:lnSpc>
                <a:spcPct val="150000"/>
              </a:lnSpc>
              <a:defRPr/>
            </a:pPr>
            <a:endParaRPr lang="en-CA" sz="2400">
              <a:latin typeface="Lucida Fax"/>
            </a:endParaRPr>
          </a:p>
        </p:txBody>
      </p:sp>
      <p:pic>
        <p:nvPicPr>
          <p:cNvPr id="3" name="Picture 2"/>
          <p:cNvPicPr>
            <a:picLocks noChangeAspect="1"/>
          </p:cNvPicPr>
          <p:nvPr/>
        </p:nvPicPr>
        <p:blipFill>
          <a:blip r:embed="rId3"/>
          <a:stretch/>
        </p:blipFill>
        <p:spPr bwMode="auto">
          <a:xfrm>
            <a:off x="7575941" y="681037"/>
            <a:ext cx="3037519" cy="5845226"/>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8914" name="Rectangle 2"/>
          <p:cNvSpPr>
            <a:spLocks noChangeArrowheads="1" noGrp="1"/>
          </p:cNvSpPr>
          <p:nvPr>
            <p:ph type="title"/>
          </p:nvPr>
        </p:nvSpPr>
        <p:spPr bwMode="auto"/>
        <p:txBody>
          <a:bodyPr/>
          <a:lstStyle/>
          <a:p>
            <a:pPr>
              <a:defRPr/>
            </a:pPr>
            <a:r>
              <a:rPr lang="en-CA">
                <a:solidFill>
                  <a:schemeClr val="tx1"/>
                </a:solidFill>
                <a:latin typeface="+mn-lt"/>
              </a:rPr>
              <a:t>L5-S1 Spot</a:t>
            </a:r>
            <a:endParaRPr/>
          </a:p>
        </p:txBody>
      </p:sp>
      <p:sp>
        <p:nvSpPr>
          <p:cNvPr id="2" name="Content Placeholder 1"/>
          <p:cNvSpPr>
            <a:spLocks noGrp="1"/>
          </p:cNvSpPr>
          <p:nvPr>
            <p:ph idx="1"/>
          </p:nvPr>
        </p:nvSpPr>
        <p:spPr bwMode="auto">
          <a:xfrm>
            <a:off x="838200" y="1709816"/>
            <a:ext cx="10515600" cy="4351338"/>
          </a:xfrm>
        </p:spPr>
        <p:txBody>
          <a:bodyPr/>
          <a:lstStyle/>
          <a:p>
            <a:pPr>
              <a:defRPr/>
            </a:pPr>
            <a:r>
              <a:rPr lang="en-US" sz="2800"/>
              <a:t>To demonstrate an open L5/S1 joint space, the central ray must be oriented to the joint.  This will require a tube angle on some patients, but not others. </a:t>
            </a:r>
            <a:endParaRPr/>
          </a:p>
          <a:p>
            <a:pPr marL="0" indent="0">
              <a:buNone/>
              <a:defRPr/>
            </a:pPr>
            <a:endParaRPr lang="en-CA"/>
          </a:p>
        </p:txBody>
      </p:sp>
      <p:pic>
        <p:nvPicPr>
          <p:cNvPr id="11266" name="Picture 2"/>
          <p:cNvPicPr>
            <a:picLocks noChangeAspect="1" noChangeArrowheads="1"/>
          </p:cNvPicPr>
          <p:nvPr/>
        </p:nvPicPr>
        <p:blipFill>
          <a:blip r:embed="rId3"/>
          <a:srcRect l="26323" t="0" r="25436" b="0"/>
          <a:stretch/>
        </p:blipFill>
        <p:spPr bwMode="auto">
          <a:xfrm>
            <a:off x="1537483" y="3029519"/>
            <a:ext cx="4062632" cy="3463356"/>
          </a:xfrm>
          <a:prstGeom prst="rect">
            <a:avLst/>
          </a:prstGeom>
          <a:noFill/>
          <a:ln>
            <a:noFill/>
          </a:ln>
        </p:spPr>
      </p:pic>
      <p:grpSp>
        <p:nvGrpSpPr>
          <p:cNvPr id="3" name="Group 2"/>
          <p:cNvGrpSpPr/>
          <p:nvPr/>
        </p:nvGrpSpPr>
        <p:grpSpPr bwMode="auto">
          <a:xfrm>
            <a:off x="6532097" y="3102654"/>
            <a:ext cx="3817257" cy="3252726"/>
            <a:chOff x="5997907" y="2551755"/>
            <a:chExt cx="3534220" cy="2531386"/>
          </a:xfrm>
        </p:grpSpPr>
        <p:pic>
          <p:nvPicPr>
            <p:cNvPr id="18" name="Picture 2"/>
            <p:cNvPicPr>
              <a:picLocks noChangeAspect="1" noChangeArrowheads="1"/>
            </p:cNvPicPr>
            <p:nvPr/>
          </p:nvPicPr>
          <p:blipFill>
            <a:blip r:embed="rId4"/>
            <a:stretch/>
          </p:blipFill>
          <p:spPr bwMode="auto">
            <a:xfrm>
              <a:off x="5997907" y="2551755"/>
              <a:ext cx="3534220" cy="2531386"/>
            </a:xfrm>
            <a:prstGeom prst="rect">
              <a:avLst/>
            </a:prstGeom>
            <a:noFill/>
            <a:ln>
              <a:noFill/>
            </a:ln>
          </p:spPr>
        </p:pic>
        <p:sp>
          <p:nvSpPr>
            <p:cNvPr id="19" name="Rectangle 18"/>
            <p:cNvSpPr/>
            <p:nvPr/>
          </p:nvSpPr>
          <p:spPr bwMode="auto">
            <a:xfrm rot="1269556">
              <a:off x="7649462" y="4226113"/>
              <a:ext cx="459630" cy="127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20" name="Rectangle 19"/>
            <p:cNvSpPr/>
            <p:nvPr/>
          </p:nvSpPr>
          <p:spPr bwMode="auto">
            <a:xfrm rot="514962">
              <a:off x="7414188" y="4081728"/>
              <a:ext cx="163698" cy="1539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21" name="Rectangle 20"/>
            <p:cNvSpPr/>
            <p:nvPr/>
          </p:nvSpPr>
          <p:spPr bwMode="auto">
            <a:xfrm>
              <a:off x="7181194" y="4052965"/>
              <a:ext cx="162576" cy="1488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22" name="Rectangle 21"/>
            <p:cNvSpPr/>
            <p:nvPr/>
          </p:nvSpPr>
          <p:spPr bwMode="auto">
            <a:xfrm rot="21313660">
              <a:off x="6943740" y="4053276"/>
              <a:ext cx="179425" cy="1529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23" name="Rectangle 22"/>
            <p:cNvSpPr/>
            <p:nvPr/>
          </p:nvSpPr>
          <p:spPr bwMode="auto">
            <a:xfrm rot="21026352">
              <a:off x="6669998" y="4088480"/>
              <a:ext cx="200756" cy="1647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cxnSp>
          <p:nvCxnSpPr>
            <p:cNvPr id="24" name="Straight Arrow Connector 23"/>
            <p:cNvCxnSpPr/>
            <p:nvPr/>
          </p:nvCxnSpPr>
          <p:spPr bwMode="auto">
            <a:xfrm flipH="1">
              <a:off x="7623225" y="2942344"/>
              <a:ext cx="283584" cy="1185059"/>
            </a:xfrm>
            <a:prstGeom prst="straightConnector1">
              <a:avLst/>
            </a:prstGeom>
            <a:ln w="28575">
              <a:solidFill>
                <a:srgbClr val="92D050"/>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bwMode="auto">
            <a:xfrm rot="21026352">
              <a:off x="6439537" y="4140613"/>
              <a:ext cx="171880" cy="153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gr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 name="Title 2"/>
          <p:cNvSpPr>
            <a:spLocks noGrp="1"/>
          </p:cNvSpPr>
          <p:nvPr>
            <p:ph type="title"/>
          </p:nvPr>
        </p:nvSpPr>
        <p:spPr bwMode="auto">
          <a:xfrm>
            <a:off x="779643" y="69434"/>
            <a:ext cx="10515600" cy="1325563"/>
          </a:xfrm>
        </p:spPr>
        <p:txBody>
          <a:bodyPr/>
          <a:lstStyle/>
          <a:p>
            <a:pPr>
              <a:defRPr/>
            </a:pPr>
            <a:r>
              <a:rPr lang="en-CA" sz="4400">
                <a:latin typeface="+mn-lt"/>
              </a:rPr>
              <a:t>L5-S1 Spot (Lumbosacral Junction)</a:t>
            </a:r>
            <a:endParaRPr lang="en-CA"/>
          </a:p>
        </p:txBody>
      </p:sp>
      <p:sp>
        <p:nvSpPr>
          <p:cNvPr id="11268" name="Rectangle 4"/>
          <p:cNvSpPr>
            <a:spLocks noChangeArrowheads="1" noGrp="1"/>
          </p:cNvSpPr>
          <p:nvPr>
            <p:ph idx="1"/>
          </p:nvPr>
        </p:nvSpPr>
        <p:spPr bwMode="auto">
          <a:xfrm>
            <a:off x="779643" y="1429261"/>
            <a:ext cx="6605660" cy="4351338"/>
          </a:xfrm>
        </p:spPr>
        <p:txBody>
          <a:bodyPr/>
          <a:lstStyle/>
          <a:p>
            <a:pPr>
              <a:lnSpc>
                <a:spcPct val="150000"/>
              </a:lnSpc>
              <a:buFont typeface="Wingdings"/>
              <a:buChar char="Ø"/>
              <a:defRPr/>
            </a:pPr>
            <a:r>
              <a:rPr lang="en-CA" sz="2400">
                <a:solidFill>
                  <a:schemeClr val="tx1"/>
                </a:solidFill>
                <a:latin typeface="+mn-lt"/>
              </a:rPr>
              <a:t>Find the interiliac line and place the CR parallel to the joint space: </a:t>
            </a:r>
            <a:endParaRPr/>
          </a:p>
        </p:txBody>
      </p:sp>
      <p:sp>
        <p:nvSpPr>
          <p:cNvPr id="14" name="TextBox 13"/>
          <p:cNvSpPr txBox="1"/>
          <p:nvPr/>
        </p:nvSpPr>
        <p:spPr bwMode="auto">
          <a:xfrm>
            <a:off x="8242102" y="6176961"/>
            <a:ext cx="2110940"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 9-38, 9-39</a:t>
            </a:r>
            <a:endParaRPr/>
          </a:p>
        </p:txBody>
      </p:sp>
      <p:pic>
        <p:nvPicPr>
          <p:cNvPr id="2" name="Picture 1"/>
          <p:cNvPicPr>
            <a:picLocks noChangeAspect="1"/>
          </p:cNvPicPr>
          <p:nvPr/>
        </p:nvPicPr>
        <p:blipFill>
          <a:blip r:embed="rId3"/>
          <a:srcRect l="10929" t="0" r="0" b="0"/>
          <a:stretch/>
        </p:blipFill>
        <p:spPr bwMode="auto">
          <a:xfrm>
            <a:off x="7385303" y="1024276"/>
            <a:ext cx="4027054" cy="2854008"/>
          </a:xfrm>
          <a:prstGeom prst="rect">
            <a:avLst/>
          </a:prstGeom>
        </p:spPr>
      </p:pic>
      <p:pic>
        <p:nvPicPr>
          <p:cNvPr id="4" name="Picture 3"/>
          <p:cNvPicPr>
            <a:picLocks noChangeAspect="1"/>
          </p:cNvPicPr>
          <p:nvPr/>
        </p:nvPicPr>
        <p:blipFill>
          <a:blip r:embed="rId4"/>
          <a:srcRect l="26727" t="8108" r="26242" b="0"/>
          <a:stretch/>
        </p:blipFill>
        <p:spPr bwMode="auto">
          <a:xfrm>
            <a:off x="7464937" y="3297312"/>
            <a:ext cx="3583709" cy="2879651"/>
          </a:xfrm>
          <a:prstGeom prst="rect">
            <a:avLst/>
          </a:prstGeom>
        </p:spPr>
      </p:pic>
      <p:pic>
        <p:nvPicPr>
          <p:cNvPr id="17" name="Picture 5" descr="8F102C"/>
          <p:cNvPicPr>
            <a:picLocks noChangeAspect="1" noChangeArrowheads="1"/>
          </p:cNvPicPr>
          <p:nvPr/>
        </p:nvPicPr>
        <p:blipFill>
          <a:blip r:embed="rId5"/>
          <a:stretch/>
        </p:blipFill>
        <p:spPr bwMode="auto">
          <a:xfrm>
            <a:off x="3339478" y="2182437"/>
            <a:ext cx="2670672" cy="3106413"/>
          </a:xfrm>
          <a:prstGeom prst="rect">
            <a:avLst/>
          </a:prstGeom>
          <a:noFill/>
        </p:spPr>
      </p:pic>
      <p:sp>
        <p:nvSpPr>
          <p:cNvPr id="9" name="TextBox 8"/>
          <p:cNvSpPr txBox="1"/>
          <p:nvPr/>
        </p:nvSpPr>
        <p:spPr bwMode="auto">
          <a:xfrm>
            <a:off x="2892065" y="5438297"/>
            <a:ext cx="4319043" cy="73187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US"/>
              <a:t>Fig 8-93 </a:t>
            </a:r>
            <a:r>
              <a:rPr lang="en-US" sz="1200"/>
              <a:t>Frank, Eugene D., Long, Bruce W., Smith, Barbara J., (2016).  Merrill's Atlas of Radiographic Positioning and Procedures (13</a:t>
            </a:r>
            <a:r>
              <a:rPr lang="en-US" sz="1200" baseline="30000"/>
              <a:t>th</a:t>
            </a:r>
            <a:r>
              <a:rPr lang="en-US" sz="1200"/>
              <a:t> ed.). St. Louis, MO: Elsevier  Mosby. pg. 419</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6866" name="Rectangle 2"/>
          <p:cNvSpPr>
            <a:spLocks noChangeArrowheads="1" noGrp="1"/>
          </p:cNvSpPr>
          <p:nvPr>
            <p:ph type="title"/>
          </p:nvPr>
        </p:nvSpPr>
        <p:spPr bwMode="auto"/>
        <p:txBody>
          <a:bodyPr>
            <a:normAutofit/>
          </a:bodyPr>
          <a:lstStyle/>
          <a:p>
            <a:pPr>
              <a:defRPr/>
            </a:pPr>
            <a:r>
              <a:rPr lang="en-CA">
                <a:latin typeface="+mn-lt"/>
              </a:rPr>
              <a:t>L5-S1- Lumbosacral Junction (Spot)</a:t>
            </a:r>
            <a:endParaRPr/>
          </a:p>
        </p:txBody>
      </p:sp>
      <p:sp>
        <p:nvSpPr>
          <p:cNvPr id="36867" name="Rectangle 3"/>
          <p:cNvSpPr>
            <a:spLocks noChangeArrowheads="1" noGrp="1"/>
          </p:cNvSpPr>
          <p:nvPr>
            <p:ph idx="1"/>
          </p:nvPr>
        </p:nvSpPr>
        <p:spPr bwMode="auto">
          <a:xfrm>
            <a:off x="838200" y="1825625"/>
            <a:ext cx="6830961" cy="4667250"/>
          </a:xfrm>
        </p:spPr>
        <p:txBody>
          <a:bodyPr>
            <a:normAutofit fontScale="92500"/>
          </a:bodyPr>
          <a:lstStyle/>
          <a:p>
            <a:pPr>
              <a:lnSpc>
                <a:spcPct val="150000"/>
              </a:lnSpc>
              <a:buFont typeface="Wingdings"/>
              <a:buChar char="Ø"/>
              <a:defRPr/>
            </a:pPr>
            <a:r>
              <a:rPr lang="en-CA" sz="2400">
                <a:solidFill>
                  <a:schemeClr val="tx1"/>
                </a:solidFill>
                <a:latin typeface="+mn-lt"/>
              </a:rPr>
              <a:t>Center </a:t>
            </a:r>
            <a:r>
              <a:rPr lang="en-CA" sz="2400">
                <a:solidFill>
                  <a:srgbClr val="C00000"/>
                </a:solidFill>
                <a:latin typeface="+mn-lt"/>
              </a:rPr>
              <a:t>~ 4-5 cm inferior to crest and 4-5 cm posterior to ASIS</a:t>
            </a:r>
            <a:endParaRPr/>
          </a:p>
          <a:p>
            <a:pPr>
              <a:lnSpc>
                <a:spcPct val="150000"/>
              </a:lnSpc>
              <a:buFont typeface="Wingdings"/>
              <a:buChar char="Ø"/>
              <a:defRPr/>
            </a:pPr>
            <a:r>
              <a:rPr lang="en-CA" sz="2400">
                <a:solidFill>
                  <a:schemeClr val="tx1"/>
                </a:solidFill>
                <a:latin typeface="+mn-lt"/>
              </a:rPr>
              <a:t>Collimate to the size of the joint, 10 x 10 cm will be our standard</a:t>
            </a:r>
            <a:endParaRPr/>
          </a:p>
          <a:p>
            <a:pPr>
              <a:lnSpc>
                <a:spcPct val="150000"/>
              </a:lnSpc>
              <a:buFont typeface="Wingdings"/>
              <a:buChar char="Ø"/>
              <a:defRPr/>
            </a:pPr>
            <a:r>
              <a:rPr lang="en-CA" sz="2400">
                <a:solidFill>
                  <a:schemeClr val="tx1"/>
                </a:solidFill>
                <a:latin typeface="+mn-lt"/>
              </a:rPr>
              <a:t>Suspend respiration</a:t>
            </a:r>
            <a:endParaRPr/>
          </a:p>
          <a:p>
            <a:pPr>
              <a:lnSpc>
                <a:spcPct val="150000"/>
              </a:lnSpc>
              <a:buFont typeface="Wingdings"/>
              <a:buChar char="Ø"/>
              <a:defRPr/>
            </a:pPr>
            <a:r>
              <a:rPr lang="en-CA" sz="2400">
                <a:solidFill>
                  <a:schemeClr val="tx1"/>
                </a:solidFill>
                <a:latin typeface="+mn-lt"/>
              </a:rPr>
              <a:t>Each instructor has their own trick for finding the L5 S1 joint.  Use the method that best suits you, but the measurement method is mentioned in </a:t>
            </a:r>
            <a:r>
              <a:rPr lang="en-CA" sz="2400">
                <a:solidFill>
                  <a:schemeClr val="tx1"/>
                </a:solidFill>
                <a:latin typeface="+mn-lt"/>
              </a:rPr>
              <a:t>Bontrager</a:t>
            </a:r>
            <a:endParaRPr lang="en-CA" sz="2400">
              <a:solidFill>
                <a:schemeClr val="tx1"/>
              </a:solidFill>
              <a:latin typeface="+mn-lt"/>
            </a:endParaRPr>
          </a:p>
        </p:txBody>
      </p:sp>
      <p:pic>
        <p:nvPicPr>
          <p:cNvPr id="10242" name="Picture 2"/>
          <p:cNvPicPr>
            <a:picLocks noChangeAspect="1" noChangeArrowheads="1"/>
          </p:cNvPicPr>
          <p:nvPr/>
        </p:nvPicPr>
        <p:blipFill>
          <a:blip r:embed="rId3"/>
          <a:srcRect l="7747" t="0" r="8695" b="0"/>
          <a:stretch/>
        </p:blipFill>
        <p:spPr bwMode="auto">
          <a:xfrm>
            <a:off x="8447584" y="1464324"/>
            <a:ext cx="3744416" cy="2828772"/>
          </a:xfrm>
          <a:prstGeom prst="rect">
            <a:avLst/>
          </a:prstGeom>
          <a:noFill/>
          <a:ln>
            <a:noFill/>
          </a:ln>
        </p:spPr>
      </p:pic>
      <p:pic>
        <p:nvPicPr>
          <p:cNvPr id="10243" name="Picture 3"/>
          <p:cNvPicPr>
            <a:picLocks noChangeAspect="1" noChangeArrowheads="1"/>
          </p:cNvPicPr>
          <p:nvPr/>
        </p:nvPicPr>
        <p:blipFill>
          <a:blip r:embed="rId4"/>
          <a:srcRect l="21298" t="0" r="21102" b="0"/>
          <a:stretch/>
        </p:blipFill>
        <p:spPr bwMode="auto">
          <a:xfrm>
            <a:off x="9118562" y="4290943"/>
            <a:ext cx="2926080" cy="2089150"/>
          </a:xfrm>
          <a:prstGeom prst="rect">
            <a:avLst/>
          </a:prstGeom>
          <a:noFill/>
          <a:ln>
            <a:noFill/>
          </a:ln>
        </p:spPr>
      </p:pic>
      <p:sp>
        <p:nvSpPr>
          <p:cNvPr id="7" name="TextBox 6"/>
          <p:cNvSpPr txBox="1"/>
          <p:nvPr/>
        </p:nvSpPr>
        <p:spPr bwMode="auto">
          <a:xfrm>
            <a:off x="7345152" y="6195426"/>
            <a:ext cx="2110940"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 9-38, 9-39</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41986" name="Rectangle 2"/>
          <p:cNvSpPr>
            <a:spLocks noChangeArrowheads="1" noGrp="1"/>
          </p:cNvSpPr>
          <p:nvPr>
            <p:ph type="title"/>
          </p:nvPr>
        </p:nvSpPr>
        <p:spPr bwMode="auto"/>
        <p:txBody>
          <a:bodyPr>
            <a:normAutofit/>
          </a:bodyPr>
          <a:lstStyle/>
          <a:p>
            <a:pPr>
              <a:defRPr/>
            </a:pPr>
            <a:r>
              <a:rPr lang="en-US"/>
              <a:t>Evaluation Criteria</a:t>
            </a:r>
            <a:endParaRPr/>
          </a:p>
        </p:txBody>
      </p:sp>
      <p:sp>
        <p:nvSpPr>
          <p:cNvPr id="41987" name="Rectangle 3"/>
          <p:cNvSpPr>
            <a:spLocks noChangeArrowheads="1" noGrp="1"/>
          </p:cNvSpPr>
          <p:nvPr>
            <p:ph idx="1"/>
          </p:nvPr>
        </p:nvSpPr>
        <p:spPr bwMode="auto"/>
        <p:txBody>
          <a:bodyPr/>
          <a:lstStyle/>
          <a:p>
            <a:pPr>
              <a:buFont typeface="Wingdings"/>
              <a:buChar char="Ø"/>
              <a:defRPr/>
            </a:pPr>
            <a:r>
              <a:rPr lang="en-US">
                <a:solidFill>
                  <a:schemeClr val="tx1"/>
                </a:solidFill>
              </a:rPr>
              <a:t>L5/S1 centered in image</a:t>
            </a:r>
            <a:endParaRPr/>
          </a:p>
          <a:p>
            <a:pPr>
              <a:buFont typeface="Wingdings"/>
              <a:buChar char="Ø"/>
              <a:defRPr/>
            </a:pPr>
            <a:r>
              <a:rPr lang="en-US">
                <a:solidFill>
                  <a:schemeClr val="tx1"/>
                </a:solidFill>
              </a:rPr>
              <a:t>Open L4/L5 and L5/S1 joint spaces</a:t>
            </a:r>
            <a:endParaRPr/>
          </a:p>
          <a:p>
            <a:pPr>
              <a:buFont typeface="Wingdings"/>
              <a:buChar char="Ø"/>
              <a:defRPr/>
            </a:pPr>
            <a:r>
              <a:rPr lang="en-US">
                <a:solidFill>
                  <a:schemeClr val="tx1"/>
                </a:solidFill>
              </a:rPr>
              <a:t>No rotation </a:t>
            </a:r>
            <a:endParaRPr/>
          </a:p>
          <a:p>
            <a:pPr>
              <a:buFont typeface="Wingdings"/>
              <a:buChar char="Ø"/>
              <a:defRPr/>
            </a:pPr>
            <a:r>
              <a:rPr lang="en-US">
                <a:solidFill>
                  <a:schemeClr val="tx1"/>
                </a:solidFill>
              </a:rPr>
              <a:t>Close collimation</a:t>
            </a:r>
            <a:endParaRPr/>
          </a:p>
          <a:p>
            <a:pPr>
              <a:defRPr/>
            </a:pPr>
            <a:endParaRPr lang="en-US"/>
          </a:p>
        </p:txBody>
      </p:sp>
      <p:pic>
        <p:nvPicPr>
          <p:cNvPr id="8194" name="Picture 2"/>
          <p:cNvPicPr>
            <a:picLocks noChangeAspect="1" noChangeArrowheads="1"/>
          </p:cNvPicPr>
          <p:nvPr/>
        </p:nvPicPr>
        <p:blipFill>
          <a:blip r:embed="rId3"/>
          <a:stretch/>
        </p:blipFill>
        <p:spPr bwMode="auto">
          <a:xfrm>
            <a:off x="6764784" y="2309092"/>
            <a:ext cx="3476215" cy="3471348"/>
          </a:xfrm>
          <a:prstGeom prst="rect">
            <a:avLst/>
          </a:prstGeom>
          <a:noFill/>
          <a:ln>
            <a:noFill/>
          </a:ln>
          <a:effectLst/>
        </p:spPr>
      </p:pic>
      <p:sp>
        <p:nvSpPr>
          <p:cNvPr id="5" name="TextBox 4"/>
          <p:cNvSpPr txBox="1"/>
          <p:nvPr/>
        </p:nvSpPr>
        <p:spPr bwMode="auto">
          <a:xfrm>
            <a:off x="7269017" y="5780439"/>
            <a:ext cx="2221077"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 9</a:t>
            </a:r>
            <a:r>
              <a:rPr lang="en-US" baseline="30000"/>
              <a:t>th</a:t>
            </a:r>
            <a:r>
              <a:rPr lang="en-US"/>
              <a:t> ed. 9-40</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84994" name="Rectangle 2"/>
          <p:cNvSpPr>
            <a:spLocks noChangeArrowheads="1" noGrp="1"/>
          </p:cNvSpPr>
          <p:nvPr>
            <p:ph type="title"/>
          </p:nvPr>
        </p:nvSpPr>
        <p:spPr bwMode="auto">
          <a:xfrm>
            <a:off x="709802" y="78280"/>
            <a:ext cx="10515600" cy="1325563"/>
          </a:xfrm>
        </p:spPr>
        <p:txBody>
          <a:bodyPr/>
          <a:lstStyle/>
          <a:p>
            <a:pPr>
              <a:defRPr/>
            </a:pPr>
            <a:r>
              <a:rPr lang="en-US" sz="2800"/>
              <a:t>Lumbar obliques are taken to demonstrate zygapophyseal joints</a:t>
            </a:r>
            <a:endParaRPr/>
          </a:p>
        </p:txBody>
      </p:sp>
      <p:pic>
        <p:nvPicPr>
          <p:cNvPr id="13" name="Content Placeholder 14" descr="f10-018-A05410"/>
          <p:cNvPicPr>
            <a:picLocks noChangeAspect="1" noChangeArrowheads="1" noGrp="1"/>
          </p:cNvPicPr>
          <p:nvPr>
            <p:ph idx="1"/>
          </p:nvPr>
        </p:nvPicPr>
        <p:blipFill>
          <a:blip r:embed="rId3"/>
          <a:stretch/>
        </p:blipFill>
        <p:spPr bwMode="auto">
          <a:xfrm>
            <a:off x="1726149" y="1403843"/>
            <a:ext cx="3192794" cy="4351338"/>
          </a:xfrm>
          <a:prstGeom prst="rect">
            <a:avLst/>
          </a:prstGeom>
        </p:spPr>
      </p:pic>
      <p:pic>
        <p:nvPicPr>
          <p:cNvPr id="14" name="Content Placeholder 13" descr="f10-021-A05410"/>
          <p:cNvPicPr>
            <a:picLocks noChangeAspect="1" noChangeArrowheads="1" noGrp="1"/>
          </p:cNvPicPr>
          <p:nvPr>
            <p:ph sz="quarter" idx="4294967295"/>
          </p:nvPr>
        </p:nvPicPr>
        <p:blipFill>
          <a:blip r:embed="rId4"/>
          <a:stretch/>
        </p:blipFill>
        <p:spPr bwMode="auto">
          <a:xfrm>
            <a:off x="9174163" y="1557337"/>
            <a:ext cx="3017837" cy="3656012"/>
          </a:xfrm>
          <a:prstGeom prst="rect">
            <a:avLst/>
          </a:prstGeom>
        </p:spPr>
      </p:pic>
      <p:sp>
        <p:nvSpPr>
          <p:cNvPr id="7" name="TextBox 6"/>
          <p:cNvSpPr txBox="1"/>
          <p:nvPr/>
        </p:nvSpPr>
        <p:spPr bwMode="auto">
          <a:xfrm>
            <a:off x="1447673" y="5794790"/>
            <a:ext cx="3468120" cy="640440"/>
          </a:xfrm>
          <a:prstGeom prst="rect">
            <a:avLst/>
          </a:prstGeom>
          <a:noFill/>
        </p:spPr>
        <p:txBody>
          <a:bodyPr wrap="none" rtlCol="0">
            <a:spAutoFit/>
          </a:bodyPr>
          <a:lstStyle/>
          <a:p>
            <a:pPr>
              <a:defRPr/>
            </a:pPr>
            <a:r>
              <a:rPr lang="en-US"/>
              <a:t>Posterior oblique – downside joints</a:t>
            </a:r>
            <a:endParaRPr/>
          </a:p>
          <a:p>
            <a:pPr>
              <a:defRPr/>
            </a:pPr>
            <a:r>
              <a:rPr lang="en-US"/>
              <a:t>visualized </a:t>
            </a:r>
            <a:endParaRPr/>
          </a:p>
        </p:txBody>
      </p:sp>
      <p:sp>
        <p:nvSpPr>
          <p:cNvPr id="19" name="TextBox 18"/>
          <p:cNvSpPr txBox="1"/>
          <p:nvPr/>
        </p:nvSpPr>
        <p:spPr bwMode="auto">
          <a:xfrm>
            <a:off x="6187285" y="5385848"/>
            <a:ext cx="4063946" cy="366119"/>
          </a:xfrm>
          <a:prstGeom prst="rect">
            <a:avLst/>
          </a:prstGeom>
          <a:noFill/>
        </p:spPr>
        <p:txBody>
          <a:bodyPr wrap="none" rtlCol="0">
            <a:spAutoFit/>
          </a:bodyPr>
          <a:lstStyle/>
          <a:p>
            <a:pPr>
              <a:defRPr/>
            </a:pPr>
            <a:r>
              <a:rPr lang="en-US"/>
              <a:t>Anterior oblique – upside joints visualized </a:t>
            </a:r>
            <a:endParaRPr/>
          </a:p>
        </p:txBody>
      </p:sp>
      <p:sp>
        <p:nvSpPr>
          <p:cNvPr id="12" name="TextBox 11"/>
          <p:cNvSpPr txBox="1"/>
          <p:nvPr/>
        </p:nvSpPr>
        <p:spPr bwMode="auto">
          <a:xfrm>
            <a:off x="5232574" y="5907901"/>
            <a:ext cx="1769308" cy="36611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defRPr/>
            </a:pPr>
            <a:r>
              <a:rPr lang="en-US"/>
              <a:t>Bontrager 9-18</a:t>
            </a:r>
            <a:endParaRPr/>
          </a:p>
        </p:txBody>
      </p:sp>
      <p:sp>
        <p:nvSpPr>
          <p:cNvPr id="2" name="TextBox 1"/>
          <p:cNvSpPr txBox="1"/>
          <p:nvPr/>
        </p:nvSpPr>
        <p:spPr bwMode="auto">
          <a:xfrm>
            <a:off x="709801" y="103514"/>
            <a:ext cx="4405665" cy="518519"/>
          </a:xfrm>
          <a:prstGeom prst="rect">
            <a:avLst/>
          </a:prstGeom>
          <a:noFill/>
        </p:spPr>
        <p:txBody>
          <a:bodyPr wrap="square" rtlCol="0">
            <a:spAutoFit/>
          </a:bodyPr>
          <a:lstStyle/>
          <a:p>
            <a:pPr>
              <a:defRPr/>
            </a:pPr>
            <a:r>
              <a:rPr lang="en-US" sz="2800"/>
              <a:t>Oblique Projections</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5602" name="Rectangle 2"/>
          <p:cNvSpPr>
            <a:spLocks noChangeArrowheads="1" noGrp="1"/>
          </p:cNvSpPr>
          <p:nvPr>
            <p:ph type="title"/>
          </p:nvPr>
        </p:nvSpPr>
        <p:spPr bwMode="auto">
          <a:xfrm>
            <a:off x="819073" y="126261"/>
            <a:ext cx="10515600" cy="1325563"/>
          </a:xfrm>
        </p:spPr>
        <p:txBody>
          <a:bodyPr/>
          <a:lstStyle/>
          <a:p>
            <a:pPr>
              <a:defRPr/>
            </a:pPr>
            <a:r>
              <a:rPr lang="en-CA" sz="3600">
                <a:latin typeface="+mn-lt"/>
              </a:rPr>
              <a:t>AP Oblique Projection- RPO</a:t>
            </a:r>
            <a:endParaRPr/>
          </a:p>
        </p:txBody>
      </p:sp>
      <p:sp>
        <p:nvSpPr>
          <p:cNvPr id="25604" name="Rectangle 4"/>
          <p:cNvSpPr>
            <a:spLocks noChangeArrowheads="1" noGrp="1"/>
          </p:cNvSpPr>
          <p:nvPr>
            <p:ph idx="1"/>
          </p:nvPr>
        </p:nvSpPr>
        <p:spPr bwMode="auto">
          <a:xfrm>
            <a:off x="5365274" y="1562651"/>
            <a:ext cx="5988526" cy="4614311"/>
          </a:xfrm>
        </p:spPr>
        <p:txBody>
          <a:bodyPr/>
          <a:lstStyle/>
          <a:p>
            <a:pPr>
              <a:lnSpc>
                <a:spcPct val="150000"/>
              </a:lnSpc>
              <a:buFont typeface="Wingdings"/>
              <a:buChar char="Ø"/>
              <a:defRPr/>
            </a:pPr>
            <a:r>
              <a:rPr lang="en-CA" sz="1600">
                <a:solidFill>
                  <a:schemeClr val="tx1"/>
                </a:solidFill>
                <a:latin typeface="+mn-lt"/>
              </a:rPr>
              <a:t>SID – 110 cm </a:t>
            </a:r>
            <a:endParaRPr/>
          </a:p>
          <a:p>
            <a:pPr>
              <a:lnSpc>
                <a:spcPct val="150000"/>
              </a:lnSpc>
              <a:buFont typeface="Wingdings"/>
              <a:buChar char="Ø"/>
              <a:defRPr/>
            </a:pPr>
            <a:r>
              <a:rPr lang="en-CA" sz="1600" b="1" u="sng">
                <a:solidFill>
                  <a:schemeClr val="tx1"/>
                </a:solidFill>
                <a:latin typeface="+mn-lt"/>
              </a:rPr>
              <a:t>Average</a:t>
            </a:r>
            <a:r>
              <a:rPr lang="en-CA" sz="1600">
                <a:solidFill>
                  <a:schemeClr val="tx1"/>
                </a:solidFill>
                <a:latin typeface="+mn-lt"/>
              </a:rPr>
              <a:t> rotation of MCP - 45</a:t>
            </a:r>
            <a:r>
              <a:rPr lang="en-CA" sz="1600">
                <a:solidFill>
                  <a:schemeClr val="tx1"/>
                </a:solidFill>
                <a:latin typeface="+mn-lt"/>
              </a:rPr>
              <a:t></a:t>
            </a:r>
            <a:endParaRPr/>
          </a:p>
          <a:p>
            <a:pPr>
              <a:lnSpc>
                <a:spcPct val="150000"/>
              </a:lnSpc>
              <a:buFont typeface="Wingdings"/>
              <a:buChar char="Ø"/>
              <a:defRPr/>
            </a:pPr>
            <a:r>
              <a:rPr lang="en-CA" sz="1600">
                <a:solidFill>
                  <a:schemeClr val="tx1"/>
                </a:solidFill>
                <a:latin typeface="+mn-lt"/>
              </a:rPr>
              <a:t>Center </a:t>
            </a:r>
            <a:r>
              <a:rPr lang="en-CA" sz="1600" b="1" u="sng">
                <a:solidFill>
                  <a:srgbClr val="FF0000"/>
                </a:solidFill>
                <a:latin typeface="+mn-lt"/>
              </a:rPr>
              <a:t>over lumbar spine, </a:t>
            </a:r>
            <a:r>
              <a:rPr lang="en-CA" sz="1600">
                <a:solidFill>
                  <a:schemeClr val="tx1"/>
                </a:solidFill>
                <a:latin typeface="+mn-lt"/>
              </a:rPr>
              <a:t>using a point </a:t>
            </a:r>
            <a:r>
              <a:rPr lang="en-CA" sz="1600" i="1">
                <a:solidFill>
                  <a:schemeClr val="tx1"/>
                </a:solidFill>
              </a:rPr>
              <a:t>between</a:t>
            </a:r>
            <a:r>
              <a:rPr lang="en-CA" sz="1600">
                <a:solidFill>
                  <a:schemeClr val="tx1"/>
                </a:solidFill>
              </a:rPr>
              <a:t> the LCM (L2-3)  and </a:t>
            </a:r>
            <a:r>
              <a:rPr lang="en-CA" sz="1600" b="1">
                <a:solidFill>
                  <a:schemeClr val="tx1"/>
                </a:solidFill>
              </a:rPr>
              <a:t>TOP</a:t>
            </a:r>
            <a:r>
              <a:rPr lang="en-CA" sz="1600">
                <a:solidFill>
                  <a:schemeClr val="tx1"/>
                </a:solidFill>
              </a:rPr>
              <a:t> of iliac crests (L4-5) for horizontal line and about 5 cm medial to the </a:t>
            </a:r>
            <a:r>
              <a:rPr lang="en-CA" sz="1600" b="1">
                <a:solidFill>
                  <a:schemeClr val="tx1"/>
                </a:solidFill>
              </a:rPr>
              <a:t>upside</a:t>
            </a:r>
            <a:r>
              <a:rPr lang="en-CA" sz="1600">
                <a:solidFill>
                  <a:schemeClr val="tx1"/>
                </a:solidFill>
              </a:rPr>
              <a:t> ASIS, such that it is a point midway between mid sagittal plane and mid coronal plane</a:t>
            </a:r>
            <a:endParaRPr/>
          </a:p>
          <a:p>
            <a:pPr>
              <a:lnSpc>
                <a:spcPct val="150000"/>
              </a:lnSpc>
              <a:buFont typeface="Wingdings"/>
              <a:buChar char="Ø"/>
              <a:defRPr/>
            </a:pPr>
            <a:r>
              <a:rPr lang="en-CA" sz="1600">
                <a:solidFill>
                  <a:schemeClr val="tx1"/>
                </a:solidFill>
              </a:rPr>
              <a:t>The </a:t>
            </a:r>
            <a:r>
              <a:rPr lang="en-CA" sz="1600" b="1">
                <a:solidFill>
                  <a:schemeClr val="tx1"/>
                </a:solidFill>
              </a:rPr>
              <a:t>bottom</a:t>
            </a:r>
            <a:r>
              <a:rPr lang="en-CA" sz="1600">
                <a:solidFill>
                  <a:schemeClr val="tx1"/>
                </a:solidFill>
              </a:rPr>
              <a:t> of the lateral light field is on the ASIS</a:t>
            </a:r>
            <a:endParaRPr/>
          </a:p>
          <a:p>
            <a:pPr>
              <a:lnSpc>
                <a:spcPct val="150000"/>
              </a:lnSpc>
              <a:buFont typeface="Wingdings"/>
              <a:buChar char="Ø"/>
              <a:defRPr/>
            </a:pPr>
            <a:r>
              <a:rPr lang="en-CA" sz="1800">
                <a:solidFill>
                  <a:schemeClr val="tx1"/>
                </a:solidFill>
              </a:rPr>
              <a:t>The </a:t>
            </a:r>
            <a:r>
              <a:rPr lang="en-CA" sz="1800" b="1">
                <a:solidFill>
                  <a:schemeClr val="tx1"/>
                </a:solidFill>
              </a:rPr>
              <a:t>top</a:t>
            </a:r>
            <a:r>
              <a:rPr lang="en-CA" sz="1800">
                <a:solidFill>
                  <a:schemeClr val="tx1"/>
                </a:solidFill>
              </a:rPr>
              <a:t> of the light field will include T12 in diverging rays</a:t>
            </a:r>
            <a:endParaRPr lang="en-CA" sz="2400">
              <a:solidFill>
                <a:schemeClr val="tx1"/>
              </a:solidFill>
            </a:endParaRPr>
          </a:p>
          <a:p>
            <a:pPr>
              <a:lnSpc>
                <a:spcPct val="150000"/>
              </a:lnSpc>
              <a:buFont typeface="Wingdings"/>
              <a:buChar char="Ø"/>
              <a:defRPr/>
            </a:pPr>
            <a:r>
              <a:rPr lang="en-CA" sz="1800">
                <a:solidFill>
                  <a:schemeClr val="tx1"/>
                </a:solidFill>
                <a:latin typeface="+mn-lt"/>
              </a:rPr>
              <a:t>Expose on expiration</a:t>
            </a:r>
            <a:endParaRPr lang="en-CA" sz="1600">
              <a:solidFill>
                <a:schemeClr val="tx1"/>
              </a:solidFill>
              <a:latin typeface="+mn-lt"/>
            </a:endParaRPr>
          </a:p>
          <a:p>
            <a:pPr>
              <a:lnSpc>
                <a:spcPct val="150000"/>
              </a:lnSpc>
              <a:buFont typeface="Wingdings"/>
              <a:buChar char="Ø"/>
              <a:defRPr/>
            </a:pPr>
            <a:endParaRPr lang="en-CA" sz="2000">
              <a:latin typeface="Lucida Fax"/>
            </a:endParaRPr>
          </a:p>
        </p:txBody>
      </p:sp>
      <p:sp>
        <p:nvSpPr>
          <p:cNvPr id="10" name="TextBox 9"/>
          <p:cNvSpPr txBox="1"/>
          <p:nvPr/>
        </p:nvSpPr>
        <p:spPr bwMode="auto">
          <a:xfrm>
            <a:off x="1703511" y="5638196"/>
            <a:ext cx="1872927" cy="91476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defRPr/>
            </a:pPr>
            <a:r>
              <a:rPr lang="en-US"/>
              <a:t>Support hips and shoulders on a 45˚ sponge</a:t>
            </a:r>
            <a:endParaRPr/>
          </a:p>
        </p:txBody>
      </p:sp>
      <p:pic>
        <p:nvPicPr>
          <p:cNvPr id="4098" name="Picture 2"/>
          <p:cNvPicPr>
            <a:picLocks noChangeAspect="1" noChangeArrowheads="1"/>
          </p:cNvPicPr>
          <p:nvPr/>
        </p:nvPicPr>
        <p:blipFill>
          <a:blip r:embed="rId3"/>
          <a:srcRect l="23284" t="0" r="19685" b="0"/>
          <a:stretch/>
        </p:blipFill>
        <p:spPr bwMode="auto">
          <a:xfrm>
            <a:off x="1834448" y="1663097"/>
            <a:ext cx="2897204" cy="3975100"/>
          </a:xfrm>
          <a:prstGeom prst="rect">
            <a:avLst/>
          </a:prstGeom>
          <a:noFill/>
          <a:ln>
            <a:noFill/>
          </a:ln>
        </p:spPr>
      </p:pic>
      <p:cxnSp>
        <p:nvCxnSpPr>
          <p:cNvPr id="12" name="Straight Arrow Connector 11"/>
          <p:cNvCxnSpPr/>
          <p:nvPr/>
        </p:nvCxnSpPr>
        <p:spPr bwMode="auto">
          <a:xfrm flipH="1">
            <a:off x="1703512" y="4005064"/>
            <a:ext cx="504056" cy="1656184"/>
          </a:xfrm>
          <a:prstGeom prst="straightConnector1">
            <a:avLst/>
          </a:prstGeom>
          <a:ln w="38100">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a:off x="2135560" y="1664778"/>
            <a:ext cx="432048" cy="154819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bwMode="auto">
          <a:xfrm>
            <a:off x="1570080" y="1141557"/>
            <a:ext cx="3022511" cy="518519"/>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pPr>
              <a:defRPr/>
            </a:pPr>
            <a:r>
              <a:rPr lang="en-US" sz="2800"/>
              <a:t>ASIS </a:t>
            </a:r>
            <a:r>
              <a:rPr lang="en-US"/>
              <a:t>(in corner of light field)</a:t>
            </a:r>
            <a:endParaRPr/>
          </a:p>
        </p:txBody>
      </p:sp>
      <p:sp>
        <p:nvSpPr>
          <p:cNvPr id="2" name="TextBox 1"/>
          <p:cNvSpPr txBox="1"/>
          <p:nvPr/>
        </p:nvSpPr>
        <p:spPr bwMode="auto">
          <a:xfrm>
            <a:off x="3983357" y="5781298"/>
            <a:ext cx="4958487" cy="64044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defRPr/>
            </a:pPr>
            <a:r>
              <a:rPr lang="en-US"/>
              <a:t>Cross upside arm to opposite shoulder to get 50° rotation of MCP </a:t>
            </a:r>
            <a:endParaRPr/>
          </a:p>
        </p:txBody>
      </p:sp>
      <p:cxnSp>
        <p:nvCxnSpPr>
          <p:cNvPr id="4" name="Straight Arrow Connector 3"/>
          <p:cNvCxnSpPr/>
          <p:nvPr/>
        </p:nvCxnSpPr>
        <p:spPr bwMode="auto">
          <a:xfrm flipH="1" flipV="1">
            <a:off x="4209342" y="5070764"/>
            <a:ext cx="653247" cy="59970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bwMode="auto">
          <a:xfrm>
            <a:off x="3803519" y="6538457"/>
            <a:ext cx="1545553" cy="27467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sz="1200"/>
              <a:t>Bontrager 9</a:t>
            </a:r>
            <a:r>
              <a:rPr lang="en-US" sz="1200" baseline="30000"/>
              <a:t>th</a:t>
            </a:r>
            <a:r>
              <a:rPr lang="en-US" sz="1200"/>
              <a:t> ed. 9-31</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30722" name="Rectangle 2"/>
          <p:cNvSpPr>
            <a:spLocks noChangeArrowheads="1" noGrp="1"/>
          </p:cNvSpPr>
          <p:nvPr>
            <p:ph type="title"/>
          </p:nvPr>
        </p:nvSpPr>
        <p:spPr bwMode="auto"/>
        <p:txBody>
          <a:bodyPr>
            <a:normAutofit/>
          </a:bodyPr>
          <a:lstStyle/>
          <a:p>
            <a:pPr>
              <a:defRPr/>
            </a:pPr>
            <a:r>
              <a:rPr lang="en-US"/>
              <a:t>AP oblique- RPO </a:t>
            </a:r>
            <a:endParaRPr/>
          </a:p>
        </p:txBody>
      </p:sp>
      <p:pic>
        <p:nvPicPr>
          <p:cNvPr id="2" name="Content Placeholder 1"/>
          <p:cNvPicPr>
            <a:picLocks noChangeAspect="1" noGrp="1"/>
          </p:cNvPicPr>
          <p:nvPr>
            <p:ph idx="1"/>
          </p:nvPr>
        </p:nvPicPr>
        <p:blipFill>
          <a:blip r:embed="rId3"/>
          <a:stretch/>
        </p:blipFill>
        <p:spPr bwMode="auto">
          <a:xfrm>
            <a:off x="6685303" y="1560154"/>
            <a:ext cx="5104208" cy="4351338"/>
          </a:xfrm>
        </p:spPr>
      </p:pic>
      <p:sp>
        <p:nvSpPr>
          <p:cNvPr id="5" name="TextBox 4"/>
          <p:cNvSpPr txBox="1"/>
          <p:nvPr/>
        </p:nvSpPr>
        <p:spPr bwMode="auto">
          <a:xfrm>
            <a:off x="2349112" y="5571300"/>
            <a:ext cx="3148748"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 9</a:t>
            </a:r>
            <a:r>
              <a:rPr lang="en-US" baseline="30000"/>
              <a:t>th</a:t>
            </a:r>
            <a:r>
              <a:rPr lang="en-US"/>
              <a:t> ed. 9-15, and 9-19</a:t>
            </a:r>
            <a:endParaRPr/>
          </a:p>
        </p:txBody>
      </p:sp>
      <p:pic>
        <p:nvPicPr>
          <p:cNvPr id="1026" name="Picture 2" descr="https://coursewareobjects.elsevier.com/objects/elr/Bontrager9e/IC/jpg/Chapter009/009015.jpg"/>
          <p:cNvPicPr>
            <a:picLocks noChangeAspect="1" noChangeArrowheads="1"/>
          </p:cNvPicPr>
          <p:nvPr/>
        </p:nvPicPr>
        <p:blipFill>
          <a:blip r:embed="rId4"/>
          <a:stretch/>
        </p:blipFill>
        <p:spPr bwMode="auto">
          <a:xfrm>
            <a:off x="1474297" y="1771804"/>
            <a:ext cx="4574909" cy="2950817"/>
          </a:xfrm>
          <a:prstGeom prst="rect">
            <a:avLst/>
          </a:prstGeom>
          <a:noFill/>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3"/>
          <a:stretch/>
        </p:blipFill>
        <p:spPr bwMode="auto">
          <a:xfrm>
            <a:off x="5586197" y="1547145"/>
            <a:ext cx="6379985" cy="4465990"/>
          </a:xfrm>
          <a:prstGeom prst="rect">
            <a:avLst/>
          </a:prstGeom>
        </p:spPr>
      </p:pic>
      <p:sp>
        <p:nvSpPr>
          <p:cNvPr id="29698" name="Rectangle 2"/>
          <p:cNvSpPr>
            <a:spLocks noChangeArrowheads="1" noGrp="1"/>
          </p:cNvSpPr>
          <p:nvPr>
            <p:ph type="title"/>
          </p:nvPr>
        </p:nvSpPr>
        <p:spPr bwMode="auto">
          <a:prstGeom prst="rect">
            <a:avLst/>
          </a:prstGeom>
        </p:spPr>
        <p:txBody>
          <a:bodyPr/>
          <a:lstStyle/>
          <a:p>
            <a:pPr>
              <a:defRPr/>
            </a:pPr>
            <a:r>
              <a:rPr lang="en-CA">
                <a:solidFill>
                  <a:schemeClr val="tx1"/>
                </a:solidFill>
                <a:latin typeface="+mn-lt"/>
              </a:rPr>
              <a:t>Evaluation Criteria</a:t>
            </a:r>
            <a:endParaRPr/>
          </a:p>
        </p:txBody>
      </p:sp>
      <p:sp>
        <p:nvSpPr>
          <p:cNvPr id="29699" name="Rectangle 3"/>
          <p:cNvSpPr>
            <a:spLocks noChangeArrowheads="1" noGrp="1"/>
          </p:cNvSpPr>
          <p:nvPr>
            <p:ph idx="1"/>
          </p:nvPr>
        </p:nvSpPr>
        <p:spPr bwMode="auto">
          <a:xfrm>
            <a:off x="838200" y="1825625"/>
            <a:ext cx="4323735" cy="4351338"/>
          </a:xfrm>
          <a:prstGeom prst="rect">
            <a:avLst/>
          </a:prstGeom>
        </p:spPr>
        <p:txBody>
          <a:bodyPr>
            <a:normAutofit/>
          </a:bodyPr>
          <a:lstStyle/>
          <a:p>
            <a:pPr marL="533400" indent="-533400">
              <a:lnSpc>
                <a:spcPct val="150000"/>
              </a:lnSpc>
              <a:buFont typeface="Wingdings"/>
              <a:buChar char="Ø"/>
              <a:defRPr/>
            </a:pPr>
            <a:r>
              <a:rPr lang="en-CA">
                <a:solidFill>
                  <a:schemeClr val="tx1"/>
                </a:solidFill>
                <a:latin typeface="+mn-lt"/>
              </a:rPr>
              <a:t>Unilateral  zygapophyseal joints from L1 to L5 </a:t>
            </a:r>
            <a:endParaRPr/>
          </a:p>
          <a:p>
            <a:pPr marL="533400" indent="-533400">
              <a:lnSpc>
                <a:spcPct val="150000"/>
              </a:lnSpc>
              <a:buFont typeface="Wingdings"/>
              <a:buChar char="Ø"/>
              <a:defRPr/>
            </a:pPr>
            <a:r>
              <a:rPr lang="en-CA">
                <a:solidFill>
                  <a:schemeClr val="tx1"/>
                </a:solidFill>
                <a:latin typeface="+mn-lt"/>
              </a:rPr>
              <a:t>Pedicles centered in vertebral body</a:t>
            </a:r>
            <a:endParaRPr/>
          </a:p>
          <a:p>
            <a:pPr marL="533400" indent="-533400">
              <a:lnSpc>
                <a:spcPct val="150000"/>
              </a:lnSpc>
              <a:buFont typeface="Wingdings"/>
              <a:buChar char="Ø"/>
              <a:defRPr/>
            </a:pPr>
            <a:r>
              <a:rPr lang="en-CA">
                <a:solidFill>
                  <a:schemeClr val="tx1"/>
                </a:solidFill>
                <a:latin typeface="+mn-lt"/>
              </a:rPr>
              <a:t>No tilt</a:t>
            </a:r>
            <a:endParaRPr/>
          </a:p>
          <a:p>
            <a:pPr marL="533400" indent="-533400">
              <a:lnSpc>
                <a:spcPct val="150000"/>
              </a:lnSpc>
              <a:buFontTx/>
              <a:buAutoNum type="arabicPeriod"/>
              <a:defRPr/>
            </a:pPr>
            <a:endParaRPr lang="en-CA" sz="2400">
              <a:solidFill>
                <a:schemeClr val="tx1"/>
              </a:solidFill>
              <a:latin typeface="+mn-lt"/>
            </a:endParaRPr>
          </a:p>
        </p:txBody>
      </p:sp>
      <p:sp>
        <p:nvSpPr>
          <p:cNvPr id="5" name="TextBox 4"/>
          <p:cNvSpPr txBox="1"/>
          <p:nvPr/>
        </p:nvSpPr>
        <p:spPr bwMode="auto">
          <a:xfrm>
            <a:off x="1937449" y="6246653"/>
            <a:ext cx="2125953" cy="24419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US" sz="1000"/>
              <a:t>Bontrager 9</a:t>
            </a:r>
            <a:r>
              <a:rPr lang="en-US" sz="1000" baseline="30000"/>
              <a:t>th</a:t>
            </a:r>
            <a:r>
              <a:rPr lang="en-US" sz="1000"/>
              <a:t> ed. Fig. 9.33</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43010" name="Rectangle 2"/>
          <p:cNvSpPr>
            <a:spLocks noChangeArrowheads="1" noGrp="1"/>
          </p:cNvSpPr>
          <p:nvPr>
            <p:ph type="title"/>
          </p:nvPr>
        </p:nvSpPr>
        <p:spPr bwMode="auto"/>
        <p:txBody>
          <a:bodyPr>
            <a:normAutofit/>
          </a:bodyPr>
          <a:lstStyle/>
          <a:p>
            <a:pPr>
              <a:defRPr/>
            </a:pPr>
            <a:r>
              <a:rPr lang="en-US"/>
              <a:t>Special Request Lumbar Spine positions</a:t>
            </a:r>
            <a:endParaRPr/>
          </a:p>
        </p:txBody>
      </p:sp>
      <p:sp>
        <p:nvSpPr>
          <p:cNvPr id="43011" name="Rectangle 3"/>
          <p:cNvSpPr>
            <a:spLocks noChangeArrowheads="1" noGrp="1"/>
          </p:cNvSpPr>
          <p:nvPr>
            <p:ph idx="1"/>
          </p:nvPr>
        </p:nvSpPr>
        <p:spPr bwMode="auto"/>
        <p:txBody>
          <a:bodyPr>
            <a:normAutofit/>
          </a:bodyPr>
          <a:lstStyle/>
          <a:p>
            <a:pPr marL="457200" indent="-457200">
              <a:buFont typeface="Wingdings"/>
              <a:buChar char="Ø"/>
              <a:defRPr/>
            </a:pPr>
            <a:endParaRPr lang="en-US" sz="3200">
              <a:solidFill>
                <a:schemeClr val="tx1"/>
              </a:solidFill>
            </a:endParaRPr>
          </a:p>
          <a:p>
            <a:pPr marL="457200" indent="-457200">
              <a:buFont typeface="Wingdings"/>
              <a:buChar char="Ø"/>
              <a:defRPr/>
            </a:pPr>
            <a:r>
              <a:rPr lang="en-US" sz="3200">
                <a:solidFill>
                  <a:schemeClr val="tx1"/>
                </a:solidFill>
              </a:rPr>
              <a:t>Hyperflexion lateral</a:t>
            </a:r>
            <a:endParaRPr/>
          </a:p>
          <a:p>
            <a:pPr marL="457200" indent="-457200">
              <a:buFont typeface="Wingdings"/>
              <a:buChar char="Ø"/>
              <a:defRPr/>
            </a:pPr>
            <a:r>
              <a:rPr lang="en-US" sz="3200">
                <a:solidFill>
                  <a:schemeClr val="tx1"/>
                </a:solidFill>
              </a:rPr>
              <a:t>Hyperextension lateral</a:t>
            </a:r>
            <a:endParaRPr lang="en-US">
              <a:solidFill>
                <a:schemeClr val="tx1"/>
              </a:solidFill>
            </a:endParaRPr>
          </a:p>
          <a:p>
            <a:pPr>
              <a:defRPr/>
            </a:pPr>
            <a:endParaRPr lang="en-US">
              <a:solidFill>
                <a:schemeClr val="tx1"/>
              </a:solidFill>
            </a:endParaRPr>
          </a:p>
          <a:p>
            <a:pPr>
              <a:defRPr/>
            </a:pPr>
            <a:endParaRPr lang="en-US">
              <a:solidFill>
                <a:schemeClr val="tx1"/>
              </a:solidFill>
            </a:endParaRPr>
          </a:p>
          <a:p>
            <a:pPr>
              <a:defRPr/>
            </a:pPr>
            <a:endParaRPr lang="en-US">
              <a:solidFill>
                <a:schemeClr val="tx1"/>
              </a:solidFill>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0178" name="Rectangle 2"/>
          <p:cNvSpPr>
            <a:spLocks noChangeArrowheads="1" noGrp="1"/>
          </p:cNvSpPr>
          <p:nvPr>
            <p:ph type="title"/>
          </p:nvPr>
        </p:nvSpPr>
        <p:spPr bwMode="auto"/>
        <p:txBody>
          <a:bodyPr/>
          <a:lstStyle/>
          <a:p>
            <a:pPr>
              <a:defRPr/>
            </a:pPr>
            <a:r>
              <a:rPr lang="en-CA" sz="4000"/>
              <a:t>Flexion and Extension Laterals</a:t>
            </a:r>
            <a:endParaRPr/>
          </a:p>
        </p:txBody>
      </p:sp>
      <p:sp>
        <p:nvSpPr>
          <p:cNvPr id="50180" name="Rectangle 4"/>
          <p:cNvSpPr>
            <a:spLocks noChangeArrowheads="1" noGrp="1"/>
          </p:cNvSpPr>
          <p:nvPr>
            <p:ph idx="1"/>
          </p:nvPr>
        </p:nvSpPr>
        <p:spPr bwMode="auto"/>
        <p:txBody>
          <a:bodyPr/>
          <a:lstStyle/>
          <a:p>
            <a:pPr>
              <a:defRPr/>
            </a:pPr>
            <a:r>
              <a:rPr lang="en-CA">
                <a:solidFill>
                  <a:schemeClr val="tx1"/>
                </a:solidFill>
              </a:rPr>
              <a:t>       Hyperflexion</a:t>
            </a:r>
            <a:endParaRPr/>
          </a:p>
        </p:txBody>
      </p:sp>
      <p:sp>
        <p:nvSpPr>
          <p:cNvPr id="50181" name="Rectangle 5"/>
          <p:cNvSpPr>
            <a:spLocks noChangeArrowheads="1" noGrp="1"/>
          </p:cNvSpPr>
          <p:nvPr>
            <p:ph sz="half" idx="4294967295"/>
          </p:nvPr>
        </p:nvSpPr>
        <p:spPr bwMode="auto">
          <a:xfrm>
            <a:off x="8153399" y="5541963"/>
            <a:ext cx="4038600" cy="639762"/>
          </a:xfrm>
        </p:spPr>
        <p:txBody>
          <a:bodyPr/>
          <a:lstStyle/>
          <a:p>
            <a:pPr>
              <a:defRPr/>
            </a:pPr>
            <a:r>
              <a:rPr lang="en-CA">
                <a:solidFill>
                  <a:schemeClr val="tx1"/>
                </a:solidFill>
              </a:rPr>
              <a:t>     Hyperextension</a:t>
            </a:r>
            <a:endParaRPr/>
          </a:p>
        </p:txBody>
      </p:sp>
      <p:pic>
        <p:nvPicPr>
          <p:cNvPr id="9218" name="Picture 2"/>
          <p:cNvPicPr>
            <a:picLocks noChangeAspect="1" noChangeArrowheads="1"/>
          </p:cNvPicPr>
          <p:nvPr/>
        </p:nvPicPr>
        <p:blipFill>
          <a:blip r:embed="rId3"/>
          <a:stretch/>
        </p:blipFill>
        <p:spPr bwMode="auto">
          <a:xfrm>
            <a:off x="1871948" y="2341669"/>
            <a:ext cx="2667960" cy="3970231"/>
          </a:xfrm>
          <a:prstGeom prst="rect">
            <a:avLst/>
          </a:prstGeom>
          <a:noFill/>
          <a:ln>
            <a:noFill/>
          </a:ln>
          <a:effectLst/>
        </p:spPr>
      </p:pic>
      <p:pic>
        <p:nvPicPr>
          <p:cNvPr id="9219" name="Picture 3"/>
          <p:cNvPicPr>
            <a:picLocks noChangeAspect="1" noChangeArrowheads="1"/>
          </p:cNvPicPr>
          <p:nvPr/>
        </p:nvPicPr>
        <p:blipFill>
          <a:blip r:embed="rId4"/>
          <a:stretch/>
        </p:blipFill>
        <p:spPr bwMode="auto">
          <a:xfrm>
            <a:off x="8347315" y="1646206"/>
            <a:ext cx="2444304" cy="3940239"/>
          </a:xfrm>
          <a:prstGeom prst="rect">
            <a:avLst/>
          </a:prstGeom>
          <a:noFill/>
          <a:ln>
            <a:noFill/>
          </a:ln>
          <a:effectLst/>
        </p:spPr>
      </p:pic>
      <p:sp>
        <p:nvSpPr>
          <p:cNvPr id="7" name="TextBox 6"/>
          <p:cNvSpPr txBox="1"/>
          <p:nvPr/>
        </p:nvSpPr>
        <p:spPr bwMode="auto">
          <a:xfrm>
            <a:off x="5003892" y="6079311"/>
            <a:ext cx="2737779" cy="36611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defRPr/>
            </a:pPr>
            <a:r>
              <a:rPr lang="en-US"/>
              <a:t>Bontrager 9-60 and 9-61</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3250" name="Rectangle 2"/>
          <p:cNvSpPr>
            <a:spLocks noChangeArrowheads="1" noGrp="1"/>
          </p:cNvSpPr>
          <p:nvPr>
            <p:ph type="title"/>
          </p:nvPr>
        </p:nvSpPr>
        <p:spPr bwMode="auto"/>
        <p:txBody>
          <a:bodyPr>
            <a:normAutofit/>
          </a:bodyPr>
          <a:lstStyle/>
          <a:p>
            <a:pPr>
              <a:defRPr/>
            </a:pPr>
            <a:r>
              <a:rPr lang="en-CA"/>
              <a:t>Flexion/Extension</a:t>
            </a:r>
            <a:endParaRPr/>
          </a:p>
        </p:txBody>
      </p:sp>
      <p:sp>
        <p:nvSpPr>
          <p:cNvPr id="53251" name="Rectangle 3"/>
          <p:cNvSpPr>
            <a:spLocks noChangeArrowheads="1" noGrp="1"/>
          </p:cNvSpPr>
          <p:nvPr>
            <p:ph idx="1"/>
          </p:nvPr>
        </p:nvSpPr>
        <p:spPr bwMode="auto">
          <a:xfrm>
            <a:off x="838200" y="1825625"/>
            <a:ext cx="5257800" cy="4351338"/>
          </a:xfrm>
        </p:spPr>
        <p:txBody>
          <a:bodyPr/>
          <a:lstStyle/>
          <a:p>
            <a:pPr>
              <a:buFont typeface="Wingdings"/>
              <a:buChar char="Ø"/>
              <a:defRPr/>
            </a:pPr>
            <a:r>
              <a:rPr lang="en-CA">
                <a:solidFill>
                  <a:schemeClr val="tx1"/>
                </a:solidFill>
              </a:rPr>
              <a:t>Used to determine degree of movement in the area of a spinal fusion</a:t>
            </a:r>
            <a:endParaRPr/>
          </a:p>
          <a:p>
            <a:pPr>
              <a:buFont typeface="Wingdings"/>
              <a:buChar char="Ø"/>
              <a:defRPr/>
            </a:pPr>
            <a:endParaRPr lang="en-CA">
              <a:solidFill>
                <a:schemeClr val="tx1"/>
              </a:solidFill>
            </a:endParaRPr>
          </a:p>
          <a:p>
            <a:pPr>
              <a:buFont typeface="Wingdings"/>
              <a:buChar char="Ø"/>
              <a:defRPr/>
            </a:pPr>
            <a:r>
              <a:rPr lang="en-CA">
                <a:solidFill>
                  <a:schemeClr val="tx1"/>
                </a:solidFill>
              </a:rPr>
              <a:t>Used to localize a herniated disk</a:t>
            </a:r>
            <a:endParaRPr/>
          </a:p>
          <a:p>
            <a:pPr>
              <a:defRPr/>
            </a:pPr>
            <a:endParaRPr lang="en-CA"/>
          </a:p>
        </p:txBody>
      </p:sp>
      <p:sp>
        <p:nvSpPr>
          <p:cNvPr id="6" name="TextBox 5"/>
          <p:cNvSpPr txBox="1"/>
          <p:nvPr/>
        </p:nvSpPr>
        <p:spPr bwMode="auto">
          <a:xfrm>
            <a:off x="8145893" y="5811052"/>
            <a:ext cx="1584653" cy="36611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defRPr/>
            </a:pPr>
            <a:r>
              <a:rPr lang="en-US"/>
              <a:t>Bontrager 9-62</a:t>
            </a:r>
            <a:endParaRPr/>
          </a:p>
        </p:txBody>
      </p:sp>
      <p:pic>
        <p:nvPicPr>
          <p:cNvPr id="2" name="Picture 1"/>
          <p:cNvPicPr>
            <a:picLocks noChangeAspect="1"/>
          </p:cNvPicPr>
          <p:nvPr/>
        </p:nvPicPr>
        <p:blipFill>
          <a:blip r:embed="rId3"/>
          <a:srcRect l="20895" t="0" r="22955" b="0"/>
          <a:stretch/>
        </p:blipFill>
        <p:spPr bwMode="auto">
          <a:xfrm>
            <a:off x="7204713" y="365125"/>
            <a:ext cx="3061698" cy="5445929"/>
          </a:xfrm>
          <a:prstGeom prst="rect">
            <a:avLst/>
          </a:prstGeom>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2226" name="Rectangle 2"/>
          <p:cNvSpPr>
            <a:spLocks noChangeArrowheads="1" noGrp="1"/>
          </p:cNvSpPr>
          <p:nvPr>
            <p:ph type="title"/>
          </p:nvPr>
        </p:nvSpPr>
        <p:spPr bwMode="auto"/>
        <p:txBody>
          <a:bodyPr>
            <a:normAutofit/>
          </a:bodyPr>
          <a:lstStyle/>
          <a:p>
            <a:pPr>
              <a:defRPr/>
            </a:pPr>
            <a:r>
              <a:rPr lang="en-CA" sz="4800"/>
              <a:t>Hyperflexion </a:t>
            </a:r>
            <a:r>
              <a:rPr lang="en-CA"/>
              <a:t> </a:t>
            </a:r>
            <a:br>
              <a:rPr lang="en-CA"/>
            </a:br>
            <a:r>
              <a:rPr lang="en-CA" sz="4000"/>
              <a:t>(</a:t>
            </a:r>
            <a:r>
              <a:rPr lang="en-CA" sz="3200"/>
              <a:t>CR </a:t>
            </a:r>
            <a:r>
              <a:rPr lang="en-CA" sz="3200">
                <a:latin typeface="Arial"/>
                <a:cs typeface="Arial"/>
              </a:rPr>
              <a:t>┴ to spinal fusion)</a:t>
            </a:r>
            <a:endParaRPr lang="en-CA" sz="3600"/>
          </a:p>
        </p:txBody>
      </p:sp>
      <p:sp>
        <p:nvSpPr>
          <p:cNvPr id="52227" name="Rectangle 3"/>
          <p:cNvSpPr>
            <a:spLocks noChangeArrowheads="1" noGrp="1"/>
          </p:cNvSpPr>
          <p:nvPr>
            <p:ph idx="1"/>
          </p:nvPr>
        </p:nvSpPr>
        <p:spPr bwMode="auto">
          <a:xfrm>
            <a:off x="838200" y="1825625"/>
            <a:ext cx="6015098" cy="4351338"/>
          </a:xfrm>
        </p:spPr>
        <p:txBody>
          <a:bodyPr/>
          <a:lstStyle/>
          <a:p>
            <a:pPr marL="457200" indent="-457200">
              <a:lnSpc>
                <a:spcPct val="90000"/>
              </a:lnSpc>
              <a:buFont typeface="Wingdings"/>
              <a:buChar char="Ø"/>
              <a:defRPr/>
            </a:pPr>
            <a:r>
              <a:rPr lang="en-CA">
                <a:solidFill>
                  <a:schemeClr val="tx1"/>
                </a:solidFill>
              </a:rPr>
              <a:t>Have patient lean forward and draw the thighs up to forcibly flex the spine as much as possible</a:t>
            </a:r>
            <a:endParaRPr/>
          </a:p>
        </p:txBody>
      </p:sp>
      <p:sp>
        <p:nvSpPr>
          <p:cNvPr id="7" name="TextBox 6"/>
          <p:cNvSpPr txBox="1"/>
          <p:nvPr/>
        </p:nvSpPr>
        <p:spPr bwMode="auto">
          <a:xfrm>
            <a:off x="838199" y="3317112"/>
            <a:ext cx="5576259" cy="945239"/>
          </a:xfrm>
          <a:prstGeom prst="rect">
            <a:avLst/>
          </a:prstGeom>
          <a:noFill/>
        </p:spPr>
        <p:txBody>
          <a:bodyPr wrap="square" rtlCol="0">
            <a:spAutoFit/>
          </a:bodyPr>
          <a:lstStyle/>
          <a:p>
            <a:pPr marL="457200" indent="-457200">
              <a:buFont typeface="Wingdings"/>
              <a:buChar char="Ø"/>
              <a:defRPr/>
            </a:pPr>
            <a:r>
              <a:rPr lang="en-US" sz="2800"/>
              <a:t>Remember:  use an arrow marker or annotation</a:t>
            </a:r>
            <a:endParaRPr/>
          </a:p>
        </p:txBody>
      </p:sp>
      <p:pic>
        <p:nvPicPr>
          <p:cNvPr id="10242" name="Picture 2"/>
          <p:cNvPicPr>
            <a:picLocks noChangeAspect="1" noChangeArrowheads="1"/>
          </p:cNvPicPr>
          <p:nvPr/>
        </p:nvPicPr>
        <p:blipFill>
          <a:blip r:embed="rId3"/>
          <a:stretch/>
        </p:blipFill>
        <p:spPr bwMode="auto">
          <a:xfrm>
            <a:off x="7241458" y="1543504"/>
            <a:ext cx="3327203" cy="4944029"/>
          </a:xfrm>
          <a:prstGeom prst="rect">
            <a:avLst/>
          </a:prstGeom>
          <a:noFill/>
          <a:ln>
            <a:noFill/>
          </a:ln>
          <a:effectLst/>
        </p:spPr>
      </p:pic>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8200" y="394622"/>
            <a:ext cx="10515600" cy="1325563"/>
          </a:xfrm>
        </p:spPr>
        <p:txBody>
          <a:bodyPr/>
          <a:lstStyle/>
          <a:p>
            <a:pPr>
              <a:defRPr/>
            </a:pPr>
            <a:r>
              <a:rPr lang="en-US" sz="4800"/>
              <a:t>Extension</a:t>
            </a:r>
            <a:br>
              <a:rPr lang="en-US"/>
            </a:br>
            <a:r>
              <a:rPr lang="en-CA" sz="3200"/>
              <a:t>(CR </a:t>
            </a:r>
            <a:r>
              <a:rPr lang="en-CA" sz="3200">
                <a:cs typeface="Arial"/>
              </a:rPr>
              <a:t>┴ to spinal fusion)</a:t>
            </a:r>
            <a:endParaRPr lang="en-US" sz="3200"/>
          </a:p>
        </p:txBody>
      </p:sp>
      <p:sp>
        <p:nvSpPr>
          <p:cNvPr id="3" name="Rectangle 2"/>
          <p:cNvSpPr/>
          <p:nvPr/>
        </p:nvSpPr>
        <p:spPr bwMode="auto">
          <a:xfrm>
            <a:off x="838199" y="1913056"/>
            <a:ext cx="5184729" cy="1798679"/>
          </a:xfrm>
          <a:prstGeom prst="rect">
            <a:avLst/>
          </a:prstGeom>
        </p:spPr>
        <p:txBody>
          <a:bodyPr wrap="square">
            <a:spAutoFit/>
          </a:bodyPr>
          <a:lstStyle/>
          <a:p>
            <a:pPr marL="457200" indent="-457200">
              <a:buFont typeface="Wingdings"/>
              <a:buChar char="Ø"/>
              <a:defRPr/>
            </a:pPr>
            <a:r>
              <a:rPr lang="en-CA" sz="2800"/>
              <a:t>Have patient lean the thorax backward and posteriorly extend the thighs and limbs as much possible</a:t>
            </a:r>
            <a:endParaRPr lang="en-US" sz="2800"/>
          </a:p>
        </p:txBody>
      </p:sp>
      <p:pic>
        <p:nvPicPr>
          <p:cNvPr id="11266" name="Picture 2"/>
          <p:cNvPicPr>
            <a:picLocks noChangeAspect="1" noChangeArrowheads="1"/>
          </p:cNvPicPr>
          <p:nvPr/>
        </p:nvPicPr>
        <p:blipFill>
          <a:blip r:embed="rId3"/>
          <a:stretch/>
        </p:blipFill>
        <p:spPr bwMode="auto">
          <a:xfrm>
            <a:off x="7053176" y="1253926"/>
            <a:ext cx="3070994" cy="4950025"/>
          </a:xfrm>
          <a:prstGeom prst="rect">
            <a:avLst/>
          </a:prstGeom>
          <a:noFill/>
          <a:ln>
            <a:noFill/>
          </a:ln>
          <a:effectLst/>
        </p:spPr>
      </p:pic>
      <p:sp>
        <p:nvSpPr>
          <p:cNvPr id="6" name="TextBox 5"/>
          <p:cNvSpPr txBox="1"/>
          <p:nvPr/>
        </p:nvSpPr>
        <p:spPr bwMode="auto">
          <a:xfrm>
            <a:off x="962152" y="3921810"/>
            <a:ext cx="5576259" cy="945239"/>
          </a:xfrm>
          <a:prstGeom prst="rect">
            <a:avLst/>
          </a:prstGeom>
          <a:noFill/>
        </p:spPr>
        <p:txBody>
          <a:bodyPr wrap="square" rtlCol="0">
            <a:spAutoFit/>
          </a:bodyPr>
          <a:lstStyle/>
          <a:p>
            <a:pPr marL="457200" indent="-457200">
              <a:buFont typeface="Wingdings"/>
              <a:buChar char="Ø"/>
              <a:defRPr/>
            </a:pPr>
            <a:r>
              <a:rPr lang="en-US" sz="2800"/>
              <a:t>Remember:  use an arrow marker or annotation</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xmlns:mc="http://schemas.openxmlformats.org/markup-compatibility/2006" showMasterPhAnim="0" showMasterSp="1" show="1">
  <p:cSld name="">
    <p:spTree>
      <p:nvGrpSpPr>
        <p:cNvPr id="1" name=""/>
        <p:cNvGrpSpPr/>
        <p:nvPr/>
      </p:nvGrpSpPr>
      <p:grpSpPr bwMode="auto">
        <a:xfrm>
          <a:off x="0" y="0"/>
          <a:ext cx="0" cy="0"/>
          <a:chOff x="0" y="0"/>
          <a:chExt cx="0" cy="0"/>
        </a:xfrm>
      </p:grpSpPr>
      <p:sp>
        <p:nvSpPr>
          <p:cNvPr id="55298" name="Rectangle 2"/>
          <p:cNvSpPr>
            <a:spLocks noChangeArrowheads="1" noGrp="1"/>
          </p:cNvSpPr>
          <p:nvPr>
            <p:ph type="title"/>
          </p:nvPr>
        </p:nvSpPr>
        <p:spPr bwMode="auto"/>
        <p:txBody>
          <a:bodyPr/>
          <a:lstStyle/>
          <a:p>
            <a:pPr>
              <a:defRPr/>
            </a:pPr>
            <a:r>
              <a:rPr lang="en-CA"/>
              <a:t>Extension</a:t>
            </a:r>
            <a:endParaRPr/>
          </a:p>
        </p:txBody>
      </p:sp>
      <p:pic>
        <p:nvPicPr>
          <p:cNvPr id="55303" name="Picture 7" descr="8FF164"/>
          <p:cNvPicPr>
            <a:picLocks noChangeAspect="1" noChangeArrowheads="1"/>
          </p:cNvPicPr>
          <p:nvPr/>
        </p:nvPicPr>
        <p:blipFill>
          <a:blip r:embed="rId3"/>
          <a:stretch/>
        </p:blipFill>
        <p:spPr bwMode="auto">
          <a:xfrm>
            <a:off x="4446296" y="955828"/>
            <a:ext cx="3600400" cy="5378154"/>
          </a:xfrm>
          <a:prstGeom prst="rect">
            <a:avLst/>
          </a:prstGeom>
          <a:noFill/>
        </p:spPr>
      </p:pic>
      <p:sp>
        <p:nvSpPr>
          <p:cNvPr id="7" name="TextBox 6"/>
          <p:cNvSpPr txBox="1"/>
          <p:nvPr/>
        </p:nvSpPr>
        <p:spPr bwMode="auto">
          <a:xfrm>
            <a:off x="7618270" y="5528820"/>
            <a:ext cx="217536" cy="366119"/>
          </a:xfrm>
          <a:prstGeom prst="rect">
            <a:avLst/>
          </a:prstGeom>
          <a:noFill/>
        </p:spPr>
        <p:txBody>
          <a:bodyPr wrap="square" rtlCol="0">
            <a:spAutoFit/>
          </a:bodyPr>
          <a:lstStyle/>
          <a:p>
            <a:pPr>
              <a:defRPr/>
            </a:pPr>
            <a:r>
              <a:rPr lang="en-CA">
                <a:solidFill>
                  <a:schemeClr val="bg1"/>
                </a:solidFill>
              </a:rPr>
              <a:t>L</a:t>
            </a:r>
            <a:endParaRPr/>
          </a:p>
        </p:txBody>
      </p:sp>
    </p:spTree>
  </p:cSld>
  <p:clrMapOvr>
    <a:masterClrMapping/>
  </p:clrMapOvr>
  <mc:AlternateContent xmlns:mc="http://schemas.openxmlformats.org/markup-compatibility/2006">
    <mc:Choice xmlns:p159="http://schemas.microsoft.com/office/powerpoint/2015/09/main" xmlns:p14="http://schemas.microsoft.com/office/powerpoint/2010/main" Requires="p159">
      <p:transition p14:dur="2000" advClick="1"/>
    </mc:Choice>
    <mc:Fallback>
      <p:transition advClick="1"/>
    </mc:Fallback>
  </mc:AlternateContent>
</p:sld>
</file>

<file path=ppt/theme/_rels/theme1.xml.rels><?xml version="1.0" encoding="UTF-8" standalone="yes"?><Relationships xmlns="http://schemas.openxmlformats.org/package/2006/relationships"></Relationships>
</file>

<file path=ppt/theme/_rels/theme2.xml.rels><?xml version="1.0" encoding="UTF-8" standalone="yes"?><Relationships xmlns="http://schemas.openxmlformats.org/package/2006/relationships"></Relationships>
</file>

<file path=ppt/theme/_rels/theme3.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Arial"/>
        <a:cs typeface="Arial"/>
      </a:majorFont>
      <a:minorFont>
        <a:latin typeface="Futura PT Book"/>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2.xml><?xml version="1.0" encoding="utf-8"?>
<a:theme xmlns:a="http://schemas.openxmlformats.org/drawingml/2006/main" xmlns:r="http://schemas.openxmlformats.org/officeDocument/2006/relationships" xmlns:p="http://schemas.openxmlformats.org/presentation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heme>
</file>

<file path=ppt/theme/theme3.xml><?xml version="1.0" encoding="utf-8"?>
<a:theme xmlns:a="http://schemas.openxmlformats.org/drawingml/2006/main" xmlns:r="http://schemas.openxmlformats.org/officeDocument/2006/relationships" xmlns:p="http://schemas.openxmlformats.org/presentation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majorFont>
      <a:minorFont>
        <a:latin typeface="Calibri"/>
        <a:ea typeface="Arial"/>
        <a:cs typeface="Arial"/>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objectDefaults/>
</a:theme>
</file>

<file path=customXml/_rels/item1.xml.rels><?xml version="1.0" encoding="UTF-8" standalone="yes"?><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5668802-DC4D-4F7D-A428-532908B6B8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9A0B737-E719-4184-AC37-2DE5E2C93E55}">
  <ds:schemaRefs>
    <ds:schemaRef ds:uri="http://schemas.microsoft.com/sharepoint/v3/contenttype/forms"/>
  </ds:schemaRefs>
</ds:datastoreItem>
</file>

<file path=customXml/itemProps3.xml><?xml version="1.0" encoding="utf-8"?>
<ds:datastoreItem xmlns:ds="http://schemas.openxmlformats.org/officeDocument/2006/customXml" ds:itemID="{69D2693A-401B-4C4C-9478-137D5286DDE1}">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docProps/app.xml><?xml version="1.0" encoding="utf-8"?>
<Properties xmlns="http://schemas.openxmlformats.org/officeDocument/2006/extended-properties" xmlns:vt="http://schemas.openxmlformats.org/officeDocument/2006/docPropsVTypes">
  <Template>Anderson MRT</Template>
  <TotalTime>0</TotalTime>
  <Words>0</Words>
  <Application>onlyoffice/8.3.2.19</Application>
  <PresentationFormat>On-screen Show (4:3)</PresentationFormat>
  <Paragraphs>0</Paragraphs>
  <Slides>25</Slides>
  <Notes>25</Notes>
  <HiddenSlides>0</HiddenSlides>
  <MMClips>2</MMClips>
  <ScaleCrop>0</ScaleCrop>
  <HeadingPairs>
    <vt:vector size="4" baseType="variant">
      <vt:variant>
        <vt:lpstr>Theme</vt:lpstr>
      </vt:variant>
      <vt:variant>
        <vt:i4>2</vt:i4>
      </vt:variant>
      <vt:variant>
        <vt:lpstr>Slide Titles</vt:lpstr>
      </vt:variant>
      <vt:variant>
        <vt:i4>25</vt:i4>
      </vt:variant>
    </vt:vector>
  </HeadingPairs>
  <TitlesOfParts>
    <vt:vector size="27" baseType="lpstr">
      <vt:lpstr>Theme 1</vt:lpstr>
      <vt:lpstr>Theme 2</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Company>SAIT Polytechnic</Company>
  <LinksUpToDate>0</LinksUpToDate>
  <SharedDoc>0</SharedDoc>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Qaiser Rehman</cp:lastModifiedBy>
  <cp:revision>373</cp:revision>
  <dcterms:created xsi:type="dcterms:W3CDTF">2009-04-06T17:04:40Z</dcterms:created>
  <dcterms:modified xsi:type="dcterms:W3CDTF">2025-07-01T18:44:13Z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