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0" r:id="rId4"/>
    <p:sldId id="261" r:id="rId5"/>
    <p:sldId id="263" r:id="rId6"/>
    <p:sldId id="262" r:id="rId7"/>
    <p:sldId id="264" r:id="rId8"/>
    <p:sldId id="265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C2AD221-825A-48FC-819E-9A8B1C368B9C}" v="168" dt="2022-12-21T19:39:49.30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rina Calo | Anderson College | Downtown" userId="S::marina.calo@andersoncollege.com::76beb858-c69e-4d94-82e8-0b43947f0b35" providerId="AD" clId="Web-{4C2AD221-825A-48FC-819E-9A8B1C368B9C}"/>
    <pc:docChg chg="mod addSld modSld">
      <pc:chgData name="Marina Calo | Anderson College | Downtown" userId="S::marina.calo@andersoncollege.com::76beb858-c69e-4d94-82e8-0b43947f0b35" providerId="AD" clId="Web-{4C2AD221-825A-48FC-819E-9A8B1C368B9C}" dt="2022-12-21T19:39:49.304" v="182"/>
      <pc:docMkLst>
        <pc:docMk/>
      </pc:docMkLst>
      <pc:sldChg chg="addSp delSp modSp mod setBg setClrOvrMap">
        <pc:chgData name="Marina Calo | Anderson College | Downtown" userId="S::marina.calo@andersoncollege.com::76beb858-c69e-4d94-82e8-0b43947f0b35" providerId="AD" clId="Web-{4C2AD221-825A-48FC-819E-9A8B1C368B9C}" dt="2022-12-21T19:22:38.864" v="31"/>
        <pc:sldMkLst>
          <pc:docMk/>
          <pc:sldMk cId="109857222" sldId="256"/>
        </pc:sldMkLst>
        <pc:spChg chg="del mod">
          <ac:chgData name="Marina Calo | Anderson College | Downtown" userId="S::marina.calo@andersoncollege.com::76beb858-c69e-4d94-82e8-0b43947f0b35" providerId="AD" clId="Web-{4C2AD221-825A-48FC-819E-9A8B1C368B9C}" dt="2022-12-21T19:15:37.419" v="3"/>
          <ac:spMkLst>
            <pc:docMk/>
            <pc:sldMk cId="109857222" sldId="256"/>
            <ac:spMk id="2" creationId="{00000000-0000-0000-0000-000000000000}"/>
          </ac:spMkLst>
        </pc:spChg>
        <pc:spChg chg="del mod">
          <ac:chgData name="Marina Calo | Anderson College | Downtown" userId="S::marina.calo@andersoncollege.com::76beb858-c69e-4d94-82e8-0b43947f0b35" providerId="AD" clId="Web-{4C2AD221-825A-48FC-819E-9A8B1C368B9C}" dt="2022-12-21T19:15:44.388" v="4"/>
          <ac:spMkLst>
            <pc:docMk/>
            <pc:sldMk cId="109857222" sldId="256"/>
            <ac:spMk id="3" creationId="{00000000-0000-0000-0000-000000000000}"/>
          </ac:spMkLst>
        </pc:spChg>
        <pc:spChg chg="add del">
          <ac:chgData name="Marina Calo | Anderson College | Downtown" userId="S::marina.calo@andersoncollege.com::76beb858-c69e-4d94-82e8-0b43947f0b35" providerId="AD" clId="Web-{4C2AD221-825A-48FC-819E-9A8B1C368B9C}" dt="2022-12-21T19:15:57.528" v="10"/>
          <ac:spMkLst>
            <pc:docMk/>
            <pc:sldMk cId="109857222" sldId="256"/>
            <ac:spMk id="9" creationId="{E49CC64F-7275-4E33-961B-0C5CDC439875}"/>
          </ac:spMkLst>
        </pc:spChg>
        <pc:spChg chg="add">
          <ac:chgData name="Marina Calo | Anderson College | Downtown" userId="S::marina.calo@andersoncollege.com::76beb858-c69e-4d94-82e8-0b43947f0b35" providerId="AD" clId="Web-{4C2AD221-825A-48FC-819E-9A8B1C368B9C}" dt="2022-12-21T19:22:38.864" v="31"/>
          <ac:spMkLst>
            <pc:docMk/>
            <pc:sldMk cId="109857222" sldId="256"/>
            <ac:spMk id="10" creationId="{A9F529C3-C941-49FD-8C67-82F134F64BDB}"/>
          </ac:spMkLst>
        </pc:spChg>
        <pc:spChg chg="add">
          <ac:chgData name="Marina Calo | Anderson College | Downtown" userId="S::marina.calo@andersoncollege.com::76beb858-c69e-4d94-82e8-0b43947f0b35" providerId="AD" clId="Web-{4C2AD221-825A-48FC-819E-9A8B1C368B9C}" dt="2022-12-21T19:22:38.864" v="31"/>
          <ac:spMkLst>
            <pc:docMk/>
            <pc:sldMk cId="109857222" sldId="256"/>
            <ac:spMk id="12" creationId="{20586029-32A0-47E5-9AEC-AE3ABA6B94D0}"/>
          </ac:spMkLst>
        </pc:spChg>
        <pc:spChg chg="add del">
          <ac:chgData name="Marina Calo | Anderson College | Downtown" userId="S::marina.calo@andersoncollege.com::76beb858-c69e-4d94-82e8-0b43947f0b35" providerId="AD" clId="Web-{4C2AD221-825A-48FC-819E-9A8B1C368B9C}" dt="2022-12-21T19:15:57.528" v="9"/>
          <ac:spMkLst>
            <pc:docMk/>
            <pc:sldMk cId="109857222" sldId="256"/>
            <ac:spMk id="14" creationId="{A9F529C3-C941-49FD-8C67-82F134F64BDB}"/>
          </ac:spMkLst>
        </pc:spChg>
        <pc:spChg chg="add del">
          <ac:chgData name="Marina Calo | Anderson College | Downtown" userId="S::marina.calo@andersoncollege.com::76beb858-c69e-4d94-82e8-0b43947f0b35" providerId="AD" clId="Web-{4C2AD221-825A-48FC-819E-9A8B1C368B9C}" dt="2022-12-21T19:15:57.528" v="9"/>
          <ac:spMkLst>
            <pc:docMk/>
            <pc:sldMk cId="109857222" sldId="256"/>
            <ac:spMk id="16" creationId="{20586029-32A0-47E5-9AEC-AE3ABA6B94D0}"/>
          </ac:spMkLst>
        </pc:spChg>
        <pc:picChg chg="add mod ord">
          <ac:chgData name="Marina Calo | Anderson College | Downtown" userId="S::marina.calo@andersoncollege.com::76beb858-c69e-4d94-82e8-0b43947f0b35" providerId="AD" clId="Web-{4C2AD221-825A-48FC-819E-9A8B1C368B9C}" dt="2022-12-21T19:22:38.864" v="31"/>
          <ac:picMkLst>
            <pc:docMk/>
            <pc:sldMk cId="109857222" sldId="256"/>
            <ac:picMk id="4" creationId="{9DE07899-6C18-B200-54E6-768342A181C9}"/>
          </ac:picMkLst>
        </pc:picChg>
        <pc:picChg chg="add mod">
          <ac:chgData name="Marina Calo | Anderson College | Downtown" userId="S::marina.calo@andersoncollege.com::76beb858-c69e-4d94-82e8-0b43947f0b35" providerId="AD" clId="Web-{4C2AD221-825A-48FC-819E-9A8B1C368B9C}" dt="2022-12-21T19:22:38.864" v="31"/>
          <ac:picMkLst>
            <pc:docMk/>
            <pc:sldMk cId="109857222" sldId="256"/>
            <ac:picMk id="5" creationId="{8E1D35EA-40B8-9082-1CC8-778FD1866E69}"/>
          </ac:picMkLst>
        </pc:picChg>
        <pc:cxnChg chg="add">
          <ac:chgData name="Marina Calo | Anderson College | Downtown" userId="S::marina.calo@andersoncollege.com::76beb858-c69e-4d94-82e8-0b43947f0b35" providerId="AD" clId="Web-{4C2AD221-825A-48FC-819E-9A8B1C368B9C}" dt="2022-12-21T19:22:38.864" v="31"/>
          <ac:cxnSpMkLst>
            <pc:docMk/>
            <pc:sldMk cId="109857222" sldId="256"/>
            <ac:cxnSpMk id="7" creationId="{8C730EAB-A532-4295-A302-FB4B90DB9F5E}"/>
          </ac:cxnSpMkLst>
        </pc:cxnChg>
        <pc:cxnChg chg="add del">
          <ac:chgData name="Marina Calo | Anderson College | Downtown" userId="S::marina.calo@andersoncollege.com::76beb858-c69e-4d94-82e8-0b43947f0b35" providerId="AD" clId="Web-{4C2AD221-825A-48FC-819E-9A8B1C368B9C}" dt="2022-12-21T19:15:57.528" v="9"/>
          <ac:cxnSpMkLst>
            <pc:docMk/>
            <pc:sldMk cId="109857222" sldId="256"/>
            <ac:cxnSpMk id="18" creationId="{8C730EAB-A532-4295-A302-FB4B90DB9F5E}"/>
          </ac:cxnSpMkLst>
        </pc:cxnChg>
      </pc:sldChg>
      <pc:sldChg chg="addSp delSp modSp new mod setBg">
        <pc:chgData name="Marina Calo | Anderson College | Downtown" userId="S::marina.calo@andersoncollege.com::76beb858-c69e-4d94-82e8-0b43947f0b35" providerId="AD" clId="Web-{4C2AD221-825A-48FC-819E-9A8B1C368B9C}" dt="2022-12-21T19:25:51.977" v="56" actId="20577"/>
        <pc:sldMkLst>
          <pc:docMk/>
          <pc:sldMk cId="3860580600" sldId="257"/>
        </pc:sldMkLst>
        <pc:spChg chg="del mod">
          <ac:chgData name="Marina Calo | Anderson College | Downtown" userId="S::marina.calo@andersoncollege.com::76beb858-c69e-4d94-82e8-0b43947f0b35" providerId="AD" clId="Web-{4C2AD221-825A-48FC-819E-9A8B1C368B9C}" dt="2022-12-21T19:24:53.038" v="36"/>
          <ac:spMkLst>
            <pc:docMk/>
            <pc:sldMk cId="3860580600" sldId="257"/>
            <ac:spMk id="2" creationId="{F4ECAC32-54D1-C27E-5A07-5F31102E9384}"/>
          </ac:spMkLst>
        </pc:spChg>
        <pc:spChg chg="mod">
          <ac:chgData name="Marina Calo | Anderson College | Downtown" userId="S::marina.calo@andersoncollege.com::76beb858-c69e-4d94-82e8-0b43947f0b35" providerId="AD" clId="Web-{4C2AD221-825A-48FC-819E-9A8B1C368B9C}" dt="2022-12-21T19:25:26.945" v="52" actId="14100"/>
          <ac:spMkLst>
            <pc:docMk/>
            <pc:sldMk cId="3860580600" sldId="257"/>
            <ac:spMk id="3" creationId="{B2E42D0E-5865-AB43-10DB-BD81E84934BE}"/>
          </ac:spMkLst>
        </pc:spChg>
        <pc:spChg chg="add mod">
          <ac:chgData name="Marina Calo | Anderson College | Downtown" userId="S::marina.calo@andersoncollege.com::76beb858-c69e-4d94-82e8-0b43947f0b35" providerId="AD" clId="Web-{4C2AD221-825A-48FC-819E-9A8B1C368B9C}" dt="2022-12-21T19:25:51.977" v="56" actId="20577"/>
          <ac:spMkLst>
            <pc:docMk/>
            <pc:sldMk cId="3860580600" sldId="257"/>
            <ac:spMk id="6" creationId="{97F3C931-EFB5-7AD6-A98F-599DB9070827}"/>
          </ac:spMkLst>
        </pc:spChg>
        <pc:spChg chg="add del">
          <ac:chgData name="Marina Calo | Anderson College | Downtown" userId="S::marina.calo@andersoncollege.com::76beb858-c69e-4d94-82e8-0b43947f0b35" providerId="AD" clId="Web-{4C2AD221-825A-48FC-819E-9A8B1C368B9C}" dt="2022-12-21T19:22:33.254" v="30"/>
          <ac:spMkLst>
            <pc:docMk/>
            <pc:sldMk cId="3860580600" sldId="257"/>
            <ac:spMk id="9" creationId="{5E39A796-BE83-48B1-B33F-35C4A32AAB57}"/>
          </ac:spMkLst>
        </pc:spChg>
        <pc:spChg chg="add del">
          <ac:chgData name="Marina Calo | Anderson College | Downtown" userId="S::marina.calo@andersoncollege.com::76beb858-c69e-4d94-82e8-0b43947f0b35" providerId="AD" clId="Web-{4C2AD221-825A-48FC-819E-9A8B1C368B9C}" dt="2022-12-21T19:22:33.254" v="30"/>
          <ac:spMkLst>
            <pc:docMk/>
            <pc:sldMk cId="3860580600" sldId="257"/>
            <ac:spMk id="11" creationId="{72F84B47-E267-4194-8194-831DB7B5547F}"/>
          </ac:spMkLst>
        </pc:spChg>
        <pc:spChg chg="add">
          <ac:chgData name="Marina Calo | Anderson College | Downtown" userId="S::marina.calo@andersoncollege.com::76beb858-c69e-4d94-82e8-0b43947f0b35" providerId="AD" clId="Web-{4C2AD221-825A-48FC-819E-9A8B1C368B9C}" dt="2022-12-21T19:22:33.254" v="30"/>
          <ac:spMkLst>
            <pc:docMk/>
            <pc:sldMk cId="3860580600" sldId="257"/>
            <ac:spMk id="16" creationId="{5E39A796-BE83-48B1-B33F-35C4A32AAB57}"/>
          </ac:spMkLst>
        </pc:spChg>
        <pc:spChg chg="add">
          <ac:chgData name="Marina Calo | Anderson College | Downtown" userId="S::marina.calo@andersoncollege.com::76beb858-c69e-4d94-82e8-0b43947f0b35" providerId="AD" clId="Web-{4C2AD221-825A-48FC-819E-9A8B1C368B9C}" dt="2022-12-21T19:22:33.254" v="30"/>
          <ac:spMkLst>
            <pc:docMk/>
            <pc:sldMk cId="3860580600" sldId="257"/>
            <ac:spMk id="18" creationId="{72F84B47-E267-4194-8194-831DB7B5547F}"/>
          </ac:spMkLst>
        </pc:spChg>
        <pc:picChg chg="add mod">
          <ac:chgData name="Marina Calo | Anderson College | Downtown" userId="S::marina.calo@andersoncollege.com::76beb858-c69e-4d94-82e8-0b43947f0b35" providerId="AD" clId="Web-{4C2AD221-825A-48FC-819E-9A8B1C368B9C}" dt="2022-12-21T19:21:40.722" v="24"/>
          <ac:picMkLst>
            <pc:docMk/>
            <pc:sldMk cId="3860580600" sldId="257"/>
            <ac:picMk id="4" creationId="{0A8CD5E2-EEB4-DF02-D59C-9192121DF78E}"/>
          </ac:picMkLst>
        </pc:picChg>
      </pc:sldChg>
      <pc:sldChg chg="addSp modSp add mod setBg">
        <pc:chgData name="Marina Calo | Anderson College | Downtown" userId="S::marina.calo@andersoncollege.com::76beb858-c69e-4d94-82e8-0b43947f0b35" providerId="AD" clId="Web-{4C2AD221-825A-48FC-819E-9A8B1C368B9C}" dt="2022-12-21T19:27:15.869" v="63"/>
        <pc:sldMkLst>
          <pc:docMk/>
          <pc:sldMk cId="2957062413" sldId="260"/>
        </pc:sldMkLst>
        <pc:spChg chg="mod">
          <ac:chgData name="Marina Calo | Anderson College | Downtown" userId="S::marina.calo@andersoncollege.com::76beb858-c69e-4d94-82e8-0b43947f0b35" providerId="AD" clId="Web-{4C2AD221-825A-48FC-819E-9A8B1C368B9C}" dt="2022-12-21T19:27:15.869" v="63"/>
          <ac:spMkLst>
            <pc:docMk/>
            <pc:sldMk cId="2957062413" sldId="260"/>
            <ac:spMk id="2" creationId="{00000000-0000-0000-0000-000000000000}"/>
          </ac:spMkLst>
        </pc:spChg>
        <pc:spChg chg="mod">
          <ac:chgData name="Marina Calo | Anderson College | Downtown" userId="S::marina.calo@andersoncollege.com::76beb858-c69e-4d94-82e8-0b43947f0b35" providerId="AD" clId="Web-{4C2AD221-825A-48FC-819E-9A8B1C368B9C}" dt="2022-12-21T19:27:15.869" v="63"/>
          <ac:spMkLst>
            <pc:docMk/>
            <pc:sldMk cId="2957062413" sldId="260"/>
            <ac:spMk id="3" creationId="{00000000-0000-0000-0000-000000000000}"/>
          </ac:spMkLst>
        </pc:spChg>
        <pc:spChg chg="add">
          <ac:chgData name="Marina Calo | Anderson College | Downtown" userId="S::marina.calo@andersoncollege.com::76beb858-c69e-4d94-82e8-0b43947f0b35" providerId="AD" clId="Web-{4C2AD221-825A-48FC-819E-9A8B1C368B9C}" dt="2022-12-21T19:27:15.869" v="63"/>
          <ac:spMkLst>
            <pc:docMk/>
            <pc:sldMk cId="2957062413" sldId="260"/>
            <ac:spMk id="8" creationId="{33CD251C-A887-4D2F-925B-FC097198538B}"/>
          </ac:spMkLst>
        </pc:spChg>
        <pc:spChg chg="add">
          <ac:chgData name="Marina Calo | Anderson College | Downtown" userId="S::marina.calo@andersoncollege.com::76beb858-c69e-4d94-82e8-0b43947f0b35" providerId="AD" clId="Web-{4C2AD221-825A-48FC-819E-9A8B1C368B9C}" dt="2022-12-21T19:27:15.869" v="63"/>
          <ac:spMkLst>
            <pc:docMk/>
            <pc:sldMk cId="2957062413" sldId="260"/>
            <ac:spMk id="14" creationId="{662A3FAA-D056-4098-8115-EA61EAF068CF}"/>
          </ac:spMkLst>
        </pc:spChg>
        <pc:grpChg chg="add">
          <ac:chgData name="Marina Calo | Anderson College | Downtown" userId="S::marina.calo@andersoncollege.com::76beb858-c69e-4d94-82e8-0b43947f0b35" providerId="AD" clId="Web-{4C2AD221-825A-48FC-819E-9A8B1C368B9C}" dt="2022-12-21T19:27:15.869" v="63"/>
          <ac:grpSpMkLst>
            <pc:docMk/>
            <pc:sldMk cId="2957062413" sldId="260"/>
            <ac:grpSpMk id="10" creationId="{2C3846A5-A498-4C9E-B4DC-13532657D717}"/>
          </ac:grpSpMkLst>
        </pc:grpChg>
      </pc:sldChg>
      <pc:sldChg chg="addSp delSp modSp add mod setBg">
        <pc:chgData name="Marina Calo | Anderson College | Downtown" userId="S::marina.calo@andersoncollege.com::76beb858-c69e-4d94-82e8-0b43947f0b35" providerId="AD" clId="Web-{4C2AD221-825A-48FC-819E-9A8B1C368B9C}" dt="2022-12-21T19:33:03.828" v="102" actId="20577"/>
        <pc:sldMkLst>
          <pc:docMk/>
          <pc:sldMk cId="318417065" sldId="261"/>
        </pc:sldMkLst>
        <pc:spChg chg="del mod">
          <ac:chgData name="Marina Calo | Anderson College | Downtown" userId="S::marina.calo@andersoncollege.com::76beb858-c69e-4d94-82e8-0b43947f0b35" providerId="AD" clId="Web-{4C2AD221-825A-48FC-819E-9A8B1C368B9C}" dt="2022-12-21T19:29:07.918" v="66"/>
          <ac:spMkLst>
            <pc:docMk/>
            <pc:sldMk cId="318417065" sldId="261"/>
            <ac:spMk id="2" creationId="{00000000-0000-0000-0000-000000000000}"/>
          </ac:spMkLst>
        </pc:spChg>
        <pc:spChg chg="del mod">
          <ac:chgData name="Marina Calo | Anderson College | Downtown" userId="S::marina.calo@andersoncollege.com::76beb858-c69e-4d94-82e8-0b43947f0b35" providerId="AD" clId="Web-{4C2AD221-825A-48FC-819E-9A8B1C368B9C}" dt="2022-12-21T19:29:12.449" v="67"/>
          <ac:spMkLst>
            <pc:docMk/>
            <pc:sldMk cId="318417065" sldId="261"/>
            <ac:spMk id="3" creationId="{00000000-0000-0000-0000-000000000000}"/>
          </ac:spMkLst>
        </pc:spChg>
        <pc:spChg chg="add mod">
          <ac:chgData name="Marina Calo | Anderson College | Downtown" userId="S::marina.calo@andersoncollege.com::76beb858-c69e-4d94-82e8-0b43947f0b35" providerId="AD" clId="Web-{4C2AD221-825A-48FC-819E-9A8B1C368B9C}" dt="2022-12-21T19:33:03.828" v="102" actId="20577"/>
          <ac:spMkLst>
            <pc:docMk/>
            <pc:sldMk cId="318417065" sldId="261"/>
            <ac:spMk id="6" creationId="{A0721457-E075-B3AE-139F-6E9496CC79E7}"/>
          </ac:spMkLst>
        </pc:spChg>
        <pc:spChg chg="add del mod">
          <ac:chgData name="Marina Calo | Anderson College | Downtown" userId="S::marina.calo@andersoncollege.com::76beb858-c69e-4d94-82e8-0b43947f0b35" providerId="AD" clId="Web-{4C2AD221-825A-48FC-819E-9A8B1C368B9C}" dt="2022-12-21T19:31:15.014" v="71"/>
          <ac:spMkLst>
            <pc:docMk/>
            <pc:sldMk cId="318417065" sldId="261"/>
            <ac:spMk id="8" creationId="{689A8A76-2DB1-02FA-980B-C0E72A44AE29}"/>
          </ac:spMkLst>
        </pc:spChg>
        <pc:spChg chg="add">
          <ac:chgData name="Marina Calo | Anderson College | Downtown" userId="S::marina.calo@andersoncollege.com::76beb858-c69e-4d94-82e8-0b43947f0b35" providerId="AD" clId="Web-{4C2AD221-825A-48FC-819E-9A8B1C368B9C}" dt="2022-12-21T19:29:15.340" v="68"/>
          <ac:spMkLst>
            <pc:docMk/>
            <pc:sldMk cId="318417065" sldId="261"/>
            <ac:spMk id="11" creationId="{5E39A796-BE83-48B1-B33F-35C4A32AAB57}"/>
          </ac:spMkLst>
        </pc:spChg>
        <pc:spChg chg="add">
          <ac:chgData name="Marina Calo | Anderson College | Downtown" userId="S::marina.calo@andersoncollege.com::76beb858-c69e-4d94-82e8-0b43947f0b35" providerId="AD" clId="Web-{4C2AD221-825A-48FC-819E-9A8B1C368B9C}" dt="2022-12-21T19:29:15.340" v="68"/>
          <ac:spMkLst>
            <pc:docMk/>
            <pc:sldMk cId="318417065" sldId="261"/>
            <ac:spMk id="13" creationId="{72F84B47-E267-4194-8194-831DB7B5547F}"/>
          </ac:spMkLst>
        </pc:spChg>
        <pc:picChg chg="add mod ord">
          <ac:chgData name="Marina Calo | Anderson College | Downtown" userId="S::marina.calo@andersoncollege.com::76beb858-c69e-4d94-82e8-0b43947f0b35" providerId="AD" clId="Web-{4C2AD221-825A-48FC-819E-9A8B1C368B9C}" dt="2022-12-21T19:29:15.340" v="68"/>
          <ac:picMkLst>
            <pc:docMk/>
            <pc:sldMk cId="318417065" sldId="261"/>
            <ac:picMk id="4" creationId="{4CE72F3B-07C7-6D8E-707A-DDF1F6580A19}"/>
          </ac:picMkLst>
        </pc:picChg>
      </pc:sldChg>
      <pc:sldChg chg="addSp delSp modSp add mod setBg">
        <pc:chgData name="Marina Calo | Anderson College | Downtown" userId="S::marina.calo@andersoncollege.com::76beb858-c69e-4d94-82e8-0b43947f0b35" providerId="AD" clId="Web-{4C2AD221-825A-48FC-819E-9A8B1C368B9C}" dt="2022-12-21T19:37:52.974" v="166" actId="20577"/>
        <pc:sldMkLst>
          <pc:docMk/>
          <pc:sldMk cId="2386215087" sldId="262"/>
        </pc:sldMkLst>
        <pc:spChg chg="mod">
          <ac:chgData name="Marina Calo | Anderson College | Downtown" userId="S::marina.calo@andersoncollege.com::76beb858-c69e-4d94-82e8-0b43947f0b35" providerId="AD" clId="Web-{4C2AD221-825A-48FC-819E-9A8B1C368B9C}" dt="2022-12-21T19:34:41.611" v="131"/>
          <ac:spMkLst>
            <pc:docMk/>
            <pc:sldMk cId="2386215087" sldId="262"/>
            <ac:spMk id="2" creationId="{00000000-0000-0000-0000-000000000000}"/>
          </ac:spMkLst>
        </pc:spChg>
        <pc:spChg chg="del">
          <ac:chgData name="Marina Calo | Anderson College | Downtown" userId="S::marina.calo@andersoncollege.com::76beb858-c69e-4d94-82e8-0b43947f0b35" providerId="AD" clId="Web-{4C2AD221-825A-48FC-819E-9A8B1C368B9C}" dt="2022-12-21T19:34:38.627" v="130"/>
          <ac:spMkLst>
            <pc:docMk/>
            <pc:sldMk cId="2386215087" sldId="262"/>
            <ac:spMk id="3" creationId="{00000000-0000-0000-0000-000000000000}"/>
          </ac:spMkLst>
        </pc:spChg>
        <pc:spChg chg="add mod">
          <ac:chgData name="Marina Calo | Anderson College | Downtown" userId="S::marina.calo@andersoncollege.com::76beb858-c69e-4d94-82e8-0b43947f0b35" providerId="AD" clId="Web-{4C2AD221-825A-48FC-819E-9A8B1C368B9C}" dt="2022-12-21T19:37:52.974" v="166" actId="20577"/>
          <ac:spMkLst>
            <pc:docMk/>
            <pc:sldMk cId="2386215087" sldId="262"/>
            <ac:spMk id="6" creationId="{9EC4D19B-3798-C8A8-C66F-4BC39FB76676}"/>
          </ac:spMkLst>
        </pc:spChg>
        <pc:spChg chg="add del mod">
          <ac:chgData name="Marina Calo | Anderson College | Downtown" userId="S::marina.calo@andersoncollege.com::76beb858-c69e-4d94-82e8-0b43947f0b35" providerId="AD" clId="Web-{4C2AD221-825A-48FC-819E-9A8B1C368B9C}" dt="2022-12-21T19:35:47.503" v="136"/>
          <ac:spMkLst>
            <pc:docMk/>
            <pc:sldMk cId="2386215087" sldId="262"/>
            <ac:spMk id="8" creationId="{8163A2B7-2D6E-4A76-960C-45C748EF11DF}"/>
          </ac:spMkLst>
        </pc:spChg>
        <pc:spChg chg="add">
          <ac:chgData name="Marina Calo | Anderson College | Downtown" userId="S::marina.calo@andersoncollege.com::76beb858-c69e-4d94-82e8-0b43947f0b35" providerId="AD" clId="Web-{4C2AD221-825A-48FC-819E-9A8B1C368B9C}" dt="2022-12-21T19:34:41.611" v="131"/>
          <ac:spMkLst>
            <pc:docMk/>
            <pc:sldMk cId="2386215087" sldId="262"/>
            <ac:spMk id="11" creationId="{5E39A796-BE83-48B1-B33F-35C4A32AAB57}"/>
          </ac:spMkLst>
        </pc:spChg>
        <pc:spChg chg="add">
          <ac:chgData name="Marina Calo | Anderson College | Downtown" userId="S::marina.calo@andersoncollege.com::76beb858-c69e-4d94-82e8-0b43947f0b35" providerId="AD" clId="Web-{4C2AD221-825A-48FC-819E-9A8B1C368B9C}" dt="2022-12-21T19:34:41.611" v="131"/>
          <ac:spMkLst>
            <pc:docMk/>
            <pc:sldMk cId="2386215087" sldId="262"/>
            <ac:spMk id="13" creationId="{72F84B47-E267-4194-8194-831DB7B5547F}"/>
          </ac:spMkLst>
        </pc:spChg>
        <pc:picChg chg="add mod ord">
          <ac:chgData name="Marina Calo | Anderson College | Downtown" userId="S::marina.calo@andersoncollege.com::76beb858-c69e-4d94-82e8-0b43947f0b35" providerId="AD" clId="Web-{4C2AD221-825A-48FC-819E-9A8B1C368B9C}" dt="2022-12-21T19:34:41.611" v="131"/>
          <ac:picMkLst>
            <pc:docMk/>
            <pc:sldMk cId="2386215087" sldId="262"/>
            <ac:picMk id="4" creationId="{3D4B1633-667B-5DC2-6A67-FDB0498055C0}"/>
          </ac:picMkLst>
        </pc:picChg>
      </pc:sldChg>
      <pc:sldChg chg="addSp modSp new mod setBg">
        <pc:chgData name="Marina Calo | Anderson College | Downtown" userId="S::marina.calo@andersoncollege.com::76beb858-c69e-4d94-82e8-0b43947f0b35" providerId="AD" clId="Web-{4C2AD221-825A-48FC-819E-9A8B1C368B9C}" dt="2022-12-21T19:33:18.016" v="109"/>
        <pc:sldMkLst>
          <pc:docMk/>
          <pc:sldMk cId="176235044" sldId="263"/>
        </pc:sldMkLst>
        <pc:spChg chg="mod">
          <ac:chgData name="Marina Calo | Anderson College | Downtown" userId="S::marina.calo@andersoncollege.com::76beb858-c69e-4d94-82e8-0b43947f0b35" providerId="AD" clId="Web-{4C2AD221-825A-48FC-819E-9A8B1C368B9C}" dt="2022-12-21T19:33:18.016" v="109"/>
          <ac:spMkLst>
            <pc:docMk/>
            <pc:sldMk cId="176235044" sldId="263"/>
            <ac:spMk id="2" creationId="{1C3E5FDB-9B70-6BB3-2B5E-61CEEBE26D0A}"/>
          </ac:spMkLst>
        </pc:spChg>
        <pc:spChg chg="mod">
          <ac:chgData name="Marina Calo | Anderson College | Downtown" userId="S::marina.calo@andersoncollege.com::76beb858-c69e-4d94-82e8-0b43947f0b35" providerId="AD" clId="Web-{4C2AD221-825A-48FC-819E-9A8B1C368B9C}" dt="2022-12-21T19:33:18.016" v="109"/>
          <ac:spMkLst>
            <pc:docMk/>
            <pc:sldMk cId="176235044" sldId="263"/>
            <ac:spMk id="3" creationId="{5928DB36-C583-3803-42D3-E82F914FBF6C}"/>
          </ac:spMkLst>
        </pc:spChg>
        <pc:spChg chg="add">
          <ac:chgData name="Marina Calo | Anderson College | Downtown" userId="S::marina.calo@andersoncollege.com::76beb858-c69e-4d94-82e8-0b43947f0b35" providerId="AD" clId="Web-{4C2AD221-825A-48FC-819E-9A8B1C368B9C}" dt="2022-12-21T19:33:18.016" v="109"/>
          <ac:spMkLst>
            <pc:docMk/>
            <pc:sldMk cId="176235044" sldId="263"/>
            <ac:spMk id="8" creationId="{33CD251C-A887-4D2F-925B-FC097198538B}"/>
          </ac:spMkLst>
        </pc:spChg>
        <pc:spChg chg="add">
          <ac:chgData name="Marina Calo | Anderson College | Downtown" userId="S::marina.calo@andersoncollege.com::76beb858-c69e-4d94-82e8-0b43947f0b35" providerId="AD" clId="Web-{4C2AD221-825A-48FC-819E-9A8B1C368B9C}" dt="2022-12-21T19:33:18.016" v="109"/>
          <ac:spMkLst>
            <pc:docMk/>
            <pc:sldMk cId="176235044" sldId="263"/>
            <ac:spMk id="14" creationId="{662A3FAA-D056-4098-8115-EA61EAF068CF}"/>
          </ac:spMkLst>
        </pc:spChg>
        <pc:grpChg chg="add">
          <ac:chgData name="Marina Calo | Anderson College | Downtown" userId="S::marina.calo@andersoncollege.com::76beb858-c69e-4d94-82e8-0b43947f0b35" providerId="AD" clId="Web-{4C2AD221-825A-48FC-819E-9A8B1C368B9C}" dt="2022-12-21T19:33:18.016" v="109"/>
          <ac:grpSpMkLst>
            <pc:docMk/>
            <pc:sldMk cId="176235044" sldId="263"/>
            <ac:grpSpMk id="10" creationId="{2C3846A5-A498-4C9E-B4DC-13532657D717}"/>
          </ac:grpSpMkLst>
        </pc:grpChg>
      </pc:sldChg>
      <pc:sldChg chg="addSp delSp modSp new mod setBg">
        <pc:chgData name="Marina Calo | Anderson College | Downtown" userId="S::marina.calo@andersoncollege.com::76beb858-c69e-4d94-82e8-0b43947f0b35" providerId="AD" clId="Web-{4C2AD221-825A-48FC-819E-9A8B1C368B9C}" dt="2022-12-21T19:39:06.835" v="175"/>
        <pc:sldMkLst>
          <pc:docMk/>
          <pc:sldMk cId="2210089654" sldId="264"/>
        </pc:sldMkLst>
        <pc:spChg chg="mod">
          <ac:chgData name="Marina Calo | Anderson College | Downtown" userId="S::marina.calo@andersoncollege.com::76beb858-c69e-4d94-82e8-0b43947f0b35" providerId="AD" clId="Web-{4C2AD221-825A-48FC-819E-9A8B1C368B9C}" dt="2022-12-21T19:39:06.835" v="175"/>
          <ac:spMkLst>
            <pc:docMk/>
            <pc:sldMk cId="2210089654" sldId="264"/>
            <ac:spMk id="2" creationId="{42D30478-F410-A573-5D31-9950C23D15A2}"/>
          </ac:spMkLst>
        </pc:spChg>
        <pc:spChg chg="del">
          <ac:chgData name="Marina Calo | Anderson College | Downtown" userId="S::marina.calo@andersoncollege.com::76beb858-c69e-4d94-82e8-0b43947f0b35" providerId="AD" clId="Web-{4C2AD221-825A-48FC-819E-9A8B1C368B9C}" dt="2022-12-21T19:39:03.288" v="174"/>
          <ac:spMkLst>
            <pc:docMk/>
            <pc:sldMk cId="2210089654" sldId="264"/>
            <ac:spMk id="3" creationId="{1BC468B8-BDFC-9A03-6BAD-0107F3FF84D1}"/>
          </ac:spMkLst>
        </pc:spChg>
        <pc:spChg chg="add">
          <ac:chgData name="Marina Calo | Anderson College | Downtown" userId="S::marina.calo@andersoncollege.com::76beb858-c69e-4d94-82e8-0b43947f0b35" providerId="AD" clId="Web-{4C2AD221-825A-48FC-819E-9A8B1C368B9C}" dt="2022-12-21T19:39:06.835" v="175"/>
          <ac:spMkLst>
            <pc:docMk/>
            <pc:sldMk cId="2210089654" sldId="264"/>
            <ac:spMk id="9" creationId="{71FC7D98-7B8B-402A-90FC-F027482F2142}"/>
          </ac:spMkLst>
        </pc:spChg>
        <pc:spChg chg="add">
          <ac:chgData name="Marina Calo | Anderson College | Downtown" userId="S::marina.calo@andersoncollege.com::76beb858-c69e-4d94-82e8-0b43947f0b35" providerId="AD" clId="Web-{4C2AD221-825A-48FC-819E-9A8B1C368B9C}" dt="2022-12-21T19:39:06.835" v="175"/>
          <ac:spMkLst>
            <pc:docMk/>
            <pc:sldMk cId="2210089654" sldId="264"/>
            <ac:spMk id="11" creationId="{AD7356EA-285B-4E5D-8FEC-104659A4FD2C}"/>
          </ac:spMkLst>
        </pc:spChg>
        <pc:picChg chg="add mod ord">
          <ac:chgData name="Marina Calo | Anderson College | Downtown" userId="S::marina.calo@andersoncollege.com::76beb858-c69e-4d94-82e8-0b43947f0b35" providerId="AD" clId="Web-{4C2AD221-825A-48FC-819E-9A8B1C368B9C}" dt="2022-12-21T19:39:06.835" v="175"/>
          <ac:picMkLst>
            <pc:docMk/>
            <pc:sldMk cId="2210089654" sldId="264"/>
            <ac:picMk id="4" creationId="{B578D6AA-902F-2097-3D7A-FE8ADBAFA7DE}"/>
          </ac:picMkLst>
        </pc:picChg>
      </pc:sldChg>
      <pc:sldChg chg="addSp delSp modSp new mod setBg addAnim">
        <pc:chgData name="Marina Calo | Anderson College | Downtown" userId="S::marina.calo@andersoncollege.com::76beb858-c69e-4d94-82e8-0b43947f0b35" providerId="AD" clId="Web-{4C2AD221-825A-48FC-819E-9A8B1C368B9C}" dt="2022-12-21T19:39:49.304" v="182"/>
        <pc:sldMkLst>
          <pc:docMk/>
          <pc:sldMk cId="3717639103" sldId="265"/>
        </pc:sldMkLst>
        <pc:spChg chg="mod">
          <ac:chgData name="Marina Calo | Anderson College | Downtown" userId="S::marina.calo@andersoncollege.com::76beb858-c69e-4d94-82e8-0b43947f0b35" providerId="AD" clId="Web-{4C2AD221-825A-48FC-819E-9A8B1C368B9C}" dt="2022-12-21T19:39:49.304" v="181"/>
          <ac:spMkLst>
            <pc:docMk/>
            <pc:sldMk cId="3717639103" sldId="265"/>
            <ac:spMk id="2" creationId="{4F3276A4-0C32-E3B0-1E37-C7D8B0F92422}"/>
          </ac:spMkLst>
        </pc:spChg>
        <pc:spChg chg="del">
          <ac:chgData name="Marina Calo | Anderson College | Downtown" userId="S::marina.calo@andersoncollege.com::76beb858-c69e-4d94-82e8-0b43947f0b35" providerId="AD" clId="Web-{4C2AD221-825A-48FC-819E-9A8B1C368B9C}" dt="2022-12-21T19:39:46.273" v="180"/>
          <ac:spMkLst>
            <pc:docMk/>
            <pc:sldMk cId="3717639103" sldId="265"/>
            <ac:spMk id="3" creationId="{F9614B97-9C8A-00F2-DEDF-9DD840AD2223}"/>
          </ac:spMkLst>
        </pc:spChg>
        <pc:spChg chg="add">
          <ac:chgData name="Marina Calo | Anderson College | Downtown" userId="S::marina.calo@andersoncollege.com::76beb858-c69e-4d94-82e8-0b43947f0b35" providerId="AD" clId="Web-{4C2AD221-825A-48FC-819E-9A8B1C368B9C}" dt="2022-12-21T19:39:49.304" v="181"/>
          <ac:spMkLst>
            <pc:docMk/>
            <pc:sldMk cId="3717639103" sldId="265"/>
            <ac:spMk id="8" creationId="{37C89E4B-3C9F-44B9-8B86-D9E3D112D8EC}"/>
          </ac:spMkLst>
        </pc:spChg>
        <pc:picChg chg="add">
          <ac:chgData name="Marina Calo | Anderson College | Downtown" userId="S::marina.calo@andersoncollege.com::76beb858-c69e-4d94-82e8-0b43947f0b35" providerId="AD" clId="Web-{4C2AD221-825A-48FC-819E-9A8B1C368B9C}" dt="2022-12-21T19:39:49.304" v="181"/>
          <ac:picMkLst>
            <pc:docMk/>
            <pc:sldMk cId="3717639103" sldId="265"/>
            <ac:picMk id="4" creationId="{79062D76-9C39-0CC2-D198-AFC9F107242F}"/>
          </ac:picMkLst>
        </pc:picChg>
        <pc:cxnChg chg="add">
          <ac:chgData name="Marina Calo | Anderson College | Downtown" userId="S::marina.calo@andersoncollege.com::76beb858-c69e-4d94-82e8-0b43947f0b35" providerId="AD" clId="Web-{4C2AD221-825A-48FC-819E-9A8B1C368B9C}" dt="2022-12-21T19:39:49.304" v="181"/>
          <ac:cxnSpMkLst>
            <pc:docMk/>
            <pc:sldMk cId="3717639103" sldId="265"/>
            <ac:cxnSpMk id="10" creationId="{AA2EAA10-076F-46BD-8F0F-B9A2FB77A85C}"/>
          </ac:cxnSpMkLst>
        </pc:cxnChg>
        <pc:cxnChg chg="add">
          <ac:chgData name="Marina Calo | Anderson College | Downtown" userId="S::marina.calo@andersoncollege.com::76beb858-c69e-4d94-82e8-0b43947f0b35" providerId="AD" clId="Web-{4C2AD221-825A-48FC-819E-9A8B1C368B9C}" dt="2022-12-21T19:39:49.304" v="181"/>
          <ac:cxnSpMkLst>
            <pc:docMk/>
            <pc:sldMk cId="3717639103" sldId="265"/>
            <ac:cxnSpMk id="12" creationId="{D891E407-403B-4764-86C9-33A56D3BCAA3}"/>
          </ac:cxnSpMkLst>
        </pc:cxn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12/21/2022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12/21/2022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12/21/2022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12/21/2022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12/21/2022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12/21/2022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12/21/2022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12/21/2022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12/21/2022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12/21/2022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12/21/2022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12/21/2022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incidecoder.com/ingredients/lactic-acid" TargetMode="External"/><Relationship Id="rId13" Type="http://schemas.openxmlformats.org/officeDocument/2006/relationships/hyperlink" Target="https://incidecoder.com/ingredients/urea" TargetMode="External"/><Relationship Id="rId3" Type="http://schemas.openxmlformats.org/officeDocument/2006/relationships/hyperlink" Target="https://incidecoder.com/ingredients/peg-8" TargetMode="External"/><Relationship Id="rId7" Type="http://schemas.openxmlformats.org/officeDocument/2006/relationships/hyperlink" Target="https://incidecoder.com/ingredients/sodium-lactate" TargetMode="External"/><Relationship Id="rId12" Type="http://schemas.openxmlformats.org/officeDocument/2006/relationships/hyperlink" Target="https://incidecoder.com/ingredients/tea-lactate" TargetMode="External"/><Relationship Id="rId17" Type="http://schemas.openxmlformats.org/officeDocument/2006/relationships/hyperlink" Target="https://incidecoder.com/ingredients/ethylhexylglycerin" TargetMode="External"/><Relationship Id="rId2" Type="http://schemas.openxmlformats.org/officeDocument/2006/relationships/hyperlink" Target="https://incidecoder.com/ingredients/water" TargetMode="External"/><Relationship Id="rId16" Type="http://schemas.openxmlformats.org/officeDocument/2006/relationships/hyperlink" Target="https://incidecoder.com/ingredients/phenoxyethanol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incidecoder.com/ingredients/soluble-collagen" TargetMode="External"/><Relationship Id="rId11" Type="http://schemas.openxmlformats.org/officeDocument/2006/relationships/hyperlink" Target="https://incidecoder.com/ingredients/sorbitol" TargetMode="External"/><Relationship Id="rId5" Type="http://schemas.openxmlformats.org/officeDocument/2006/relationships/hyperlink" Target="https://incidecoder.com/ingredients/triethanolamine" TargetMode="External"/><Relationship Id="rId15" Type="http://schemas.openxmlformats.org/officeDocument/2006/relationships/hyperlink" Target="https://incidecoder.com/ingredients/allantoin" TargetMode="External"/><Relationship Id="rId10" Type="http://schemas.openxmlformats.org/officeDocument/2006/relationships/hyperlink" Target="https://incidecoder.com/ingredients/serine" TargetMode="External"/><Relationship Id="rId4" Type="http://schemas.openxmlformats.org/officeDocument/2006/relationships/hyperlink" Target="https://incidecoder.com/ingredients/carbomer" TargetMode="External"/><Relationship Id="rId9" Type="http://schemas.openxmlformats.org/officeDocument/2006/relationships/hyperlink" Target="https://incidecoder.com/ingredients/glycerin" TargetMode="External"/><Relationship Id="rId14" Type="http://schemas.openxmlformats.org/officeDocument/2006/relationships/hyperlink" Target="https://incidecoder.com/ingredients/sodium-chloride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9F529C3-C941-49FD-8C67-82F134F64B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50000"/>
              <a:lumOff val="5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0586029-32A0-47E5-9AEC-AE3ABA6B94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5">
            <a:extLst>
              <a:ext uri="{FF2B5EF4-FFF2-40B4-BE49-F238E27FC236}">
                <a16:creationId xmlns:a16="http://schemas.microsoft.com/office/drawing/2014/main" id="{8E1D35EA-40B8-9082-1CC8-778FD1866E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1489175"/>
            <a:ext cx="5294716" cy="3879647"/>
          </a:xfrm>
          <a:prstGeom prst="rect">
            <a:avLst/>
          </a:prstGeom>
        </p:spPr>
      </p:pic>
      <p:cxnSp>
        <p:nvCxnSpPr>
          <p:cNvPr id="7" name="Straight Connector 13">
            <a:extLst>
              <a:ext uri="{FF2B5EF4-FFF2-40B4-BE49-F238E27FC236}">
                <a16:creationId xmlns:a16="http://schemas.microsoft.com/office/drawing/2014/main" id="{8C730EAB-A532-4295-A302-FB4B90DB9F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079958" y="1143000"/>
            <a:ext cx="0" cy="4572000"/>
          </a:xfrm>
          <a:prstGeom prst="line">
            <a:avLst/>
          </a:prstGeom>
          <a:ln>
            <a:solidFill>
              <a:srgbClr val="4E4E4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4" descr="A close-up of a person&#10;&#10;Description automatically generated">
            <a:extLst>
              <a:ext uri="{FF2B5EF4-FFF2-40B4-BE49-F238E27FC236}">
                <a16:creationId xmlns:a16="http://schemas.microsoft.com/office/drawing/2014/main" id="{9DE07899-6C18-B200-54E6-768342A181C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7104" b="4104"/>
          <a:stretch/>
        </p:blipFill>
        <p:spPr>
          <a:xfrm>
            <a:off x="6253817" y="845878"/>
            <a:ext cx="5294715" cy="51662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E42D0E-5865-AB43-10DB-BD81E84934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8931" y="1348154"/>
            <a:ext cx="3505494" cy="5039787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buNone/>
            </a:pPr>
            <a:r>
              <a:rPr lang="en-US" sz="2000" b="1" dirty="0">
                <a:ea typeface="+mn-lt"/>
                <a:cs typeface="+mn-lt"/>
              </a:rPr>
              <a:t>Texture:</a:t>
            </a:r>
            <a:endParaRPr lang="en-US" dirty="0"/>
          </a:p>
          <a:p>
            <a:pPr>
              <a:buNone/>
            </a:pPr>
            <a:r>
              <a:rPr lang="en-US" sz="2000" dirty="0">
                <a:ea typeface="+mn-lt"/>
                <a:cs typeface="+mn-lt"/>
              </a:rPr>
              <a:t>Gel</a:t>
            </a:r>
            <a:endParaRPr lang="en-US" dirty="0"/>
          </a:p>
          <a:p>
            <a:pPr>
              <a:buNone/>
            </a:pPr>
            <a:r>
              <a:rPr lang="en-US" sz="2000" b="1" dirty="0">
                <a:ea typeface="+mn-lt"/>
                <a:cs typeface="+mn-lt"/>
              </a:rPr>
              <a:t>Skin Types:</a:t>
            </a:r>
            <a:endParaRPr lang="en-US" dirty="0"/>
          </a:p>
          <a:p>
            <a:pPr>
              <a:buNone/>
            </a:pPr>
            <a:r>
              <a:rPr lang="en-US" sz="2000" dirty="0">
                <a:ea typeface="+mn-lt"/>
                <a:cs typeface="+mn-lt"/>
              </a:rPr>
              <a:t>All</a:t>
            </a:r>
            <a:endParaRPr lang="en-US" dirty="0"/>
          </a:p>
          <a:p>
            <a:pPr>
              <a:buNone/>
            </a:pPr>
            <a:r>
              <a:rPr lang="en-US" sz="2000" b="1" dirty="0">
                <a:ea typeface="+mn-lt"/>
                <a:cs typeface="+mn-lt"/>
              </a:rPr>
              <a:t>Benefits:</a:t>
            </a:r>
            <a:endParaRPr lang="en-US" dirty="0"/>
          </a:p>
          <a:p>
            <a:pPr>
              <a:buFont typeface="Arial"/>
              <a:buChar char="•"/>
            </a:pPr>
            <a:r>
              <a:rPr lang="en-US" sz="2000" dirty="0">
                <a:ea typeface="+mn-lt"/>
                <a:cs typeface="+mn-lt"/>
              </a:rPr>
              <a:t>Delays cutaneous ageing signs</a:t>
            </a:r>
            <a:endParaRPr lang="en-US" dirty="0"/>
          </a:p>
          <a:p>
            <a:pPr>
              <a:buFont typeface="Arial"/>
              <a:buChar char="•"/>
            </a:pPr>
            <a:r>
              <a:rPr lang="en-US" sz="2000" dirty="0" err="1">
                <a:ea typeface="+mn-lt"/>
                <a:cs typeface="+mn-lt"/>
              </a:rPr>
              <a:t>Smoothes</a:t>
            </a:r>
            <a:r>
              <a:rPr lang="en-US" sz="2000" dirty="0">
                <a:ea typeface="+mn-lt"/>
                <a:cs typeface="+mn-lt"/>
              </a:rPr>
              <a:t> and brightens the complexion</a:t>
            </a:r>
            <a:endParaRPr lang="en-US" dirty="0"/>
          </a:p>
          <a:p>
            <a:pPr>
              <a:buFont typeface="Arial"/>
              <a:buChar char="•"/>
            </a:pPr>
            <a:r>
              <a:rPr lang="en-US" sz="2000" dirty="0">
                <a:ea typeface="+mn-lt"/>
                <a:cs typeface="+mn-lt"/>
              </a:rPr>
              <a:t>Attenuates skin flaws owing to its healing properties</a:t>
            </a:r>
            <a:endParaRPr lang="en-US" dirty="0"/>
          </a:p>
          <a:p>
            <a:pPr>
              <a:buFont typeface="Arial"/>
              <a:buChar char="•"/>
            </a:pPr>
            <a:r>
              <a:rPr lang="en-US" sz="2000" dirty="0">
                <a:ea typeface="+mn-lt"/>
                <a:cs typeface="+mn-lt"/>
              </a:rPr>
              <a:t>Gives the skin new suppleness and softness</a:t>
            </a:r>
            <a:endParaRPr lang="en-US" dirty="0"/>
          </a:p>
          <a:p>
            <a:pPr marL="0" indent="0">
              <a:buNone/>
            </a:pPr>
            <a:endParaRPr lang="en-US" sz="2000" dirty="0">
              <a:cs typeface="Calibri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E39A796-BE83-48B1-B33F-35C4A32AAB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9056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ounded Rectangle 9">
            <a:extLst>
              <a:ext uri="{FF2B5EF4-FFF2-40B4-BE49-F238E27FC236}">
                <a16:creationId xmlns:a16="http://schemas.microsoft.com/office/drawing/2014/main" id="{72F84B47-E267-4194-8194-831DB7B554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23688" y="557784"/>
            <a:ext cx="6584098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A picture containing toiletry, lotion, skin cream&#10;&#10;Description automatically generated">
            <a:extLst>
              <a:ext uri="{FF2B5EF4-FFF2-40B4-BE49-F238E27FC236}">
                <a16:creationId xmlns:a16="http://schemas.microsoft.com/office/drawing/2014/main" id="{0A8CD5E2-EEB4-DF02-D59C-9192121DF7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95743" y="807593"/>
            <a:ext cx="5239568" cy="5239568"/>
          </a:xfrm>
          <a:prstGeom prst="rect">
            <a:avLst/>
          </a:prstGeom>
          <a:effectLst/>
        </p:spPr>
      </p:pic>
      <p:sp>
        <p:nvSpPr>
          <p:cNvPr id="6" name="Title 5">
            <a:extLst>
              <a:ext uri="{FF2B5EF4-FFF2-40B4-BE49-F238E27FC236}">
                <a16:creationId xmlns:a16="http://schemas.microsoft.com/office/drawing/2014/main" id="{97F3C931-EFB5-7AD6-A98F-599DB90708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3118339" cy="844917"/>
          </a:xfrm>
        </p:spPr>
        <p:txBody>
          <a:bodyPr/>
          <a:lstStyle/>
          <a:p>
            <a:r>
              <a:rPr lang="en-US" dirty="0" err="1">
                <a:ea typeface="+mj-lt"/>
                <a:cs typeface="+mj-lt"/>
              </a:rPr>
              <a:t>Natigène</a:t>
            </a:r>
            <a:r>
              <a:rPr lang="en-US" dirty="0">
                <a:cs typeface="Calibri Light"/>
              </a:rPr>
              <a:t> Gel</a:t>
            </a:r>
          </a:p>
        </p:txBody>
      </p:sp>
    </p:spTree>
    <p:extLst>
      <p:ext uri="{BB962C8B-B14F-4D97-AF65-F5344CB8AC3E}">
        <p14:creationId xmlns:p14="http://schemas.microsoft.com/office/powerpoint/2010/main" val="38605806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3CD251C-A887-4D2F-925B-FC09719853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965200" y="1567843"/>
            <a:ext cx="3712224" cy="3714496"/>
          </a:xfrm>
        </p:spPr>
        <p:txBody>
          <a:bodyPr anchor="ctr">
            <a:normAutofit/>
          </a:bodyPr>
          <a:lstStyle/>
          <a:p>
            <a:r>
              <a:rPr lang="en-US" sz="4800"/>
              <a:t>Natigène Collagen Gel Ingredients  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C3846A5-A498-4C9E-B4DC-13532657D7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35506" y="643467"/>
            <a:ext cx="1128382" cy="847206"/>
            <a:chOff x="8183879" y="1000124"/>
            <a:chExt cx="1562267" cy="1172973"/>
          </a:xfrm>
        </p:grpSpPr>
        <p:sp>
          <p:nvSpPr>
            <p:cNvPr id="11" name="Freeform 5">
              <a:extLst>
                <a:ext uri="{FF2B5EF4-FFF2-40B4-BE49-F238E27FC236}">
                  <a16:creationId xmlns:a16="http://schemas.microsoft.com/office/drawing/2014/main" id="{8A845FC1-FE68-40DE-B785-AA0F3DBD6F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183879" y="1348782"/>
              <a:ext cx="935037" cy="824315"/>
            </a:xfrm>
            <a:custGeom>
              <a:avLst/>
              <a:gdLst>
                <a:gd name="T0" fmla="*/ 225 w 785"/>
                <a:gd name="T1" fmla="*/ 692 h 692"/>
                <a:gd name="T2" fmla="*/ 177 w 785"/>
                <a:gd name="T3" fmla="*/ 665 h 692"/>
                <a:gd name="T4" fmla="*/ 9 w 785"/>
                <a:gd name="T5" fmla="*/ 374 h 692"/>
                <a:gd name="T6" fmla="*/ 9 w 785"/>
                <a:gd name="T7" fmla="*/ 318 h 692"/>
                <a:gd name="T8" fmla="*/ 177 w 785"/>
                <a:gd name="T9" fmla="*/ 27 h 692"/>
                <a:gd name="T10" fmla="*/ 225 w 785"/>
                <a:gd name="T11" fmla="*/ 0 h 692"/>
                <a:gd name="T12" fmla="*/ 561 w 785"/>
                <a:gd name="T13" fmla="*/ 0 h 692"/>
                <a:gd name="T14" fmla="*/ 609 w 785"/>
                <a:gd name="T15" fmla="*/ 27 h 692"/>
                <a:gd name="T16" fmla="*/ 777 w 785"/>
                <a:gd name="T17" fmla="*/ 318 h 692"/>
                <a:gd name="T18" fmla="*/ 777 w 785"/>
                <a:gd name="T19" fmla="*/ 374 h 692"/>
                <a:gd name="T20" fmla="*/ 609 w 785"/>
                <a:gd name="T21" fmla="*/ 665 h 692"/>
                <a:gd name="T22" fmla="*/ 561 w 785"/>
                <a:gd name="T23" fmla="*/ 692 h 692"/>
                <a:gd name="T24" fmla="*/ 225 w 785"/>
                <a:gd name="T25" fmla="*/ 692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5" h="692">
                  <a:moveTo>
                    <a:pt x="225" y="692"/>
                  </a:moveTo>
                  <a:cubicBezTo>
                    <a:pt x="207" y="692"/>
                    <a:pt x="185" y="680"/>
                    <a:pt x="177" y="665"/>
                  </a:cubicBezTo>
                  <a:cubicBezTo>
                    <a:pt x="9" y="374"/>
                    <a:pt x="9" y="374"/>
                    <a:pt x="9" y="374"/>
                  </a:cubicBezTo>
                  <a:cubicBezTo>
                    <a:pt x="0" y="358"/>
                    <a:pt x="0" y="334"/>
                    <a:pt x="9" y="318"/>
                  </a:cubicBezTo>
                  <a:cubicBezTo>
                    <a:pt x="177" y="27"/>
                    <a:pt x="177" y="27"/>
                    <a:pt x="177" y="27"/>
                  </a:cubicBezTo>
                  <a:cubicBezTo>
                    <a:pt x="185" y="12"/>
                    <a:pt x="207" y="0"/>
                    <a:pt x="225" y="0"/>
                  </a:cubicBezTo>
                  <a:cubicBezTo>
                    <a:pt x="561" y="0"/>
                    <a:pt x="561" y="0"/>
                    <a:pt x="561" y="0"/>
                  </a:cubicBezTo>
                  <a:cubicBezTo>
                    <a:pt x="578" y="0"/>
                    <a:pt x="600" y="12"/>
                    <a:pt x="609" y="27"/>
                  </a:cubicBezTo>
                  <a:cubicBezTo>
                    <a:pt x="777" y="318"/>
                    <a:pt x="777" y="318"/>
                    <a:pt x="777" y="318"/>
                  </a:cubicBezTo>
                  <a:cubicBezTo>
                    <a:pt x="785" y="334"/>
                    <a:pt x="785" y="358"/>
                    <a:pt x="777" y="374"/>
                  </a:cubicBezTo>
                  <a:cubicBezTo>
                    <a:pt x="609" y="665"/>
                    <a:pt x="609" y="665"/>
                    <a:pt x="609" y="665"/>
                  </a:cubicBezTo>
                  <a:cubicBezTo>
                    <a:pt x="600" y="680"/>
                    <a:pt x="578" y="692"/>
                    <a:pt x="561" y="692"/>
                  </a:cubicBezTo>
                  <a:lnTo>
                    <a:pt x="225" y="692"/>
                  </a:lnTo>
                  <a:close/>
                </a:path>
              </a:pathLst>
            </a:custGeom>
            <a:noFill/>
            <a:ln w="28575" cmpd="sng">
              <a:solidFill>
                <a:schemeClr val="tx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5">
              <a:extLst>
                <a:ext uri="{FF2B5EF4-FFF2-40B4-BE49-F238E27FC236}">
                  <a16:creationId xmlns:a16="http://schemas.microsoft.com/office/drawing/2014/main" id="{C26048ED-7A92-4694-A168-2C6C5C0D63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983979" y="1000124"/>
              <a:ext cx="762167" cy="671915"/>
            </a:xfrm>
            <a:custGeom>
              <a:avLst/>
              <a:gdLst>
                <a:gd name="T0" fmla="*/ 225 w 785"/>
                <a:gd name="T1" fmla="*/ 692 h 692"/>
                <a:gd name="T2" fmla="*/ 177 w 785"/>
                <a:gd name="T3" fmla="*/ 665 h 692"/>
                <a:gd name="T4" fmla="*/ 9 w 785"/>
                <a:gd name="T5" fmla="*/ 374 h 692"/>
                <a:gd name="T6" fmla="*/ 9 w 785"/>
                <a:gd name="T7" fmla="*/ 318 h 692"/>
                <a:gd name="T8" fmla="*/ 177 w 785"/>
                <a:gd name="T9" fmla="*/ 27 h 692"/>
                <a:gd name="T10" fmla="*/ 225 w 785"/>
                <a:gd name="T11" fmla="*/ 0 h 692"/>
                <a:gd name="T12" fmla="*/ 561 w 785"/>
                <a:gd name="T13" fmla="*/ 0 h 692"/>
                <a:gd name="T14" fmla="*/ 609 w 785"/>
                <a:gd name="T15" fmla="*/ 27 h 692"/>
                <a:gd name="T16" fmla="*/ 777 w 785"/>
                <a:gd name="T17" fmla="*/ 318 h 692"/>
                <a:gd name="T18" fmla="*/ 777 w 785"/>
                <a:gd name="T19" fmla="*/ 374 h 692"/>
                <a:gd name="T20" fmla="*/ 609 w 785"/>
                <a:gd name="T21" fmla="*/ 665 h 692"/>
                <a:gd name="T22" fmla="*/ 561 w 785"/>
                <a:gd name="T23" fmla="*/ 692 h 692"/>
                <a:gd name="T24" fmla="*/ 225 w 785"/>
                <a:gd name="T25" fmla="*/ 692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5" h="692">
                  <a:moveTo>
                    <a:pt x="225" y="692"/>
                  </a:moveTo>
                  <a:cubicBezTo>
                    <a:pt x="207" y="692"/>
                    <a:pt x="185" y="680"/>
                    <a:pt x="177" y="665"/>
                  </a:cubicBezTo>
                  <a:cubicBezTo>
                    <a:pt x="9" y="374"/>
                    <a:pt x="9" y="374"/>
                    <a:pt x="9" y="374"/>
                  </a:cubicBezTo>
                  <a:cubicBezTo>
                    <a:pt x="0" y="358"/>
                    <a:pt x="0" y="334"/>
                    <a:pt x="9" y="318"/>
                  </a:cubicBezTo>
                  <a:cubicBezTo>
                    <a:pt x="177" y="27"/>
                    <a:pt x="177" y="27"/>
                    <a:pt x="177" y="27"/>
                  </a:cubicBezTo>
                  <a:cubicBezTo>
                    <a:pt x="185" y="12"/>
                    <a:pt x="207" y="0"/>
                    <a:pt x="225" y="0"/>
                  </a:cubicBezTo>
                  <a:cubicBezTo>
                    <a:pt x="561" y="0"/>
                    <a:pt x="561" y="0"/>
                    <a:pt x="561" y="0"/>
                  </a:cubicBezTo>
                  <a:cubicBezTo>
                    <a:pt x="578" y="0"/>
                    <a:pt x="600" y="12"/>
                    <a:pt x="609" y="27"/>
                  </a:cubicBezTo>
                  <a:cubicBezTo>
                    <a:pt x="777" y="318"/>
                    <a:pt x="777" y="318"/>
                    <a:pt x="777" y="318"/>
                  </a:cubicBezTo>
                  <a:cubicBezTo>
                    <a:pt x="785" y="334"/>
                    <a:pt x="785" y="358"/>
                    <a:pt x="777" y="374"/>
                  </a:cubicBezTo>
                  <a:cubicBezTo>
                    <a:pt x="609" y="665"/>
                    <a:pt x="609" y="665"/>
                    <a:pt x="609" y="665"/>
                  </a:cubicBezTo>
                  <a:cubicBezTo>
                    <a:pt x="600" y="680"/>
                    <a:pt x="578" y="692"/>
                    <a:pt x="561" y="692"/>
                  </a:cubicBezTo>
                  <a:lnTo>
                    <a:pt x="225" y="692"/>
                  </a:lnTo>
                  <a:close/>
                </a:path>
              </a:pathLst>
            </a:custGeom>
            <a:noFill/>
            <a:ln w="28575" cmpd="sng">
              <a:solidFill>
                <a:schemeClr val="tx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662A3FAA-D056-4098-8115-EA61EAF068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27645" y="839534"/>
            <a:ext cx="6781601" cy="5652388"/>
          </a:xfrm>
          <a:custGeom>
            <a:avLst/>
            <a:gdLst>
              <a:gd name="connsiteX0" fmla="*/ 2768595 w 4574113"/>
              <a:gd name="connsiteY0" fmla="*/ 2476119 h 3812472"/>
              <a:gd name="connsiteX1" fmla="*/ 3374676 w 4574113"/>
              <a:gd name="connsiteY1" fmla="*/ 2476119 h 3812472"/>
              <a:gd name="connsiteX2" fmla="*/ 3403209 w 4574113"/>
              <a:gd name="connsiteY2" fmla="*/ 2479909 h 3812472"/>
              <a:gd name="connsiteX3" fmla="*/ 3422833 w 4574113"/>
              <a:gd name="connsiteY3" fmla="*/ 2488137 h 3812472"/>
              <a:gd name="connsiteX4" fmla="*/ 3410840 w 4574113"/>
              <a:gd name="connsiteY4" fmla="*/ 2508879 h 3812472"/>
              <a:gd name="connsiteX5" fmla="*/ 2985934 w 4574113"/>
              <a:gd name="connsiteY5" fmla="*/ 3243764 h 3812472"/>
              <a:gd name="connsiteX6" fmla="*/ 2732784 w 4574113"/>
              <a:gd name="connsiteY6" fmla="*/ 3390890 h 3812472"/>
              <a:gd name="connsiteX7" fmla="*/ 2529297 w 4574113"/>
              <a:gd name="connsiteY7" fmla="*/ 3390890 h 3812472"/>
              <a:gd name="connsiteX8" fmla="*/ 2505559 w 4574113"/>
              <a:gd name="connsiteY8" fmla="*/ 3390890 h 3812472"/>
              <a:gd name="connsiteX9" fmla="*/ 2482907 w 4574113"/>
              <a:gd name="connsiteY9" fmla="*/ 3351884 h 3812472"/>
              <a:gd name="connsiteX10" fmla="*/ 2371959 w 4574113"/>
              <a:gd name="connsiteY10" fmla="*/ 3160822 h 3812472"/>
              <a:gd name="connsiteX11" fmla="*/ 2371959 w 4574113"/>
              <a:gd name="connsiteY11" fmla="*/ 3053878 h 3812472"/>
              <a:gd name="connsiteX12" fmla="*/ 2675654 w 4574113"/>
              <a:gd name="connsiteY12" fmla="*/ 2530895 h 3812472"/>
              <a:gd name="connsiteX13" fmla="*/ 2768595 w 4574113"/>
              <a:gd name="connsiteY13" fmla="*/ 2476119 h 3812472"/>
              <a:gd name="connsiteX14" fmla="*/ 3909778 w 4574113"/>
              <a:gd name="connsiteY14" fmla="*/ 676847 h 3812472"/>
              <a:gd name="connsiteX15" fmla="*/ 4305516 w 4574113"/>
              <a:gd name="connsiteY15" fmla="*/ 676847 h 3812472"/>
              <a:gd name="connsiteX16" fmla="*/ 4367056 w 4574113"/>
              <a:gd name="connsiteY16" fmla="*/ 712612 h 3812472"/>
              <a:gd name="connsiteX17" fmla="*/ 4564498 w 4574113"/>
              <a:gd name="connsiteY17" fmla="*/ 1054092 h 3812472"/>
              <a:gd name="connsiteX18" fmla="*/ 4564498 w 4574113"/>
              <a:gd name="connsiteY18" fmla="*/ 1123921 h 3812472"/>
              <a:gd name="connsiteX19" fmla="*/ 4367056 w 4574113"/>
              <a:gd name="connsiteY19" fmla="*/ 1465401 h 3812472"/>
              <a:gd name="connsiteX20" fmla="*/ 4305516 w 4574113"/>
              <a:gd name="connsiteY20" fmla="*/ 1501167 h 3812472"/>
              <a:gd name="connsiteX21" fmla="*/ 3909778 w 4574113"/>
              <a:gd name="connsiteY21" fmla="*/ 1501167 h 3812472"/>
              <a:gd name="connsiteX22" fmla="*/ 3849091 w 4574113"/>
              <a:gd name="connsiteY22" fmla="*/ 1465401 h 3812472"/>
              <a:gd name="connsiteX23" fmla="*/ 3650795 w 4574113"/>
              <a:gd name="connsiteY23" fmla="*/ 1123921 h 3812472"/>
              <a:gd name="connsiteX24" fmla="*/ 3650795 w 4574113"/>
              <a:gd name="connsiteY24" fmla="*/ 1054092 h 3812472"/>
              <a:gd name="connsiteX25" fmla="*/ 3849091 w 4574113"/>
              <a:gd name="connsiteY25" fmla="*/ 712612 h 3812472"/>
              <a:gd name="connsiteX26" fmla="*/ 3909778 w 4574113"/>
              <a:gd name="connsiteY26" fmla="*/ 676847 h 3812472"/>
              <a:gd name="connsiteX27" fmla="*/ 1104892 w 4574113"/>
              <a:gd name="connsiteY27" fmla="*/ 0 h 3812472"/>
              <a:gd name="connsiteX28" fmla="*/ 2732784 w 4574113"/>
              <a:gd name="connsiteY28" fmla="*/ 0 h 3812472"/>
              <a:gd name="connsiteX29" fmla="*/ 2985934 w 4574113"/>
              <a:gd name="connsiteY29" fmla="*/ 147125 h 3812472"/>
              <a:gd name="connsiteX30" fmla="*/ 3798122 w 4574113"/>
              <a:gd name="connsiteY30" fmla="*/ 1551823 h 3812472"/>
              <a:gd name="connsiteX31" fmla="*/ 3798122 w 4574113"/>
              <a:gd name="connsiteY31" fmla="*/ 1839068 h 3812472"/>
              <a:gd name="connsiteX32" fmla="*/ 3496551 w 4574113"/>
              <a:gd name="connsiteY32" fmla="*/ 2360642 h 3812472"/>
              <a:gd name="connsiteX33" fmla="*/ 3471135 w 4574113"/>
              <a:gd name="connsiteY33" fmla="*/ 2404597 h 3812472"/>
              <a:gd name="connsiteX34" fmla="*/ 3472029 w 4574113"/>
              <a:gd name="connsiteY34" fmla="*/ 2404972 h 3812472"/>
              <a:gd name="connsiteX35" fmla="*/ 3516881 w 4574113"/>
              <a:gd name="connsiteY35" fmla="*/ 2450209 h 3812472"/>
              <a:gd name="connsiteX36" fmla="*/ 3857970 w 4574113"/>
              <a:gd name="connsiteY36" fmla="*/ 3040131 h 3812472"/>
              <a:gd name="connsiteX37" fmla="*/ 3857970 w 4574113"/>
              <a:gd name="connsiteY37" fmla="*/ 3160764 h 3812472"/>
              <a:gd name="connsiteX38" fmla="*/ 3516881 w 4574113"/>
              <a:gd name="connsiteY38" fmla="*/ 3750684 h 3812472"/>
              <a:gd name="connsiteX39" fmla="*/ 3410567 w 4574113"/>
              <a:gd name="connsiteY39" fmla="*/ 3812472 h 3812472"/>
              <a:gd name="connsiteX40" fmla="*/ 2726911 w 4574113"/>
              <a:gd name="connsiteY40" fmla="*/ 3812472 h 3812472"/>
              <a:gd name="connsiteX41" fmla="*/ 2622074 w 4574113"/>
              <a:gd name="connsiteY41" fmla="*/ 3750684 h 3812472"/>
              <a:gd name="connsiteX42" fmla="*/ 2438330 w 4574113"/>
              <a:gd name="connsiteY42" fmla="*/ 3434265 h 3812472"/>
              <a:gd name="connsiteX43" fmla="*/ 2417573 w 4574113"/>
              <a:gd name="connsiteY43" fmla="*/ 3398519 h 3812472"/>
              <a:gd name="connsiteX44" fmla="*/ 2433905 w 4574113"/>
              <a:gd name="connsiteY44" fmla="*/ 3398519 h 3812472"/>
              <a:gd name="connsiteX45" fmla="*/ 2511101 w 4574113"/>
              <a:gd name="connsiteY45" fmla="*/ 3398519 h 3812472"/>
              <a:gd name="connsiteX46" fmla="*/ 2544636 w 4574113"/>
              <a:gd name="connsiteY46" fmla="*/ 3456269 h 3812472"/>
              <a:gd name="connsiteX47" fmla="*/ 2672757 w 4574113"/>
              <a:gd name="connsiteY47" fmla="*/ 3676902 h 3812472"/>
              <a:gd name="connsiteX48" fmla="*/ 2765699 w 4574113"/>
              <a:gd name="connsiteY48" fmla="*/ 3731679 h 3812472"/>
              <a:gd name="connsiteX49" fmla="*/ 3371780 w 4574113"/>
              <a:gd name="connsiteY49" fmla="*/ 3731679 h 3812472"/>
              <a:gd name="connsiteX50" fmla="*/ 3466029 w 4574113"/>
              <a:gd name="connsiteY50" fmla="*/ 3676902 h 3812472"/>
              <a:gd name="connsiteX51" fmla="*/ 3768415 w 4574113"/>
              <a:gd name="connsiteY51" fmla="*/ 3153920 h 3812472"/>
              <a:gd name="connsiteX52" fmla="*/ 3768415 w 4574113"/>
              <a:gd name="connsiteY52" fmla="*/ 3046975 h 3812472"/>
              <a:gd name="connsiteX53" fmla="*/ 3466029 w 4574113"/>
              <a:gd name="connsiteY53" fmla="*/ 2523992 h 3812472"/>
              <a:gd name="connsiteX54" fmla="*/ 3426268 w 4574113"/>
              <a:gd name="connsiteY54" fmla="*/ 2483888 h 3812472"/>
              <a:gd name="connsiteX55" fmla="*/ 3421667 w 4574113"/>
              <a:gd name="connsiteY55" fmla="*/ 2481960 h 3812472"/>
              <a:gd name="connsiteX56" fmla="*/ 3446331 w 4574113"/>
              <a:gd name="connsiteY56" fmla="*/ 2439303 h 3812472"/>
              <a:gd name="connsiteX57" fmla="*/ 3464674 w 4574113"/>
              <a:gd name="connsiteY57" fmla="*/ 2407578 h 3812472"/>
              <a:gd name="connsiteX58" fmla="*/ 3445649 w 4574113"/>
              <a:gd name="connsiteY58" fmla="*/ 2399601 h 3812472"/>
              <a:gd name="connsiteX59" fmla="*/ 3413464 w 4574113"/>
              <a:gd name="connsiteY59" fmla="*/ 2395325 h 3812472"/>
              <a:gd name="connsiteX60" fmla="*/ 2729808 w 4574113"/>
              <a:gd name="connsiteY60" fmla="*/ 2395325 h 3812472"/>
              <a:gd name="connsiteX61" fmla="*/ 2624971 w 4574113"/>
              <a:gd name="connsiteY61" fmla="*/ 2457112 h 3812472"/>
              <a:gd name="connsiteX62" fmla="*/ 2282405 w 4574113"/>
              <a:gd name="connsiteY62" fmla="*/ 3047034 h 3812472"/>
              <a:gd name="connsiteX63" fmla="*/ 2282405 w 4574113"/>
              <a:gd name="connsiteY63" fmla="*/ 3167666 h 3812472"/>
              <a:gd name="connsiteX64" fmla="*/ 2395478 w 4574113"/>
              <a:gd name="connsiteY64" fmla="*/ 3362386 h 3812472"/>
              <a:gd name="connsiteX65" fmla="*/ 2412031 w 4574113"/>
              <a:gd name="connsiteY65" fmla="*/ 3390890 h 3812472"/>
              <a:gd name="connsiteX66" fmla="*/ 2335350 w 4574113"/>
              <a:gd name="connsiteY66" fmla="*/ 3390890 h 3812472"/>
              <a:gd name="connsiteX67" fmla="*/ 1104892 w 4574113"/>
              <a:gd name="connsiteY67" fmla="*/ 3390890 h 3812472"/>
              <a:gd name="connsiteX68" fmla="*/ 855258 w 4574113"/>
              <a:gd name="connsiteY68" fmla="*/ 3243764 h 3812472"/>
              <a:gd name="connsiteX69" fmla="*/ 39555 w 4574113"/>
              <a:gd name="connsiteY69" fmla="*/ 1839068 h 3812472"/>
              <a:gd name="connsiteX70" fmla="*/ 39555 w 4574113"/>
              <a:gd name="connsiteY70" fmla="*/ 1551823 h 3812472"/>
              <a:gd name="connsiteX71" fmla="*/ 855258 w 4574113"/>
              <a:gd name="connsiteY71" fmla="*/ 147125 h 3812472"/>
              <a:gd name="connsiteX72" fmla="*/ 1104892 w 4574113"/>
              <a:gd name="connsiteY72" fmla="*/ 0 h 38124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</a:cxnLst>
            <a:rect l="l" t="t" r="r" b="b"/>
            <a:pathLst>
              <a:path w="4574113" h="3812472">
                <a:moveTo>
                  <a:pt x="2768595" y="2476119"/>
                </a:moveTo>
                <a:cubicBezTo>
                  <a:pt x="2768595" y="2476119"/>
                  <a:pt x="2768595" y="2476119"/>
                  <a:pt x="3374676" y="2476119"/>
                </a:cubicBezTo>
                <a:cubicBezTo>
                  <a:pt x="3384493" y="2476119"/>
                  <a:pt x="3394066" y="2477423"/>
                  <a:pt x="3403209" y="2479909"/>
                </a:cubicBezTo>
                <a:lnTo>
                  <a:pt x="3422833" y="2488137"/>
                </a:lnTo>
                <a:lnTo>
                  <a:pt x="3410840" y="2508879"/>
                </a:lnTo>
                <a:cubicBezTo>
                  <a:pt x="3302401" y="2696426"/>
                  <a:pt x="3163600" y="2936487"/>
                  <a:pt x="2985934" y="3243764"/>
                </a:cubicBezTo>
                <a:cubicBezTo>
                  <a:pt x="2933195" y="3334842"/>
                  <a:pt x="2838263" y="3390890"/>
                  <a:pt x="2732784" y="3390890"/>
                </a:cubicBezTo>
                <a:cubicBezTo>
                  <a:pt x="2732784" y="3390890"/>
                  <a:pt x="2732784" y="3390890"/>
                  <a:pt x="2529297" y="3390890"/>
                </a:cubicBezTo>
                <a:lnTo>
                  <a:pt x="2505559" y="3390890"/>
                </a:lnTo>
                <a:lnTo>
                  <a:pt x="2482907" y="3351884"/>
                </a:lnTo>
                <a:cubicBezTo>
                  <a:pt x="2451367" y="3297569"/>
                  <a:pt x="2414666" y="3234367"/>
                  <a:pt x="2371959" y="3160822"/>
                </a:cubicBezTo>
                <a:cubicBezTo>
                  <a:pt x="2352324" y="3128217"/>
                  <a:pt x="2352324" y="3086483"/>
                  <a:pt x="2371959" y="3053878"/>
                </a:cubicBezTo>
                <a:cubicBezTo>
                  <a:pt x="2371959" y="3053878"/>
                  <a:pt x="2371959" y="3053878"/>
                  <a:pt x="2675654" y="2530895"/>
                </a:cubicBezTo>
                <a:cubicBezTo>
                  <a:pt x="2693981" y="2496986"/>
                  <a:pt x="2730633" y="2476119"/>
                  <a:pt x="2768595" y="2476119"/>
                </a:cubicBezTo>
                <a:close/>
                <a:moveTo>
                  <a:pt x="3909778" y="676847"/>
                </a:moveTo>
                <a:cubicBezTo>
                  <a:pt x="3909778" y="676847"/>
                  <a:pt x="3909778" y="676847"/>
                  <a:pt x="4305516" y="676847"/>
                </a:cubicBezTo>
                <a:cubicBezTo>
                  <a:pt x="4331158" y="676847"/>
                  <a:pt x="4354235" y="690472"/>
                  <a:pt x="4367056" y="712612"/>
                </a:cubicBezTo>
                <a:cubicBezTo>
                  <a:pt x="4367056" y="712612"/>
                  <a:pt x="4367056" y="712612"/>
                  <a:pt x="4564498" y="1054092"/>
                </a:cubicBezTo>
                <a:cubicBezTo>
                  <a:pt x="4577319" y="1075382"/>
                  <a:pt x="4577319" y="1102632"/>
                  <a:pt x="4564498" y="1123921"/>
                </a:cubicBezTo>
                <a:cubicBezTo>
                  <a:pt x="4564498" y="1123921"/>
                  <a:pt x="4564498" y="1123921"/>
                  <a:pt x="4367056" y="1465401"/>
                </a:cubicBezTo>
                <a:cubicBezTo>
                  <a:pt x="4354235" y="1487542"/>
                  <a:pt x="4331158" y="1501167"/>
                  <a:pt x="4305516" y="1501167"/>
                </a:cubicBezTo>
                <a:cubicBezTo>
                  <a:pt x="4305516" y="1501167"/>
                  <a:pt x="4305516" y="1501167"/>
                  <a:pt x="3909778" y="1501167"/>
                </a:cubicBezTo>
                <a:cubicBezTo>
                  <a:pt x="3884990" y="1501167"/>
                  <a:pt x="3861058" y="1487542"/>
                  <a:pt x="3849091" y="1465401"/>
                </a:cubicBezTo>
                <a:cubicBezTo>
                  <a:pt x="3849091" y="1465401"/>
                  <a:pt x="3849091" y="1465401"/>
                  <a:pt x="3650795" y="1123921"/>
                </a:cubicBezTo>
                <a:cubicBezTo>
                  <a:pt x="3637974" y="1102632"/>
                  <a:pt x="3637974" y="1075382"/>
                  <a:pt x="3650795" y="1054092"/>
                </a:cubicBezTo>
                <a:cubicBezTo>
                  <a:pt x="3650795" y="1054092"/>
                  <a:pt x="3650795" y="1054092"/>
                  <a:pt x="3849091" y="712612"/>
                </a:cubicBezTo>
                <a:cubicBezTo>
                  <a:pt x="3861058" y="690472"/>
                  <a:pt x="3884990" y="676847"/>
                  <a:pt x="3909778" y="676847"/>
                </a:cubicBezTo>
                <a:close/>
                <a:moveTo>
                  <a:pt x="1104892" y="0"/>
                </a:moveTo>
                <a:cubicBezTo>
                  <a:pt x="1104892" y="0"/>
                  <a:pt x="1104892" y="0"/>
                  <a:pt x="2732784" y="0"/>
                </a:cubicBezTo>
                <a:cubicBezTo>
                  <a:pt x="2838263" y="0"/>
                  <a:pt x="2933195" y="56047"/>
                  <a:pt x="2985934" y="147125"/>
                </a:cubicBezTo>
                <a:cubicBezTo>
                  <a:pt x="2985934" y="147125"/>
                  <a:pt x="2985934" y="147125"/>
                  <a:pt x="3798122" y="1551823"/>
                </a:cubicBezTo>
                <a:cubicBezTo>
                  <a:pt x="3850862" y="1639397"/>
                  <a:pt x="3850862" y="1751493"/>
                  <a:pt x="3798122" y="1839068"/>
                </a:cubicBezTo>
                <a:cubicBezTo>
                  <a:pt x="3798122" y="1839068"/>
                  <a:pt x="3798122" y="1839068"/>
                  <a:pt x="3496551" y="2360642"/>
                </a:cubicBezTo>
                <a:lnTo>
                  <a:pt x="3471135" y="2404597"/>
                </a:lnTo>
                <a:lnTo>
                  <a:pt x="3472029" y="2404972"/>
                </a:lnTo>
                <a:cubicBezTo>
                  <a:pt x="3490302" y="2415638"/>
                  <a:pt x="3505806" y="2431084"/>
                  <a:pt x="3516881" y="2450209"/>
                </a:cubicBezTo>
                <a:cubicBezTo>
                  <a:pt x="3516881" y="2450209"/>
                  <a:pt x="3516881" y="2450209"/>
                  <a:pt x="3857970" y="3040131"/>
                </a:cubicBezTo>
                <a:cubicBezTo>
                  <a:pt x="3880120" y="3076909"/>
                  <a:pt x="3880120" y="3123985"/>
                  <a:pt x="3857970" y="3160764"/>
                </a:cubicBezTo>
                <a:cubicBezTo>
                  <a:pt x="3857970" y="3160764"/>
                  <a:pt x="3857970" y="3160764"/>
                  <a:pt x="3516881" y="3750684"/>
                </a:cubicBezTo>
                <a:cubicBezTo>
                  <a:pt x="3494732" y="3788933"/>
                  <a:pt x="3454864" y="3812472"/>
                  <a:pt x="3410567" y="3812472"/>
                </a:cubicBezTo>
                <a:cubicBezTo>
                  <a:pt x="3410567" y="3812472"/>
                  <a:pt x="3410567" y="3812472"/>
                  <a:pt x="2726911" y="3812472"/>
                </a:cubicBezTo>
                <a:cubicBezTo>
                  <a:pt x="2684090" y="3812472"/>
                  <a:pt x="2642747" y="3788933"/>
                  <a:pt x="2622074" y="3750684"/>
                </a:cubicBezTo>
                <a:cubicBezTo>
                  <a:pt x="2622074" y="3750684"/>
                  <a:pt x="2622074" y="3750684"/>
                  <a:pt x="2438330" y="3434265"/>
                </a:cubicBezTo>
                <a:lnTo>
                  <a:pt x="2417573" y="3398519"/>
                </a:lnTo>
                <a:lnTo>
                  <a:pt x="2433905" y="3398519"/>
                </a:lnTo>
                <a:lnTo>
                  <a:pt x="2511101" y="3398519"/>
                </a:lnTo>
                <a:lnTo>
                  <a:pt x="2544636" y="3456269"/>
                </a:lnTo>
                <a:cubicBezTo>
                  <a:pt x="2672757" y="3676902"/>
                  <a:pt x="2672757" y="3676902"/>
                  <a:pt x="2672757" y="3676902"/>
                </a:cubicBezTo>
                <a:cubicBezTo>
                  <a:pt x="2691084" y="3710811"/>
                  <a:pt x="2727737" y="3731679"/>
                  <a:pt x="2765699" y="3731679"/>
                </a:cubicBezTo>
                <a:cubicBezTo>
                  <a:pt x="3371780" y="3731679"/>
                  <a:pt x="3371780" y="3731679"/>
                  <a:pt x="3371780" y="3731679"/>
                </a:cubicBezTo>
                <a:cubicBezTo>
                  <a:pt x="3411050" y="3731679"/>
                  <a:pt x="3446394" y="3710811"/>
                  <a:pt x="3466029" y="3676902"/>
                </a:cubicBezTo>
                <a:cubicBezTo>
                  <a:pt x="3768415" y="3153920"/>
                  <a:pt x="3768415" y="3153920"/>
                  <a:pt x="3768415" y="3153920"/>
                </a:cubicBezTo>
                <a:cubicBezTo>
                  <a:pt x="3788051" y="3121314"/>
                  <a:pt x="3788051" y="3079580"/>
                  <a:pt x="3768415" y="3046975"/>
                </a:cubicBezTo>
                <a:cubicBezTo>
                  <a:pt x="3466029" y="2523992"/>
                  <a:pt x="3466029" y="2523992"/>
                  <a:pt x="3466029" y="2523992"/>
                </a:cubicBezTo>
                <a:cubicBezTo>
                  <a:pt x="3456211" y="2507037"/>
                  <a:pt x="3442467" y="2493343"/>
                  <a:pt x="3426268" y="2483888"/>
                </a:cubicBezTo>
                <a:lnTo>
                  <a:pt x="3421667" y="2481960"/>
                </a:lnTo>
                <a:lnTo>
                  <a:pt x="3446331" y="2439303"/>
                </a:lnTo>
                <a:lnTo>
                  <a:pt x="3464674" y="2407578"/>
                </a:lnTo>
                <a:lnTo>
                  <a:pt x="3445649" y="2399601"/>
                </a:lnTo>
                <a:cubicBezTo>
                  <a:pt x="3435335" y="2396796"/>
                  <a:pt x="3424538" y="2395325"/>
                  <a:pt x="3413464" y="2395325"/>
                </a:cubicBezTo>
                <a:cubicBezTo>
                  <a:pt x="2729808" y="2395325"/>
                  <a:pt x="2729808" y="2395325"/>
                  <a:pt x="2729808" y="2395325"/>
                </a:cubicBezTo>
                <a:cubicBezTo>
                  <a:pt x="2686987" y="2395325"/>
                  <a:pt x="2645644" y="2418863"/>
                  <a:pt x="2624971" y="2457112"/>
                </a:cubicBezTo>
                <a:cubicBezTo>
                  <a:pt x="2282405" y="3047034"/>
                  <a:pt x="2282405" y="3047034"/>
                  <a:pt x="2282405" y="3047034"/>
                </a:cubicBezTo>
                <a:cubicBezTo>
                  <a:pt x="2260256" y="3083811"/>
                  <a:pt x="2260256" y="3130887"/>
                  <a:pt x="2282405" y="3167666"/>
                </a:cubicBezTo>
                <a:cubicBezTo>
                  <a:pt x="2325225" y="3241406"/>
                  <a:pt x="2362693" y="3305929"/>
                  <a:pt x="2395478" y="3362386"/>
                </a:cubicBezTo>
                <a:lnTo>
                  <a:pt x="2412031" y="3390890"/>
                </a:lnTo>
                <a:lnTo>
                  <a:pt x="2335350" y="3390890"/>
                </a:lnTo>
                <a:cubicBezTo>
                  <a:pt x="2096889" y="3390890"/>
                  <a:pt x="1715352" y="3390890"/>
                  <a:pt x="1104892" y="3390890"/>
                </a:cubicBezTo>
                <a:cubicBezTo>
                  <a:pt x="1002929" y="3390890"/>
                  <a:pt x="904482" y="3334842"/>
                  <a:pt x="855258" y="3243764"/>
                </a:cubicBezTo>
                <a:cubicBezTo>
                  <a:pt x="855258" y="3243764"/>
                  <a:pt x="855258" y="3243764"/>
                  <a:pt x="39555" y="1839068"/>
                </a:cubicBezTo>
                <a:cubicBezTo>
                  <a:pt x="-13185" y="1751493"/>
                  <a:pt x="-13185" y="1639397"/>
                  <a:pt x="39555" y="1551823"/>
                </a:cubicBezTo>
                <a:cubicBezTo>
                  <a:pt x="39555" y="1551823"/>
                  <a:pt x="39555" y="1551823"/>
                  <a:pt x="855258" y="147125"/>
                </a:cubicBezTo>
                <a:cubicBezTo>
                  <a:pt x="904482" y="56047"/>
                  <a:pt x="1002929" y="0"/>
                  <a:pt x="1104892" y="0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"/>
          <p:cNvSpPr>
            <a:spLocks noGrp="1"/>
          </p:cNvSpPr>
          <p:nvPr>
            <p:ph idx="1"/>
          </p:nvPr>
        </p:nvSpPr>
        <p:spPr>
          <a:xfrm>
            <a:off x="6209382" y="2096162"/>
            <a:ext cx="3894161" cy="2657858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buNone/>
            </a:pPr>
            <a:r>
              <a:rPr lang="en-US" sz="1900">
                <a:solidFill>
                  <a:schemeClr val="bg1"/>
                </a:solidFill>
                <a:ea typeface="+mn-lt"/>
                <a:cs typeface="+mn-lt"/>
                <a:hlinkClick r:id="rId2"/>
              </a:rPr>
              <a:t>Water</a:t>
            </a:r>
            <a:r>
              <a:rPr lang="en-US" sz="1900">
                <a:solidFill>
                  <a:schemeClr val="bg1"/>
                </a:solidFill>
                <a:ea typeface="+mn-lt"/>
                <a:cs typeface="+mn-lt"/>
              </a:rPr>
              <a:t>, </a:t>
            </a:r>
            <a:r>
              <a:rPr lang="en-US" sz="1900">
                <a:solidFill>
                  <a:schemeClr val="bg1"/>
                </a:solidFill>
                <a:ea typeface="+mn-lt"/>
                <a:cs typeface="+mn-lt"/>
                <a:hlinkClick r:id="rId3"/>
              </a:rPr>
              <a:t>PEG-8</a:t>
            </a:r>
            <a:r>
              <a:rPr lang="en-US" sz="1900">
                <a:solidFill>
                  <a:schemeClr val="bg1"/>
                </a:solidFill>
                <a:ea typeface="+mn-lt"/>
                <a:cs typeface="+mn-lt"/>
              </a:rPr>
              <a:t>, </a:t>
            </a:r>
            <a:r>
              <a:rPr lang="en-US" sz="1900">
                <a:solidFill>
                  <a:schemeClr val="bg1"/>
                </a:solidFill>
                <a:ea typeface="+mn-lt"/>
                <a:cs typeface="+mn-lt"/>
                <a:hlinkClick r:id="rId4"/>
              </a:rPr>
              <a:t>Carbomer</a:t>
            </a:r>
            <a:r>
              <a:rPr lang="en-US" sz="1900">
                <a:solidFill>
                  <a:schemeClr val="bg1"/>
                </a:solidFill>
                <a:ea typeface="+mn-lt"/>
                <a:cs typeface="+mn-lt"/>
              </a:rPr>
              <a:t>, </a:t>
            </a:r>
            <a:r>
              <a:rPr lang="en-US" sz="1900">
                <a:solidFill>
                  <a:schemeClr val="bg1"/>
                </a:solidFill>
                <a:ea typeface="+mn-lt"/>
                <a:cs typeface="+mn-lt"/>
                <a:hlinkClick r:id="rId5"/>
              </a:rPr>
              <a:t>Triethanolamine</a:t>
            </a:r>
            <a:r>
              <a:rPr lang="en-US" sz="1900">
                <a:solidFill>
                  <a:schemeClr val="bg1"/>
                </a:solidFill>
                <a:ea typeface="+mn-lt"/>
                <a:cs typeface="+mn-lt"/>
              </a:rPr>
              <a:t>, </a:t>
            </a:r>
            <a:r>
              <a:rPr lang="en-US" sz="1900">
                <a:solidFill>
                  <a:schemeClr val="bg1"/>
                </a:solidFill>
                <a:ea typeface="+mn-lt"/>
                <a:cs typeface="+mn-lt"/>
                <a:hlinkClick r:id="rId6"/>
              </a:rPr>
              <a:t>Soluble Collagen</a:t>
            </a:r>
            <a:r>
              <a:rPr lang="en-US" sz="1900">
                <a:solidFill>
                  <a:schemeClr val="bg1"/>
                </a:solidFill>
                <a:ea typeface="+mn-lt"/>
                <a:cs typeface="+mn-lt"/>
              </a:rPr>
              <a:t>, </a:t>
            </a:r>
            <a:r>
              <a:rPr lang="en-US" sz="1900">
                <a:solidFill>
                  <a:schemeClr val="bg1"/>
                </a:solidFill>
                <a:ea typeface="+mn-lt"/>
                <a:cs typeface="+mn-lt"/>
                <a:hlinkClick r:id="rId7"/>
              </a:rPr>
              <a:t>Sodium Lactate</a:t>
            </a:r>
            <a:r>
              <a:rPr lang="en-US" sz="1900">
                <a:solidFill>
                  <a:schemeClr val="bg1"/>
                </a:solidFill>
                <a:ea typeface="+mn-lt"/>
                <a:cs typeface="+mn-lt"/>
              </a:rPr>
              <a:t>, </a:t>
            </a:r>
            <a:r>
              <a:rPr lang="en-US" sz="1900">
                <a:solidFill>
                  <a:schemeClr val="bg1"/>
                </a:solidFill>
                <a:ea typeface="+mn-lt"/>
                <a:cs typeface="+mn-lt"/>
                <a:hlinkClick r:id="rId8"/>
              </a:rPr>
              <a:t>Lactic Acid</a:t>
            </a:r>
            <a:r>
              <a:rPr lang="en-US" sz="1900">
                <a:solidFill>
                  <a:schemeClr val="bg1"/>
                </a:solidFill>
                <a:ea typeface="+mn-lt"/>
                <a:cs typeface="+mn-lt"/>
              </a:rPr>
              <a:t>, </a:t>
            </a:r>
            <a:r>
              <a:rPr lang="en-US" sz="1900">
                <a:solidFill>
                  <a:schemeClr val="bg1"/>
                </a:solidFill>
                <a:ea typeface="+mn-lt"/>
                <a:cs typeface="+mn-lt"/>
                <a:hlinkClick r:id="rId9"/>
              </a:rPr>
              <a:t>Glycerin</a:t>
            </a:r>
            <a:r>
              <a:rPr lang="en-US" sz="1900">
                <a:solidFill>
                  <a:schemeClr val="bg1"/>
                </a:solidFill>
                <a:ea typeface="+mn-lt"/>
                <a:cs typeface="+mn-lt"/>
              </a:rPr>
              <a:t>, </a:t>
            </a:r>
            <a:r>
              <a:rPr lang="en-US" sz="1900">
                <a:solidFill>
                  <a:schemeClr val="bg1"/>
                </a:solidFill>
                <a:ea typeface="+mn-lt"/>
                <a:cs typeface="+mn-lt"/>
                <a:hlinkClick r:id="rId10"/>
              </a:rPr>
              <a:t>Serine</a:t>
            </a:r>
            <a:r>
              <a:rPr lang="en-US" sz="1900">
                <a:solidFill>
                  <a:schemeClr val="bg1"/>
                </a:solidFill>
                <a:ea typeface="+mn-lt"/>
                <a:cs typeface="+mn-lt"/>
              </a:rPr>
              <a:t>, </a:t>
            </a:r>
            <a:r>
              <a:rPr lang="en-US" sz="1900">
                <a:solidFill>
                  <a:schemeClr val="bg1"/>
                </a:solidFill>
                <a:ea typeface="+mn-lt"/>
                <a:cs typeface="+mn-lt"/>
                <a:hlinkClick r:id="rId11"/>
              </a:rPr>
              <a:t>Sorbitol</a:t>
            </a:r>
            <a:r>
              <a:rPr lang="en-US" sz="1900">
                <a:solidFill>
                  <a:schemeClr val="bg1"/>
                </a:solidFill>
                <a:ea typeface="+mn-lt"/>
                <a:cs typeface="+mn-lt"/>
              </a:rPr>
              <a:t>, </a:t>
            </a:r>
            <a:r>
              <a:rPr lang="en-US" sz="1900">
                <a:solidFill>
                  <a:schemeClr val="bg1"/>
                </a:solidFill>
                <a:ea typeface="+mn-lt"/>
                <a:cs typeface="+mn-lt"/>
                <a:hlinkClick r:id="rId12"/>
              </a:rPr>
              <a:t>Tea-Lactate</a:t>
            </a:r>
            <a:r>
              <a:rPr lang="en-US" sz="1900">
                <a:solidFill>
                  <a:schemeClr val="bg1"/>
                </a:solidFill>
                <a:ea typeface="+mn-lt"/>
                <a:cs typeface="+mn-lt"/>
              </a:rPr>
              <a:t>, </a:t>
            </a:r>
            <a:r>
              <a:rPr lang="en-US" sz="1900">
                <a:solidFill>
                  <a:schemeClr val="bg1"/>
                </a:solidFill>
                <a:ea typeface="+mn-lt"/>
                <a:cs typeface="+mn-lt"/>
                <a:hlinkClick r:id="rId13"/>
              </a:rPr>
              <a:t>Urea</a:t>
            </a:r>
            <a:r>
              <a:rPr lang="en-US" sz="1900">
                <a:solidFill>
                  <a:schemeClr val="bg1"/>
                </a:solidFill>
                <a:ea typeface="+mn-lt"/>
                <a:cs typeface="+mn-lt"/>
              </a:rPr>
              <a:t>, </a:t>
            </a:r>
            <a:r>
              <a:rPr lang="en-US" sz="1900">
                <a:solidFill>
                  <a:schemeClr val="bg1"/>
                </a:solidFill>
                <a:ea typeface="+mn-lt"/>
                <a:cs typeface="+mn-lt"/>
                <a:hlinkClick r:id="rId14"/>
              </a:rPr>
              <a:t>Sodium Chloride</a:t>
            </a:r>
            <a:r>
              <a:rPr lang="en-US" sz="1900">
                <a:solidFill>
                  <a:schemeClr val="bg1"/>
                </a:solidFill>
                <a:ea typeface="+mn-lt"/>
                <a:cs typeface="+mn-lt"/>
              </a:rPr>
              <a:t>, </a:t>
            </a:r>
            <a:r>
              <a:rPr lang="en-US" sz="1900">
                <a:solidFill>
                  <a:schemeClr val="bg1"/>
                </a:solidFill>
                <a:ea typeface="+mn-lt"/>
                <a:cs typeface="+mn-lt"/>
                <a:hlinkClick r:id="rId15"/>
              </a:rPr>
              <a:t>Allantoin</a:t>
            </a:r>
            <a:r>
              <a:rPr lang="en-US" sz="1900">
                <a:solidFill>
                  <a:schemeClr val="bg1"/>
                </a:solidFill>
                <a:ea typeface="+mn-lt"/>
                <a:cs typeface="+mn-lt"/>
              </a:rPr>
              <a:t>, </a:t>
            </a:r>
            <a:r>
              <a:rPr lang="en-US" sz="1900">
                <a:solidFill>
                  <a:schemeClr val="bg1"/>
                </a:solidFill>
                <a:ea typeface="+mn-lt"/>
                <a:cs typeface="+mn-lt"/>
                <a:hlinkClick r:id="rId16"/>
              </a:rPr>
              <a:t>Phenoxyethanol</a:t>
            </a:r>
            <a:r>
              <a:rPr lang="en-US" sz="1900">
                <a:solidFill>
                  <a:schemeClr val="bg1"/>
                </a:solidFill>
                <a:ea typeface="+mn-lt"/>
                <a:cs typeface="+mn-lt"/>
              </a:rPr>
              <a:t>, </a:t>
            </a:r>
            <a:r>
              <a:rPr lang="en-US" sz="1900">
                <a:solidFill>
                  <a:schemeClr val="bg1"/>
                </a:solidFill>
                <a:ea typeface="+mn-lt"/>
                <a:cs typeface="+mn-lt"/>
                <a:hlinkClick r:id="rId17"/>
              </a:rPr>
              <a:t>Ethylhexylglycerin</a:t>
            </a:r>
            <a:endParaRPr lang="en-US" sz="1900">
              <a:solidFill>
                <a:schemeClr val="bg1"/>
              </a:solidFill>
              <a:cs typeface="Calibri" panose="020F0502020204030204"/>
            </a:endParaRPr>
          </a:p>
          <a:p>
            <a:pPr marL="0" indent="0">
              <a:buNone/>
            </a:pPr>
            <a:br>
              <a:rPr lang="en-US" sz="1900">
                <a:solidFill>
                  <a:schemeClr val="bg1"/>
                </a:solidFill>
              </a:rPr>
            </a:br>
            <a:endParaRPr lang="en-US" sz="1900">
              <a:solidFill>
                <a:schemeClr val="bg1"/>
              </a:solidFill>
              <a:cs typeface="Calibri" panose="020F0502020204030204"/>
            </a:endParaRPr>
          </a:p>
          <a:p>
            <a:endParaRPr lang="en-US" sz="1900">
              <a:solidFill>
                <a:schemeClr val="bg1"/>
              </a:solidFill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9570624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5E39A796-BE83-48B1-B33F-35C4A32AAB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9056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ed Rectangle 9">
            <a:extLst>
              <a:ext uri="{FF2B5EF4-FFF2-40B4-BE49-F238E27FC236}">
                <a16:creationId xmlns:a16="http://schemas.microsoft.com/office/drawing/2014/main" id="{72F84B47-E267-4194-8194-831DB7B554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23688" y="557784"/>
            <a:ext cx="6584098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A picture containing toiletry, lotion, skin cream&#10;&#10;Description automatically generated">
            <a:extLst>
              <a:ext uri="{FF2B5EF4-FFF2-40B4-BE49-F238E27FC236}">
                <a16:creationId xmlns:a16="http://schemas.microsoft.com/office/drawing/2014/main" id="{4CE72F3B-07C7-6D8E-707A-DDF1F6580A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95743" y="807593"/>
            <a:ext cx="5239568" cy="5239568"/>
          </a:xfrm>
          <a:prstGeom prst="rect">
            <a:avLst/>
          </a:prstGeom>
          <a:effectLst/>
        </p:spPr>
      </p:pic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0721457-E075-B3AE-139F-6E9496CC79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1000" y="231286"/>
            <a:ext cx="3868616" cy="6520108"/>
          </a:xfrm>
        </p:spPr>
        <p:txBody>
          <a:bodyPr vert="horz" lIns="91440" tIns="45720" rIns="91440" bIns="45720" rtlCol="0" anchor="t">
            <a:normAutofit fontScale="85000" lnSpcReduction="20000"/>
          </a:bodyPr>
          <a:lstStyle/>
          <a:p>
            <a:pPr marL="0" indent="0">
              <a:buNone/>
            </a:pPr>
            <a:r>
              <a:rPr lang="en-US" dirty="0">
                <a:ea typeface="+mn-lt"/>
                <a:cs typeface="+mn-lt"/>
              </a:rPr>
              <a:t>Triple Lipid Regenerating Youth Care </a:t>
            </a:r>
          </a:p>
          <a:p>
            <a:pPr marL="0" indent="0">
              <a:buNone/>
            </a:pPr>
            <a:endParaRPr lang="en-US" dirty="0">
              <a:cs typeface="Calibri" panose="020F0502020204030204"/>
            </a:endParaRPr>
          </a:p>
          <a:p>
            <a:r>
              <a:rPr lang="en-US" b="1" dirty="0">
                <a:ea typeface="+mn-lt"/>
                <a:cs typeface="+mn-lt"/>
              </a:rPr>
              <a:t>Skin Types:</a:t>
            </a:r>
            <a:endParaRPr lang="en-US" dirty="0"/>
          </a:p>
          <a:p>
            <a:r>
              <a:rPr lang="en-US" dirty="0">
                <a:cs typeface="Calibri"/>
              </a:rPr>
              <a:t>Dry, Mature, Dehydrated, Normal </a:t>
            </a:r>
            <a:endParaRPr lang="en-US" dirty="0"/>
          </a:p>
          <a:p>
            <a:r>
              <a:rPr lang="en-US" b="1" dirty="0">
                <a:ea typeface="+mn-lt"/>
                <a:cs typeface="+mn-lt"/>
              </a:rPr>
              <a:t>Benefits:</a:t>
            </a:r>
            <a:endParaRPr lang="en-US" dirty="0"/>
          </a:p>
          <a:p>
            <a:r>
              <a:rPr lang="en-US" dirty="0">
                <a:ea typeface="+mn-lt"/>
                <a:cs typeface="+mn-lt"/>
              </a:rPr>
              <a:t>Restores the skin's essential lipids : ceramides, natural cholesterol and fatty acids</a:t>
            </a:r>
            <a:endParaRPr lang="en-US" dirty="0"/>
          </a:p>
          <a:p>
            <a:r>
              <a:rPr lang="en-US" dirty="0">
                <a:ea typeface="+mn-lt"/>
                <a:cs typeface="+mn-lt"/>
              </a:rPr>
              <a:t>Improves elasticity and skin texture; diminishes the appearance of pores, decreases the look of wrinkles</a:t>
            </a:r>
            <a:endParaRPr lang="en-US" dirty="0"/>
          </a:p>
          <a:p>
            <a:r>
              <a:rPr lang="en-US" dirty="0">
                <a:ea typeface="+mn-lt"/>
                <a:cs typeface="+mn-lt"/>
              </a:rPr>
              <a:t>Helps reduce the appearance of discoloration; evens skin tones; restores radiance</a:t>
            </a:r>
            <a:endParaRPr lang="en-US" dirty="0"/>
          </a:p>
          <a:p>
            <a:endParaRPr lang="en-US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184170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3CD251C-A887-4D2F-925B-FC09719853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C3E5FDB-9B70-6BB3-2B5E-61CEEBE26D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5200" y="1567843"/>
            <a:ext cx="3712224" cy="3714496"/>
          </a:xfrm>
        </p:spPr>
        <p:txBody>
          <a:bodyPr anchor="ctr">
            <a:normAutofit/>
          </a:bodyPr>
          <a:lstStyle/>
          <a:p>
            <a:r>
              <a:rPr lang="en-US" sz="4800" dirty="0">
                <a:cs typeface="Calibri Light"/>
              </a:rPr>
              <a:t>Ingredients </a:t>
            </a:r>
            <a:endParaRPr lang="en-US" sz="4800" dirty="0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C3846A5-A498-4C9E-B4DC-13532657D7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35506" y="643467"/>
            <a:ext cx="1128382" cy="847206"/>
            <a:chOff x="8183879" y="1000124"/>
            <a:chExt cx="1562267" cy="1172973"/>
          </a:xfrm>
        </p:grpSpPr>
        <p:sp>
          <p:nvSpPr>
            <p:cNvPr id="11" name="Freeform 5">
              <a:extLst>
                <a:ext uri="{FF2B5EF4-FFF2-40B4-BE49-F238E27FC236}">
                  <a16:creationId xmlns:a16="http://schemas.microsoft.com/office/drawing/2014/main" id="{8A845FC1-FE68-40DE-B785-AA0F3DBD6F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183879" y="1348782"/>
              <a:ext cx="935037" cy="824315"/>
            </a:xfrm>
            <a:custGeom>
              <a:avLst/>
              <a:gdLst>
                <a:gd name="T0" fmla="*/ 225 w 785"/>
                <a:gd name="T1" fmla="*/ 692 h 692"/>
                <a:gd name="T2" fmla="*/ 177 w 785"/>
                <a:gd name="T3" fmla="*/ 665 h 692"/>
                <a:gd name="T4" fmla="*/ 9 w 785"/>
                <a:gd name="T5" fmla="*/ 374 h 692"/>
                <a:gd name="T6" fmla="*/ 9 w 785"/>
                <a:gd name="T7" fmla="*/ 318 h 692"/>
                <a:gd name="T8" fmla="*/ 177 w 785"/>
                <a:gd name="T9" fmla="*/ 27 h 692"/>
                <a:gd name="T10" fmla="*/ 225 w 785"/>
                <a:gd name="T11" fmla="*/ 0 h 692"/>
                <a:gd name="T12" fmla="*/ 561 w 785"/>
                <a:gd name="T13" fmla="*/ 0 h 692"/>
                <a:gd name="T14" fmla="*/ 609 w 785"/>
                <a:gd name="T15" fmla="*/ 27 h 692"/>
                <a:gd name="T16" fmla="*/ 777 w 785"/>
                <a:gd name="T17" fmla="*/ 318 h 692"/>
                <a:gd name="T18" fmla="*/ 777 w 785"/>
                <a:gd name="T19" fmla="*/ 374 h 692"/>
                <a:gd name="T20" fmla="*/ 609 w 785"/>
                <a:gd name="T21" fmla="*/ 665 h 692"/>
                <a:gd name="T22" fmla="*/ 561 w 785"/>
                <a:gd name="T23" fmla="*/ 692 h 692"/>
                <a:gd name="T24" fmla="*/ 225 w 785"/>
                <a:gd name="T25" fmla="*/ 692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5" h="692">
                  <a:moveTo>
                    <a:pt x="225" y="692"/>
                  </a:moveTo>
                  <a:cubicBezTo>
                    <a:pt x="207" y="692"/>
                    <a:pt x="185" y="680"/>
                    <a:pt x="177" y="665"/>
                  </a:cubicBezTo>
                  <a:cubicBezTo>
                    <a:pt x="9" y="374"/>
                    <a:pt x="9" y="374"/>
                    <a:pt x="9" y="374"/>
                  </a:cubicBezTo>
                  <a:cubicBezTo>
                    <a:pt x="0" y="358"/>
                    <a:pt x="0" y="334"/>
                    <a:pt x="9" y="318"/>
                  </a:cubicBezTo>
                  <a:cubicBezTo>
                    <a:pt x="177" y="27"/>
                    <a:pt x="177" y="27"/>
                    <a:pt x="177" y="27"/>
                  </a:cubicBezTo>
                  <a:cubicBezTo>
                    <a:pt x="185" y="12"/>
                    <a:pt x="207" y="0"/>
                    <a:pt x="225" y="0"/>
                  </a:cubicBezTo>
                  <a:cubicBezTo>
                    <a:pt x="561" y="0"/>
                    <a:pt x="561" y="0"/>
                    <a:pt x="561" y="0"/>
                  </a:cubicBezTo>
                  <a:cubicBezTo>
                    <a:pt x="578" y="0"/>
                    <a:pt x="600" y="12"/>
                    <a:pt x="609" y="27"/>
                  </a:cubicBezTo>
                  <a:cubicBezTo>
                    <a:pt x="777" y="318"/>
                    <a:pt x="777" y="318"/>
                    <a:pt x="777" y="318"/>
                  </a:cubicBezTo>
                  <a:cubicBezTo>
                    <a:pt x="785" y="334"/>
                    <a:pt x="785" y="358"/>
                    <a:pt x="777" y="374"/>
                  </a:cubicBezTo>
                  <a:cubicBezTo>
                    <a:pt x="609" y="665"/>
                    <a:pt x="609" y="665"/>
                    <a:pt x="609" y="665"/>
                  </a:cubicBezTo>
                  <a:cubicBezTo>
                    <a:pt x="600" y="680"/>
                    <a:pt x="578" y="692"/>
                    <a:pt x="561" y="692"/>
                  </a:cubicBezTo>
                  <a:lnTo>
                    <a:pt x="225" y="692"/>
                  </a:lnTo>
                  <a:close/>
                </a:path>
              </a:pathLst>
            </a:custGeom>
            <a:noFill/>
            <a:ln w="28575" cmpd="sng">
              <a:solidFill>
                <a:schemeClr val="tx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5">
              <a:extLst>
                <a:ext uri="{FF2B5EF4-FFF2-40B4-BE49-F238E27FC236}">
                  <a16:creationId xmlns:a16="http://schemas.microsoft.com/office/drawing/2014/main" id="{C26048ED-7A92-4694-A168-2C6C5C0D63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983979" y="1000124"/>
              <a:ext cx="762167" cy="671915"/>
            </a:xfrm>
            <a:custGeom>
              <a:avLst/>
              <a:gdLst>
                <a:gd name="T0" fmla="*/ 225 w 785"/>
                <a:gd name="T1" fmla="*/ 692 h 692"/>
                <a:gd name="T2" fmla="*/ 177 w 785"/>
                <a:gd name="T3" fmla="*/ 665 h 692"/>
                <a:gd name="T4" fmla="*/ 9 w 785"/>
                <a:gd name="T5" fmla="*/ 374 h 692"/>
                <a:gd name="T6" fmla="*/ 9 w 785"/>
                <a:gd name="T7" fmla="*/ 318 h 692"/>
                <a:gd name="T8" fmla="*/ 177 w 785"/>
                <a:gd name="T9" fmla="*/ 27 h 692"/>
                <a:gd name="T10" fmla="*/ 225 w 785"/>
                <a:gd name="T11" fmla="*/ 0 h 692"/>
                <a:gd name="T12" fmla="*/ 561 w 785"/>
                <a:gd name="T13" fmla="*/ 0 h 692"/>
                <a:gd name="T14" fmla="*/ 609 w 785"/>
                <a:gd name="T15" fmla="*/ 27 h 692"/>
                <a:gd name="T16" fmla="*/ 777 w 785"/>
                <a:gd name="T17" fmla="*/ 318 h 692"/>
                <a:gd name="T18" fmla="*/ 777 w 785"/>
                <a:gd name="T19" fmla="*/ 374 h 692"/>
                <a:gd name="T20" fmla="*/ 609 w 785"/>
                <a:gd name="T21" fmla="*/ 665 h 692"/>
                <a:gd name="T22" fmla="*/ 561 w 785"/>
                <a:gd name="T23" fmla="*/ 692 h 692"/>
                <a:gd name="T24" fmla="*/ 225 w 785"/>
                <a:gd name="T25" fmla="*/ 692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5" h="692">
                  <a:moveTo>
                    <a:pt x="225" y="692"/>
                  </a:moveTo>
                  <a:cubicBezTo>
                    <a:pt x="207" y="692"/>
                    <a:pt x="185" y="680"/>
                    <a:pt x="177" y="665"/>
                  </a:cubicBezTo>
                  <a:cubicBezTo>
                    <a:pt x="9" y="374"/>
                    <a:pt x="9" y="374"/>
                    <a:pt x="9" y="374"/>
                  </a:cubicBezTo>
                  <a:cubicBezTo>
                    <a:pt x="0" y="358"/>
                    <a:pt x="0" y="334"/>
                    <a:pt x="9" y="318"/>
                  </a:cubicBezTo>
                  <a:cubicBezTo>
                    <a:pt x="177" y="27"/>
                    <a:pt x="177" y="27"/>
                    <a:pt x="177" y="27"/>
                  </a:cubicBezTo>
                  <a:cubicBezTo>
                    <a:pt x="185" y="12"/>
                    <a:pt x="207" y="0"/>
                    <a:pt x="225" y="0"/>
                  </a:cubicBezTo>
                  <a:cubicBezTo>
                    <a:pt x="561" y="0"/>
                    <a:pt x="561" y="0"/>
                    <a:pt x="561" y="0"/>
                  </a:cubicBezTo>
                  <a:cubicBezTo>
                    <a:pt x="578" y="0"/>
                    <a:pt x="600" y="12"/>
                    <a:pt x="609" y="27"/>
                  </a:cubicBezTo>
                  <a:cubicBezTo>
                    <a:pt x="777" y="318"/>
                    <a:pt x="777" y="318"/>
                    <a:pt x="777" y="318"/>
                  </a:cubicBezTo>
                  <a:cubicBezTo>
                    <a:pt x="785" y="334"/>
                    <a:pt x="785" y="358"/>
                    <a:pt x="777" y="374"/>
                  </a:cubicBezTo>
                  <a:cubicBezTo>
                    <a:pt x="609" y="665"/>
                    <a:pt x="609" y="665"/>
                    <a:pt x="609" y="665"/>
                  </a:cubicBezTo>
                  <a:cubicBezTo>
                    <a:pt x="600" y="680"/>
                    <a:pt x="578" y="692"/>
                    <a:pt x="561" y="692"/>
                  </a:cubicBezTo>
                  <a:lnTo>
                    <a:pt x="225" y="692"/>
                  </a:lnTo>
                  <a:close/>
                </a:path>
              </a:pathLst>
            </a:custGeom>
            <a:noFill/>
            <a:ln w="28575" cmpd="sng">
              <a:solidFill>
                <a:schemeClr val="tx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662A3FAA-D056-4098-8115-EA61EAF068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27645" y="839534"/>
            <a:ext cx="6781601" cy="5652388"/>
          </a:xfrm>
          <a:custGeom>
            <a:avLst/>
            <a:gdLst>
              <a:gd name="connsiteX0" fmla="*/ 2768595 w 4574113"/>
              <a:gd name="connsiteY0" fmla="*/ 2476119 h 3812472"/>
              <a:gd name="connsiteX1" fmla="*/ 3374676 w 4574113"/>
              <a:gd name="connsiteY1" fmla="*/ 2476119 h 3812472"/>
              <a:gd name="connsiteX2" fmla="*/ 3403209 w 4574113"/>
              <a:gd name="connsiteY2" fmla="*/ 2479909 h 3812472"/>
              <a:gd name="connsiteX3" fmla="*/ 3422833 w 4574113"/>
              <a:gd name="connsiteY3" fmla="*/ 2488137 h 3812472"/>
              <a:gd name="connsiteX4" fmla="*/ 3410840 w 4574113"/>
              <a:gd name="connsiteY4" fmla="*/ 2508879 h 3812472"/>
              <a:gd name="connsiteX5" fmla="*/ 2985934 w 4574113"/>
              <a:gd name="connsiteY5" fmla="*/ 3243764 h 3812472"/>
              <a:gd name="connsiteX6" fmla="*/ 2732784 w 4574113"/>
              <a:gd name="connsiteY6" fmla="*/ 3390890 h 3812472"/>
              <a:gd name="connsiteX7" fmla="*/ 2529297 w 4574113"/>
              <a:gd name="connsiteY7" fmla="*/ 3390890 h 3812472"/>
              <a:gd name="connsiteX8" fmla="*/ 2505559 w 4574113"/>
              <a:gd name="connsiteY8" fmla="*/ 3390890 h 3812472"/>
              <a:gd name="connsiteX9" fmla="*/ 2482907 w 4574113"/>
              <a:gd name="connsiteY9" fmla="*/ 3351884 h 3812472"/>
              <a:gd name="connsiteX10" fmla="*/ 2371959 w 4574113"/>
              <a:gd name="connsiteY10" fmla="*/ 3160822 h 3812472"/>
              <a:gd name="connsiteX11" fmla="*/ 2371959 w 4574113"/>
              <a:gd name="connsiteY11" fmla="*/ 3053878 h 3812472"/>
              <a:gd name="connsiteX12" fmla="*/ 2675654 w 4574113"/>
              <a:gd name="connsiteY12" fmla="*/ 2530895 h 3812472"/>
              <a:gd name="connsiteX13" fmla="*/ 2768595 w 4574113"/>
              <a:gd name="connsiteY13" fmla="*/ 2476119 h 3812472"/>
              <a:gd name="connsiteX14" fmla="*/ 3909778 w 4574113"/>
              <a:gd name="connsiteY14" fmla="*/ 676847 h 3812472"/>
              <a:gd name="connsiteX15" fmla="*/ 4305516 w 4574113"/>
              <a:gd name="connsiteY15" fmla="*/ 676847 h 3812472"/>
              <a:gd name="connsiteX16" fmla="*/ 4367056 w 4574113"/>
              <a:gd name="connsiteY16" fmla="*/ 712612 h 3812472"/>
              <a:gd name="connsiteX17" fmla="*/ 4564498 w 4574113"/>
              <a:gd name="connsiteY17" fmla="*/ 1054092 h 3812472"/>
              <a:gd name="connsiteX18" fmla="*/ 4564498 w 4574113"/>
              <a:gd name="connsiteY18" fmla="*/ 1123921 h 3812472"/>
              <a:gd name="connsiteX19" fmla="*/ 4367056 w 4574113"/>
              <a:gd name="connsiteY19" fmla="*/ 1465401 h 3812472"/>
              <a:gd name="connsiteX20" fmla="*/ 4305516 w 4574113"/>
              <a:gd name="connsiteY20" fmla="*/ 1501167 h 3812472"/>
              <a:gd name="connsiteX21" fmla="*/ 3909778 w 4574113"/>
              <a:gd name="connsiteY21" fmla="*/ 1501167 h 3812472"/>
              <a:gd name="connsiteX22" fmla="*/ 3849091 w 4574113"/>
              <a:gd name="connsiteY22" fmla="*/ 1465401 h 3812472"/>
              <a:gd name="connsiteX23" fmla="*/ 3650795 w 4574113"/>
              <a:gd name="connsiteY23" fmla="*/ 1123921 h 3812472"/>
              <a:gd name="connsiteX24" fmla="*/ 3650795 w 4574113"/>
              <a:gd name="connsiteY24" fmla="*/ 1054092 h 3812472"/>
              <a:gd name="connsiteX25" fmla="*/ 3849091 w 4574113"/>
              <a:gd name="connsiteY25" fmla="*/ 712612 h 3812472"/>
              <a:gd name="connsiteX26" fmla="*/ 3909778 w 4574113"/>
              <a:gd name="connsiteY26" fmla="*/ 676847 h 3812472"/>
              <a:gd name="connsiteX27" fmla="*/ 1104892 w 4574113"/>
              <a:gd name="connsiteY27" fmla="*/ 0 h 3812472"/>
              <a:gd name="connsiteX28" fmla="*/ 2732784 w 4574113"/>
              <a:gd name="connsiteY28" fmla="*/ 0 h 3812472"/>
              <a:gd name="connsiteX29" fmla="*/ 2985934 w 4574113"/>
              <a:gd name="connsiteY29" fmla="*/ 147125 h 3812472"/>
              <a:gd name="connsiteX30" fmla="*/ 3798122 w 4574113"/>
              <a:gd name="connsiteY30" fmla="*/ 1551823 h 3812472"/>
              <a:gd name="connsiteX31" fmla="*/ 3798122 w 4574113"/>
              <a:gd name="connsiteY31" fmla="*/ 1839068 h 3812472"/>
              <a:gd name="connsiteX32" fmla="*/ 3496551 w 4574113"/>
              <a:gd name="connsiteY32" fmla="*/ 2360642 h 3812472"/>
              <a:gd name="connsiteX33" fmla="*/ 3471135 w 4574113"/>
              <a:gd name="connsiteY33" fmla="*/ 2404597 h 3812472"/>
              <a:gd name="connsiteX34" fmla="*/ 3472029 w 4574113"/>
              <a:gd name="connsiteY34" fmla="*/ 2404972 h 3812472"/>
              <a:gd name="connsiteX35" fmla="*/ 3516881 w 4574113"/>
              <a:gd name="connsiteY35" fmla="*/ 2450209 h 3812472"/>
              <a:gd name="connsiteX36" fmla="*/ 3857970 w 4574113"/>
              <a:gd name="connsiteY36" fmla="*/ 3040131 h 3812472"/>
              <a:gd name="connsiteX37" fmla="*/ 3857970 w 4574113"/>
              <a:gd name="connsiteY37" fmla="*/ 3160764 h 3812472"/>
              <a:gd name="connsiteX38" fmla="*/ 3516881 w 4574113"/>
              <a:gd name="connsiteY38" fmla="*/ 3750684 h 3812472"/>
              <a:gd name="connsiteX39" fmla="*/ 3410567 w 4574113"/>
              <a:gd name="connsiteY39" fmla="*/ 3812472 h 3812472"/>
              <a:gd name="connsiteX40" fmla="*/ 2726911 w 4574113"/>
              <a:gd name="connsiteY40" fmla="*/ 3812472 h 3812472"/>
              <a:gd name="connsiteX41" fmla="*/ 2622074 w 4574113"/>
              <a:gd name="connsiteY41" fmla="*/ 3750684 h 3812472"/>
              <a:gd name="connsiteX42" fmla="*/ 2438330 w 4574113"/>
              <a:gd name="connsiteY42" fmla="*/ 3434265 h 3812472"/>
              <a:gd name="connsiteX43" fmla="*/ 2417573 w 4574113"/>
              <a:gd name="connsiteY43" fmla="*/ 3398519 h 3812472"/>
              <a:gd name="connsiteX44" fmla="*/ 2433905 w 4574113"/>
              <a:gd name="connsiteY44" fmla="*/ 3398519 h 3812472"/>
              <a:gd name="connsiteX45" fmla="*/ 2511101 w 4574113"/>
              <a:gd name="connsiteY45" fmla="*/ 3398519 h 3812472"/>
              <a:gd name="connsiteX46" fmla="*/ 2544636 w 4574113"/>
              <a:gd name="connsiteY46" fmla="*/ 3456269 h 3812472"/>
              <a:gd name="connsiteX47" fmla="*/ 2672757 w 4574113"/>
              <a:gd name="connsiteY47" fmla="*/ 3676902 h 3812472"/>
              <a:gd name="connsiteX48" fmla="*/ 2765699 w 4574113"/>
              <a:gd name="connsiteY48" fmla="*/ 3731679 h 3812472"/>
              <a:gd name="connsiteX49" fmla="*/ 3371780 w 4574113"/>
              <a:gd name="connsiteY49" fmla="*/ 3731679 h 3812472"/>
              <a:gd name="connsiteX50" fmla="*/ 3466029 w 4574113"/>
              <a:gd name="connsiteY50" fmla="*/ 3676902 h 3812472"/>
              <a:gd name="connsiteX51" fmla="*/ 3768415 w 4574113"/>
              <a:gd name="connsiteY51" fmla="*/ 3153920 h 3812472"/>
              <a:gd name="connsiteX52" fmla="*/ 3768415 w 4574113"/>
              <a:gd name="connsiteY52" fmla="*/ 3046975 h 3812472"/>
              <a:gd name="connsiteX53" fmla="*/ 3466029 w 4574113"/>
              <a:gd name="connsiteY53" fmla="*/ 2523992 h 3812472"/>
              <a:gd name="connsiteX54" fmla="*/ 3426268 w 4574113"/>
              <a:gd name="connsiteY54" fmla="*/ 2483888 h 3812472"/>
              <a:gd name="connsiteX55" fmla="*/ 3421667 w 4574113"/>
              <a:gd name="connsiteY55" fmla="*/ 2481960 h 3812472"/>
              <a:gd name="connsiteX56" fmla="*/ 3446331 w 4574113"/>
              <a:gd name="connsiteY56" fmla="*/ 2439303 h 3812472"/>
              <a:gd name="connsiteX57" fmla="*/ 3464674 w 4574113"/>
              <a:gd name="connsiteY57" fmla="*/ 2407578 h 3812472"/>
              <a:gd name="connsiteX58" fmla="*/ 3445649 w 4574113"/>
              <a:gd name="connsiteY58" fmla="*/ 2399601 h 3812472"/>
              <a:gd name="connsiteX59" fmla="*/ 3413464 w 4574113"/>
              <a:gd name="connsiteY59" fmla="*/ 2395325 h 3812472"/>
              <a:gd name="connsiteX60" fmla="*/ 2729808 w 4574113"/>
              <a:gd name="connsiteY60" fmla="*/ 2395325 h 3812472"/>
              <a:gd name="connsiteX61" fmla="*/ 2624971 w 4574113"/>
              <a:gd name="connsiteY61" fmla="*/ 2457112 h 3812472"/>
              <a:gd name="connsiteX62" fmla="*/ 2282405 w 4574113"/>
              <a:gd name="connsiteY62" fmla="*/ 3047034 h 3812472"/>
              <a:gd name="connsiteX63" fmla="*/ 2282405 w 4574113"/>
              <a:gd name="connsiteY63" fmla="*/ 3167666 h 3812472"/>
              <a:gd name="connsiteX64" fmla="*/ 2395478 w 4574113"/>
              <a:gd name="connsiteY64" fmla="*/ 3362386 h 3812472"/>
              <a:gd name="connsiteX65" fmla="*/ 2412031 w 4574113"/>
              <a:gd name="connsiteY65" fmla="*/ 3390890 h 3812472"/>
              <a:gd name="connsiteX66" fmla="*/ 2335350 w 4574113"/>
              <a:gd name="connsiteY66" fmla="*/ 3390890 h 3812472"/>
              <a:gd name="connsiteX67" fmla="*/ 1104892 w 4574113"/>
              <a:gd name="connsiteY67" fmla="*/ 3390890 h 3812472"/>
              <a:gd name="connsiteX68" fmla="*/ 855258 w 4574113"/>
              <a:gd name="connsiteY68" fmla="*/ 3243764 h 3812472"/>
              <a:gd name="connsiteX69" fmla="*/ 39555 w 4574113"/>
              <a:gd name="connsiteY69" fmla="*/ 1839068 h 3812472"/>
              <a:gd name="connsiteX70" fmla="*/ 39555 w 4574113"/>
              <a:gd name="connsiteY70" fmla="*/ 1551823 h 3812472"/>
              <a:gd name="connsiteX71" fmla="*/ 855258 w 4574113"/>
              <a:gd name="connsiteY71" fmla="*/ 147125 h 3812472"/>
              <a:gd name="connsiteX72" fmla="*/ 1104892 w 4574113"/>
              <a:gd name="connsiteY72" fmla="*/ 0 h 38124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</a:cxnLst>
            <a:rect l="l" t="t" r="r" b="b"/>
            <a:pathLst>
              <a:path w="4574113" h="3812472">
                <a:moveTo>
                  <a:pt x="2768595" y="2476119"/>
                </a:moveTo>
                <a:cubicBezTo>
                  <a:pt x="2768595" y="2476119"/>
                  <a:pt x="2768595" y="2476119"/>
                  <a:pt x="3374676" y="2476119"/>
                </a:cubicBezTo>
                <a:cubicBezTo>
                  <a:pt x="3384493" y="2476119"/>
                  <a:pt x="3394066" y="2477423"/>
                  <a:pt x="3403209" y="2479909"/>
                </a:cubicBezTo>
                <a:lnTo>
                  <a:pt x="3422833" y="2488137"/>
                </a:lnTo>
                <a:lnTo>
                  <a:pt x="3410840" y="2508879"/>
                </a:lnTo>
                <a:cubicBezTo>
                  <a:pt x="3302401" y="2696426"/>
                  <a:pt x="3163600" y="2936487"/>
                  <a:pt x="2985934" y="3243764"/>
                </a:cubicBezTo>
                <a:cubicBezTo>
                  <a:pt x="2933195" y="3334842"/>
                  <a:pt x="2838263" y="3390890"/>
                  <a:pt x="2732784" y="3390890"/>
                </a:cubicBezTo>
                <a:cubicBezTo>
                  <a:pt x="2732784" y="3390890"/>
                  <a:pt x="2732784" y="3390890"/>
                  <a:pt x="2529297" y="3390890"/>
                </a:cubicBezTo>
                <a:lnTo>
                  <a:pt x="2505559" y="3390890"/>
                </a:lnTo>
                <a:lnTo>
                  <a:pt x="2482907" y="3351884"/>
                </a:lnTo>
                <a:cubicBezTo>
                  <a:pt x="2451367" y="3297569"/>
                  <a:pt x="2414666" y="3234367"/>
                  <a:pt x="2371959" y="3160822"/>
                </a:cubicBezTo>
                <a:cubicBezTo>
                  <a:pt x="2352324" y="3128217"/>
                  <a:pt x="2352324" y="3086483"/>
                  <a:pt x="2371959" y="3053878"/>
                </a:cubicBezTo>
                <a:cubicBezTo>
                  <a:pt x="2371959" y="3053878"/>
                  <a:pt x="2371959" y="3053878"/>
                  <a:pt x="2675654" y="2530895"/>
                </a:cubicBezTo>
                <a:cubicBezTo>
                  <a:pt x="2693981" y="2496986"/>
                  <a:pt x="2730633" y="2476119"/>
                  <a:pt x="2768595" y="2476119"/>
                </a:cubicBezTo>
                <a:close/>
                <a:moveTo>
                  <a:pt x="3909778" y="676847"/>
                </a:moveTo>
                <a:cubicBezTo>
                  <a:pt x="3909778" y="676847"/>
                  <a:pt x="3909778" y="676847"/>
                  <a:pt x="4305516" y="676847"/>
                </a:cubicBezTo>
                <a:cubicBezTo>
                  <a:pt x="4331158" y="676847"/>
                  <a:pt x="4354235" y="690472"/>
                  <a:pt x="4367056" y="712612"/>
                </a:cubicBezTo>
                <a:cubicBezTo>
                  <a:pt x="4367056" y="712612"/>
                  <a:pt x="4367056" y="712612"/>
                  <a:pt x="4564498" y="1054092"/>
                </a:cubicBezTo>
                <a:cubicBezTo>
                  <a:pt x="4577319" y="1075382"/>
                  <a:pt x="4577319" y="1102632"/>
                  <a:pt x="4564498" y="1123921"/>
                </a:cubicBezTo>
                <a:cubicBezTo>
                  <a:pt x="4564498" y="1123921"/>
                  <a:pt x="4564498" y="1123921"/>
                  <a:pt x="4367056" y="1465401"/>
                </a:cubicBezTo>
                <a:cubicBezTo>
                  <a:pt x="4354235" y="1487542"/>
                  <a:pt x="4331158" y="1501167"/>
                  <a:pt x="4305516" y="1501167"/>
                </a:cubicBezTo>
                <a:cubicBezTo>
                  <a:pt x="4305516" y="1501167"/>
                  <a:pt x="4305516" y="1501167"/>
                  <a:pt x="3909778" y="1501167"/>
                </a:cubicBezTo>
                <a:cubicBezTo>
                  <a:pt x="3884990" y="1501167"/>
                  <a:pt x="3861058" y="1487542"/>
                  <a:pt x="3849091" y="1465401"/>
                </a:cubicBezTo>
                <a:cubicBezTo>
                  <a:pt x="3849091" y="1465401"/>
                  <a:pt x="3849091" y="1465401"/>
                  <a:pt x="3650795" y="1123921"/>
                </a:cubicBezTo>
                <a:cubicBezTo>
                  <a:pt x="3637974" y="1102632"/>
                  <a:pt x="3637974" y="1075382"/>
                  <a:pt x="3650795" y="1054092"/>
                </a:cubicBezTo>
                <a:cubicBezTo>
                  <a:pt x="3650795" y="1054092"/>
                  <a:pt x="3650795" y="1054092"/>
                  <a:pt x="3849091" y="712612"/>
                </a:cubicBezTo>
                <a:cubicBezTo>
                  <a:pt x="3861058" y="690472"/>
                  <a:pt x="3884990" y="676847"/>
                  <a:pt x="3909778" y="676847"/>
                </a:cubicBezTo>
                <a:close/>
                <a:moveTo>
                  <a:pt x="1104892" y="0"/>
                </a:moveTo>
                <a:cubicBezTo>
                  <a:pt x="1104892" y="0"/>
                  <a:pt x="1104892" y="0"/>
                  <a:pt x="2732784" y="0"/>
                </a:cubicBezTo>
                <a:cubicBezTo>
                  <a:pt x="2838263" y="0"/>
                  <a:pt x="2933195" y="56047"/>
                  <a:pt x="2985934" y="147125"/>
                </a:cubicBezTo>
                <a:cubicBezTo>
                  <a:pt x="2985934" y="147125"/>
                  <a:pt x="2985934" y="147125"/>
                  <a:pt x="3798122" y="1551823"/>
                </a:cubicBezTo>
                <a:cubicBezTo>
                  <a:pt x="3850862" y="1639397"/>
                  <a:pt x="3850862" y="1751493"/>
                  <a:pt x="3798122" y="1839068"/>
                </a:cubicBezTo>
                <a:cubicBezTo>
                  <a:pt x="3798122" y="1839068"/>
                  <a:pt x="3798122" y="1839068"/>
                  <a:pt x="3496551" y="2360642"/>
                </a:cubicBezTo>
                <a:lnTo>
                  <a:pt x="3471135" y="2404597"/>
                </a:lnTo>
                <a:lnTo>
                  <a:pt x="3472029" y="2404972"/>
                </a:lnTo>
                <a:cubicBezTo>
                  <a:pt x="3490302" y="2415638"/>
                  <a:pt x="3505806" y="2431084"/>
                  <a:pt x="3516881" y="2450209"/>
                </a:cubicBezTo>
                <a:cubicBezTo>
                  <a:pt x="3516881" y="2450209"/>
                  <a:pt x="3516881" y="2450209"/>
                  <a:pt x="3857970" y="3040131"/>
                </a:cubicBezTo>
                <a:cubicBezTo>
                  <a:pt x="3880120" y="3076909"/>
                  <a:pt x="3880120" y="3123985"/>
                  <a:pt x="3857970" y="3160764"/>
                </a:cubicBezTo>
                <a:cubicBezTo>
                  <a:pt x="3857970" y="3160764"/>
                  <a:pt x="3857970" y="3160764"/>
                  <a:pt x="3516881" y="3750684"/>
                </a:cubicBezTo>
                <a:cubicBezTo>
                  <a:pt x="3494732" y="3788933"/>
                  <a:pt x="3454864" y="3812472"/>
                  <a:pt x="3410567" y="3812472"/>
                </a:cubicBezTo>
                <a:cubicBezTo>
                  <a:pt x="3410567" y="3812472"/>
                  <a:pt x="3410567" y="3812472"/>
                  <a:pt x="2726911" y="3812472"/>
                </a:cubicBezTo>
                <a:cubicBezTo>
                  <a:pt x="2684090" y="3812472"/>
                  <a:pt x="2642747" y="3788933"/>
                  <a:pt x="2622074" y="3750684"/>
                </a:cubicBezTo>
                <a:cubicBezTo>
                  <a:pt x="2622074" y="3750684"/>
                  <a:pt x="2622074" y="3750684"/>
                  <a:pt x="2438330" y="3434265"/>
                </a:cubicBezTo>
                <a:lnTo>
                  <a:pt x="2417573" y="3398519"/>
                </a:lnTo>
                <a:lnTo>
                  <a:pt x="2433905" y="3398519"/>
                </a:lnTo>
                <a:lnTo>
                  <a:pt x="2511101" y="3398519"/>
                </a:lnTo>
                <a:lnTo>
                  <a:pt x="2544636" y="3456269"/>
                </a:lnTo>
                <a:cubicBezTo>
                  <a:pt x="2672757" y="3676902"/>
                  <a:pt x="2672757" y="3676902"/>
                  <a:pt x="2672757" y="3676902"/>
                </a:cubicBezTo>
                <a:cubicBezTo>
                  <a:pt x="2691084" y="3710811"/>
                  <a:pt x="2727737" y="3731679"/>
                  <a:pt x="2765699" y="3731679"/>
                </a:cubicBezTo>
                <a:cubicBezTo>
                  <a:pt x="3371780" y="3731679"/>
                  <a:pt x="3371780" y="3731679"/>
                  <a:pt x="3371780" y="3731679"/>
                </a:cubicBezTo>
                <a:cubicBezTo>
                  <a:pt x="3411050" y="3731679"/>
                  <a:pt x="3446394" y="3710811"/>
                  <a:pt x="3466029" y="3676902"/>
                </a:cubicBezTo>
                <a:cubicBezTo>
                  <a:pt x="3768415" y="3153920"/>
                  <a:pt x="3768415" y="3153920"/>
                  <a:pt x="3768415" y="3153920"/>
                </a:cubicBezTo>
                <a:cubicBezTo>
                  <a:pt x="3788051" y="3121314"/>
                  <a:pt x="3788051" y="3079580"/>
                  <a:pt x="3768415" y="3046975"/>
                </a:cubicBezTo>
                <a:cubicBezTo>
                  <a:pt x="3466029" y="2523992"/>
                  <a:pt x="3466029" y="2523992"/>
                  <a:pt x="3466029" y="2523992"/>
                </a:cubicBezTo>
                <a:cubicBezTo>
                  <a:pt x="3456211" y="2507037"/>
                  <a:pt x="3442467" y="2493343"/>
                  <a:pt x="3426268" y="2483888"/>
                </a:cubicBezTo>
                <a:lnTo>
                  <a:pt x="3421667" y="2481960"/>
                </a:lnTo>
                <a:lnTo>
                  <a:pt x="3446331" y="2439303"/>
                </a:lnTo>
                <a:lnTo>
                  <a:pt x="3464674" y="2407578"/>
                </a:lnTo>
                <a:lnTo>
                  <a:pt x="3445649" y="2399601"/>
                </a:lnTo>
                <a:cubicBezTo>
                  <a:pt x="3435335" y="2396796"/>
                  <a:pt x="3424538" y="2395325"/>
                  <a:pt x="3413464" y="2395325"/>
                </a:cubicBezTo>
                <a:cubicBezTo>
                  <a:pt x="2729808" y="2395325"/>
                  <a:pt x="2729808" y="2395325"/>
                  <a:pt x="2729808" y="2395325"/>
                </a:cubicBezTo>
                <a:cubicBezTo>
                  <a:pt x="2686987" y="2395325"/>
                  <a:pt x="2645644" y="2418863"/>
                  <a:pt x="2624971" y="2457112"/>
                </a:cubicBezTo>
                <a:cubicBezTo>
                  <a:pt x="2282405" y="3047034"/>
                  <a:pt x="2282405" y="3047034"/>
                  <a:pt x="2282405" y="3047034"/>
                </a:cubicBezTo>
                <a:cubicBezTo>
                  <a:pt x="2260256" y="3083811"/>
                  <a:pt x="2260256" y="3130887"/>
                  <a:pt x="2282405" y="3167666"/>
                </a:cubicBezTo>
                <a:cubicBezTo>
                  <a:pt x="2325225" y="3241406"/>
                  <a:pt x="2362693" y="3305929"/>
                  <a:pt x="2395478" y="3362386"/>
                </a:cubicBezTo>
                <a:lnTo>
                  <a:pt x="2412031" y="3390890"/>
                </a:lnTo>
                <a:lnTo>
                  <a:pt x="2335350" y="3390890"/>
                </a:lnTo>
                <a:cubicBezTo>
                  <a:pt x="2096889" y="3390890"/>
                  <a:pt x="1715352" y="3390890"/>
                  <a:pt x="1104892" y="3390890"/>
                </a:cubicBezTo>
                <a:cubicBezTo>
                  <a:pt x="1002929" y="3390890"/>
                  <a:pt x="904482" y="3334842"/>
                  <a:pt x="855258" y="3243764"/>
                </a:cubicBezTo>
                <a:cubicBezTo>
                  <a:pt x="855258" y="3243764"/>
                  <a:pt x="855258" y="3243764"/>
                  <a:pt x="39555" y="1839068"/>
                </a:cubicBezTo>
                <a:cubicBezTo>
                  <a:pt x="-13185" y="1751493"/>
                  <a:pt x="-13185" y="1639397"/>
                  <a:pt x="39555" y="1551823"/>
                </a:cubicBezTo>
                <a:cubicBezTo>
                  <a:pt x="39555" y="1551823"/>
                  <a:pt x="39555" y="1551823"/>
                  <a:pt x="855258" y="147125"/>
                </a:cubicBezTo>
                <a:cubicBezTo>
                  <a:pt x="904482" y="56047"/>
                  <a:pt x="1002929" y="0"/>
                  <a:pt x="1104892" y="0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28DB36-C583-3803-42D3-E82F914FBF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09382" y="2096162"/>
            <a:ext cx="3894161" cy="2657858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1400">
                <a:solidFill>
                  <a:schemeClr val="bg1"/>
                </a:solidFill>
                <a:ea typeface="+mn-lt"/>
                <a:cs typeface="+mn-lt"/>
              </a:rPr>
              <a:t>contains a precise 1:2:1 ratio of the skin's three essential lipids, namely ceramides, cholesterol and fatty acids. Cholesterol is dominant, allowing the kin barrier to restore instantly.</a:t>
            </a:r>
          </a:p>
          <a:p>
            <a:r>
              <a:rPr lang="en-US" sz="1400">
                <a:solidFill>
                  <a:schemeClr val="bg1"/>
                </a:solidFill>
                <a:ea typeface="+mn-lt"/>
                <a:cs typeface="+mn-lt"/>
              </a:rPr>
              <a:t>The formula also includes a key ingredient bio-inspired by the regulatory power of flower nectar microbiota, which contributes to the balance of the skin's microbiata.</a:t>
            </a:r>
          </a:p>
          <a:p>
            <a:r>
              <a:rPr lang="en-US" sz="1400">
                <a:solidFill>
                  <a:schemeClr val="bg1"/>
                </a:solidFill>
                <a:ea typeface="+mn-lt"/>
                <a:cs typeface="+mn-lt"/>
              </a:rPr>
              <a:t>The niacinamide helps the skin to recover an optimal level of cutaneous lipids while providing in-depth nutrition in order to slow the visible signs of ageing.</a:t>
            </a:r>
            <a:endParaRPr lang="en-US" sz="14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2350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648929" y="629266"/>
            <a:ext cx="3505495" cy="1622321"/>
          </a:xfrm>
        </p:spPr>
        <p:txBody>
          <a:bodyPr>
            <a:normAutofit/>
          </a:bodyPr>
          <a:lstStyle/>
          <a:p>
            <a:r>
              <a:rPr lang="en-US" sz="3700" err="1">
                <a:ea typeface="+mj-lt"/>
                <a:cs typeface="+mj-lt"/>
              </a:rPr>
              <a:t>SkinRecovery</a:t>
            </a:r>
            <a:r>
              <a:rPr lang="en-US" sz="3700">
                <a:ea typeface="+mj-lt"/>
                <a:cs typeface="+mj-lt"/>
              </a:rPr>
              <a:t> Post-Procedure Balm</a:t>
            </a:r>
            <a:endParaRPr lang="en-US" sz="370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E39A796-BE83-48B1-B33F-35C4A32AAB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9056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ed Rectangle 9">
            <a:extLst>
              <a:ext uri="{FF2B5EF4-FFF2-40B4-BE49-F238E27FC236}">
                <a16:creationId xmlns:a16="http://schemas.microsoft.com/office/drawing/2014/main" id="{72F84B47-E267-4194-8194-831DB7B554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23688" y="557784"/>
            <a:ext cx="6584098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A picture containing text, toiletry, indoor, cup&#10;&#10;Description automatically generated">
            <a:extLst>
              <a:ext uri="{FF2B5EF4-FFF2-40B4-BE49-F238E27FC236}">
                <a16:creationId xmlns:a16="http://schemas.microsoft.com/office/drawing/2014/main" id="{3D4B1633-667B-5DC2-6A67-FDB0498055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60368" y="807593"/>
            <a:ext cx="4710318" cy="5239568"/>
          </a:xfrm>
          <a:prstGeom prst="rect">
            <a:avLst/>
          </a:prstGeom>
          <a:effectLst/>
        </p:spPr>
      </p:pic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EC4D19B-3798-C8A8-C66F-4BC39FB766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9246" y="2341440"/>
            <a:ext cx="3200400" cy="4292722"/>
          </a:xfrm>
        </p:spPr>
        <p:txBody>
          <a:bodyPr vert="horz" lIns="91440" tIns="45720" rIns="91440" bIns="45720" rtlCol="0" anchor="t">
            <a:normAutofit fontScale="85000" lnSpcReduction="20000"/>
          </a:bodyPr>
          <a:lstStyle/>
          <a:p>
            <a:r>
              <a:rPr lang="en-US" dirty="0">
                <a:ea typeface="+mn-lt"/>
                <a:cs typeface="+mn-lt"/>
              </a:rPr>
              <a:t>Skin Types:</a:t>
            </a:r>
          </a:p>
          <a:p>
            <a:r>
              <a:rPr lang="en-US" dirty="0">
                <a:ea typeface="+mn-lt"/>
                <a:cs typeface="+mn-lt"/>
              </a:rPr>
              <a:t>Damaged, scared, oily, dehydrated , normal </a:t>
            </a:r>
          </a:p>
          <a:p>
            <a:r>
              <a:rPr lang="en-US" dirty="0">
                <a:ea typeface="+mn-lt"/>
                <a:cs typeface="+mn-lt"/>
              </a:rPr>
              <a:t>Benefits:</a:t>
            </a:r>
          </a:p>
          <a:p>
            <a:pPr marL="0" indent="0">
              <a:buNone/>
            </a:pPr>
            <a:r>
              <a:rPr lang="en-US" dirty="0">
                <a:ea typeface="+mn-lt"/>
                <a:cs typeface="+mn-lt"/>
              </a:rPr>
              <a:t>Its unique formula places the skin in optimal conditions to induce and speed up healing. It supports the skin’s natural recovery process and helps prevent the appearance of scars.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62150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D30478-F410-A573-5D31-9950C23D15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5859" y="640081"/>
            <a:ext cx="3494341" cy="3793488"/>
          </a:xfrm>
          <a:noFill/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32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SkinRecovery Post-Procedure Balm Ingredients 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1FC7D98-7B8B-402A-90FC-F027482F21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25926" y="0"/>
            <a:ext cx="756607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ounded Rectangle 28">
            <a:extLst>
              <a:ext uri="{FF2B5EF4-FFF2-40B4-BE49-F238E27FC236}">
                <a16:creationId xmlns:a16="http://schemas.microsoft.com/office/drawing/2014/main" id="{AD7356EA-285B-4E5D-8FEC-104659A4FD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275903" y="640091"/>
            <a:ext cx="6266120" cy="5577818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B578D6AA-902F-2097-3D7A-FE8ADBAFA7D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441735" y="1878623"/>
            <a:ext cx="5934456" cy="3100753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22100896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Many question marks on black background">
            <a:extLst>
              <a:ext uri="{FF2B5EF4-FFF2-40B4-BE49-F238E27FC236}">
                <a16:creationId xmlns:a16="http://schemas.microsoft.com/office/drawing/2014/main" id="{79062D76-9C39-0CC2-D198-AFC9F107242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7618" r="-2" b="-2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12192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F3276A4-0C32-E3B0-1E37-C7D8B0F924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3875" y="5317240"/>
            <a:ext cx="11210925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>
                <a:solidFill>
                  <a:schemeClr val="tx1">
                    <a:lumMod val="85000"/>
                    <a:lumOff val="15000"/>
                  </a:schemeClr>
                </a:solidFill>
              </a:rPr>
              <a:t>Questions?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176391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Metadata/LabelInfo.xml><?xml version="1.0" encoding="utf-8"?>
<clbl:labelList xmlns:clbl="http://schemas.microsoft.com/office/2020/mipLabelMetadata">
  <clbl:label id="{56f1b449-1c43-45cc-84f7-a4d5ac4a6ead}" enabled="1" method="Standard" siteId="{89a3e09f-dd7d-463a-a9d4-9802d78f483b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8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PowerPoint Presentation</vt:lpstr>
      <vt:lpstr>Natigène Gel</vt:lpstr>
      <vt:lpstr>Natigène Collagen Gel Ingredients  </vt:lpstr>
      <vt:lpstr>PowerPoint Presentation</vt:lpstr>
      <vt:lpstr>Ingredients </vt:lpstr>
      <vt:lpstr>SkinRecovery Post-Procedure Balm</vt:lpstr>
      <vt:lpstr>SkinRecovery Post-Procedure Balm Ingredients </vt:lpstr>
      <vt:lpstr>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cp:revision>69</cp:revision>
  <dcterms:modified xsi:type="dcterms:W3CDTF">2022-12-21T19:39:54Z</dcterms:modified>
</cp:coreProperties>
</file>