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 id="2147483710" r:id="rId2"/>
    <p:sldMasterId id="2147483722" r:id="rId3"/>
  </p:sldMasterIdLst>
  <p:sldIdLst>
    <p:sldId id="283" r:id="rId4"/>
    <p:sldId id="274" r:id="rId5"/>
    <p:sldId id="257" r:id="rId6"/>
    <p:sldId id="258" r:id="rId7"/>
    <p:sldId id="259" r:id="rId8"/>
    <p:sldId id="260" r:id="rId9"/>
    <p:sldId id="261" r:id="rId10"/>
    <p:sldId id="263" r:id="rId11"/>
    <p:sldId id="264" r:id="rId12"/>
    <p:sldId id="265" r:id="rId13"/>
    <p:sldId id="266" r:id="rId14"/>
    <p:sldId id="267" r:id="rId15"/>
    <p:sldId id="268" r:id="rId16"/>
    <p:sldId id="269" r:id="rId17"/>
    <p:sldId id="270" r:id="rId18"/>
    <p:sldId id="262" r:id="rId19"/>
    <p:sldId id="276" r:id="rId20"/>
    <p:sldId id="271" r:id="rId21"/>
    <p:sldId id="273" r:id="rId22"/>
    <p:sldId id="272" r:id="rId23"/>
    <p:sldId id="275" r:id="rId24"/>
    <p:sldId id="277" r:id="rId25"/>
    <p:sldId id="278" r:id="rId26"/>
    <p:sldId id="281" r:id="rId27"/>
    <p:sldId id="279" r:id="rId28"/>
    <p:sldId id="280" r:id="rId29"/>
    <p:sldId id="282"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7FA5E1-583F-E9A2-E931-6C8BB97C4F06}" v="1" dt="2022-12-19T17:21:50.582"/>
    <p1510:client id="{77F56FB2-FE18-4735-829B-AD14CD4C11FA}" v="3" dt="2022-12-19T17:18:59.862"/>
    <p1510:client id="{ADCB6CFB-6960-4E12-A8FE-31549AD88602}" v="494" dt="2022-12-19T21:55:03.0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8" d="100"/>
          <a:sy n="78" d="100"/>
        </p:scale>
        <p:origin x="65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microsoft.com/office/2015/10/relationships/revisionInfo" Target="revisionInfo.xml"/><Relationship Id="rId8"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 Id="rId1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 Id="rId1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E81174-0B24-4705-8232-E2ECD958AFA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6D57B6E-E56C-4461-A0D2-A5CB5A05CCC5}">
      <dgm:prSet/>
      <dgm:spPr/>
      <dgm:t>
        <a:bodyPr/>
        <a:lstStyle/>
        <a:p>
          <a:r>
            <a:rPr lang="en-US"/>
            <a:t>The Core of Our Business </a:t>
          </a:r>
        </a:p>
      </dgm:t>
    </dgm:pt>
    <dgm:pt modelId="{271DF27F-ED77-41E9-892D-6CC07098DF1B}" type="parTrans" cxnId="{2E464435-EE15-466A-BCB1-79D2846BEE9F}">
      <dgm:prSet/>
      <dgm:spPr/>
      <dgm:t>
        <a:bodyPr/>
        <a:lstStyle/>
        <a:p>
          <a:endParaRPr lang="en-US"/>
        </a:p>
      </dgm:t>
    </dgm:pt>
    <dgm:pt modelId="{F209F51B-DDAE-44EC-AE96-654072BF6C32}" type="sibTrans" cxnId="{2E464435-EE15-466A-BCB1-79D2846BEE9F}">
      <dgm:prSet/>
      <dgm:spPr/>
      <dgm:t>
        <a:bodyPr/>
        <a:lstStyle/>
        <a:p>
          <a:endParaRPr lang="en-US"/>
        </a:p>
      </dgm:t>
    </dgm:pt>
    <dgm:pt modelId="{3CAFA425-6CCE-41C4-954F-293570ECCDAF}">
      <dgm:prSet/>
      <dgm:spPr/>
      <dgm:t>
        <a:bodyPr/>
        <a:lstStyle/>
        <a:p>
          <a:r>
            <a:rPr lang="en-US"/>
            <a:t>Passion for Innovation and Industry Recognition </a:t>
          </a:r>
        </a:p>
      </dgm:t>
    </dgm:pt>
    <dgm:pt modelId="{17148B46-763A-41F2-8EAF-789B7139A7FA}" type="parTrans" cxnId="{F3C1C7A4-DF11-47C0-9BC7-99D882C05876}">
      <dgm:prSet/>
      <dgm:spPr/>
      <dgm:t>
        <a:bodyPr/>
        <a:lstStyle/>
        <a:p>
          <a:endParaRPr lang="en-US"/>
        </a:p>
      </dgm:t>
    </dgm:pt>
    <dgm:pt modelId="{3572154F-7E9B-4ACA-8734-544F9BB86F1F}" type="sibTrans" cxnId="{F3C1C7A4-DF11-47C0-9BC7-99D882C05876}">
      <dgm:prSet/>
      <dgm:spPr/>
      <dgm:t>
        <a:bodyPr/>
        <a:lstStyle/>
        <a:p>
          <a:endParaRPr lang="en-US"/>
        </a:p>
      </dgm:t>
    </dgm:pt>
    <dgm:pt modelId="{90A6B6DF-4F05-48AF-8FC9-8522E2B10C5D}">
      <dgm:prSet/>
      <dgm:spPr/>
      <dgm:t>
        <a:bodyPr/>
        <a:lstStyle/>
        <a:p>
          <a:r>
            <a:rPr lang="en-US" dirty="0"/>
            <a:t>LDR's Loyalty Program, Simple and Beneficial </a:t>
          </a:r>
        </a:p>
      </dgm:t>
    </dgm:pt>
    <dgm:pt modelId="{8E356BB5-49BA-43C9-84D0-738BAB561E4F}" type="parTrans" cxnId="{52C1261D-5BA2-4CE6-B789-E02EFD8A0780}">
      <dgm:prSet/>
      <dgm:spPr/>
      <dgm:t>
        <a:bodyPr/>
        <a:lstStyle/>
        <a:p>
          <a:endParaRPr lang="en-US"/>
        </a:p>
      </dgm:t>
    </dgm:pt>
    <dgm:pt modelId="{46F454A5-A39B-474E-A0E3-B7BCB6778519}" type="sibTrans" cxnId="{52C1261D-5BA2-4CE6-B789-E02EFD8A0780}">
      <dgm:prSet/>
      <dgm:spPr/>
      <dgm:t>
        <a:bodyPr/>
        <a:lstStyle/>
        <a:p>
          <a:endParaRPr lang="en-US"/>
        </a:p>
      </dgm:t>
    </dgm:pt>
    <dgm:pt modelId="{A6C51AEB-013A-4460-B941-74B9E771835E}">
      <dgm:prSet/>
      <dgm:spPr/>
      <dgm:t>
        <a:bodyPr/>
        <a:lstStyle/>
        <a:p>
          <a:r>
            <a:rPr lang="en-US"/>
            <a:t>Training </a:t>
          </a:r>
        </a:p>
      </dgm:t>
    </dgm:pt>
    <dgm:pt modelId="{AF634914-2C52-4F16-BD37-A8CF3593ADD8}" type="parTrans" cxnId="{90E21F08-0AD7-4938-A502-9EFFBB28E619}">
      <dgm:prSet/>
      <dgm:spPr/>
      <dgm:t>
        <a:bodyPr/>
        <a:lstStyle/>
        <a:p>
          <a:endParaRPr lang="en-US"/>
        </a:p>
      </dgm:t>
    </dgm:pt>
    <dgm:pt modelId="{1D0EE981-F6E5-4D1B-AEAF-14D42CF2B76D}" type="sibTrans" cxnId="{90E21F08-0AD7-4938-A502-9EFFBB28E619}">
      <dgm:prSet/>
      <dgm:spPr/>
      <dgm:t>
        <a:bodyPr/>
        <a:lstStyle/>
        <a:p>
          <a:endParaRPr lang="en-US"/>
        </a:p>
      </dgm:t>
    </dgm:pt>
    <dgm:pt modelId="{9296EC58-2C09-4DFD-AD0C-9A14A4B78F01}">
      <dgm:prSet/>
      <dgm:spPr/>
      <dgm:t>
        <a:bodyPr/>
        <a:lstStyle/>
        <a:p>
          <a:r>
            <a:rPr lang="en-US"/>
            <a:t>Brand Awareness and Recognition </a:t>
          </a:r>
        </a:p>
      </dgm:t>
    </dgm:pt>
    <dgm:pt modelId="{739D0DBC-68CB-403D-8405-B6943AB345B5}" type="parTrans" cxnId="{6D2329D9-31C7-4249-AF33-E558098FE8D7}">
      <dgm:prSet/>
      <dgm:spPr/>
      <dgm:t>
        <a:bodyPr/>
        <a:lstStyle/>
        <a:p>
          <a:endParaRPr lang="en-US"/>
        </a:p>
      </dgm:t>
    </dgm:pt>
    <dgm:pt modelId="{7798EDDF-BB62-489E-87F0-EDE455F9A294}" type="sibTrans" cxnId="{6D2329D9-31C7-4249-AF33-E558098FE8D7}">
      <dgm:prSet/>
      <dgm:spPr/>
      <dgm:t>
        <a:bodyPr/>
        <a:lstStyle/>
        <a:p>
          <a:endParaRPr lang="en-US"/>
        </a:p>
      </dgm:t>
    </dgm:pt>
    <dgm:pt modelId="{C7EDF1D5-B995-4CDE-BF5C-BB543EABA26F}">
      <dgm:prSet/>
      <dgm:spPr/>
      <dgm:t>
        <a:bodyPr/>
        <a:lstStyle/>
        <a:p>
          <a:r>
            <a:rPr lang="en-US"/>
            <a:t>Communication Material </a:t>
          </a:r>
        </a:p>
      </dgm:t>
    </dgm:pt>
    <dgm:pt modelId="{D733733D-3FE5-4E82-81C6-3EFBB32608C0}" type="parTrans" cxnId="{4BC8728F-586E-40B1-99A8-417369CAA30E}">
      <dgm:prSet/>
      <dgm:spPr/>
      <dgm:t>
        <a:bodyPr/>
        <a:lstStyle/>
        <a:p>
          <a:endParaRPr lang="en-US"/>
        </a:p>
      </dgm:t>
    </dgm:pt>
    <dgm:pt modelId="{B05BAE2F-2823-40E4-89BB-4E307AD8F958}" type="sibTrans" cxnId="{4BC8728F-586E-40B1-99A8-417369CAA30E}">
      <dgm:prSet/>
      <dgm:spPr/>
      <dgm:t>
        <a:bodyPr/>
        <a:lstStyle/>
        <a:p>
          <a:endParaRPr lang="en-US"/>
        </a:p>
      </dgm:t>
    </dgm:pt>
    <dgm:pt modelId="{F1B1ABED-E3AC-46FA-8394-38D8369FE398}">
      <dgm:prSet/>
      <dgm:spPr/>
      <dgm:t>
        <a:bodyPr/>
        <a:lstStyle/>
        <a:p>
          <a:r>
            <a:rPr lang="en-US"/>
            <a:t>Promotions</a:t>
          </a:r>
        </a:p>
      </dgm:t>
    </dgm:pt>
    <dgm:pt modelId="{C3BB83DD-FC43-43CF-9012-D1819AF1A6C4}" type="parTrans" cxnId="{3B057C9E-4C1D-4B30-B4D1-CD30729B7988}">
      <dgm:prSet/>
      <dgm:spPr/>
      <dgm:t>
        <a:bodyPr/>
        <a:lstStyle/>
        <a:p>
          <a:endParaRPr lang="en-US"/>
        </a:p>
      </dgm:t>
    </dgm:pt>
    <dgm:pt modelId="{D8DB6BB8-E136-4CB5-BC66-A2CE56C3B1B5}" type="sibTrans" cxnId="{3B057C9E-4C1D-4B30-B4D1-CD30729B7988}">
      <dgm:prSet/>
      <dgm:spPr/>
      <dgm:t>
        <a:bodyPr/>
        <a:lstStyle/>
        <a:p>
          <a:endParaRPr lang="en-US"/>
        </a:p>
      </dgm:t>
    </dgm:pt>
    <dgm:pt modelId="{AD484C8C-FEAE-4232-A9B7-3C062B7B145B}" type="pres">
      <dgm:prSet presAssocID="{5EE81174-0B24-4705-8232-E2ECD958AFAB}" presName="root" presStyleCnt="0">
        <dgm:presLayoutVars>
          <dgm:dir/>
          <dgm:resizeHandles val="exact"/>
        </dgm:presLayoutVars>
      </dgm:prSet>
      <dgm:spPr/>
    </dgm:pt>
    <dgm:pt modelId="{26F0654A-7100-492D-82EF-0F38FBFC1303}" type="pres">
      <dgm:prSet presAssocID="{C6D57B6E-E56C-4461-A0D2-A5CB5A05CCC5}" presName="compNode" presStyleCnt="0"/>
      <dgm:spPr/>
    </dgm:pt>
    <dgm:pt modelId="{0CC4B400-DAFA-4F79-A068-9A54B6C8024B}" type="pres">
      <dgm:prSet presAssocID="{C6D57B6E-E56C-4461-A0D2-A5CB5A05CCC5}" presName="bgRect" presStyleLbl="bgShp" presStyleIdx="0" presStyleCnt="7"/>
      <dgm:spPr/>
    </dgm:pt>
    <dgm:pt modelId="{9FD4EC6D-E951-4411-B87F-362099013696}" type="pres">
      <dgm:prSet presAssocID="{C6D57B6E-E56C-4461-A0D2-A5CB5A05CCC5}"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5028C15B-7DCF-4BF8-A980-B5D2B1A352B9}" type="pres">
      <dgm:prSet presAssocID="{C6D57B6E-E56C-4461-A0D2-A5CB5A05CCC5}" presName="spaceRect" presStyleCnt="0"/>
      <dgm:spPr/>
    </dgm:pt>
    <dgm:pt modelId="{E1C1B33B-9651-4957-9CE7-45D259D2A32C}" type="pres">
      <dgm:prSet presAssocID="{C6D57B6E-E56C-4461-A0D2-A5CB5A05CCC5}" presName="parTx" presStyleLbl="revTx" presStyleIdx="0" presStyleCnt="7">
        <dgm:presLayoutVars>
          <dgm:chMax val="0"/>
          <dgm:chPref val="0"/>
        </dgm:presLayoutVars>
      </dgm:prSet>
      <dgm:spPr/>
    </dgm:pt>
    <dgm:pt modelId="{07614CD5-0B25-4393-9C22-57997BFA48AF}" type="pres">
      <dgm:prSet presAssocID="{F209F51B-DDAE-44EC-AE96-654072BF6C32}" presName="sibTrans" presStyleCnt="0"/>
      <dgm:spPr/>
    </dgm:pt>
    <dgm:pt modelId="{94D0E959-8DF0-4152-8C3A-F311224F97F8}" type="pres">
      <dgm:prSet presAssocID="{3CAFA425-6CCE-41C4-954F-293570ECCDAF}" presName="compNode" presStyleCnt="0"/>
      <dgm:spPr/>
    </dgm:pt>
    <dgm:pt modelId="{D1A99819-7F29-4B1F-A517-6EB3EA15FBAD}" type="pres">
      <dgm:prSet presAssocID="{3CAFA425-6CCE-41C4-954F-293570ECCDAF}" presName="bgRect" presStyleLbl="bgShp" presStyleIdx="1" presStyleCnt="7"/>
      <dgm:spPr/>
    </dgm:pt>
    <dgm:pt modelId="{64D6461E-A15E-416C-BBAC-8CF23B91FF2B}" type="pres">
      <dgm:prSet presAssocID="{3CAFA425-6CCE-41C4-954F-293570ECCDAF}"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586371E3-EF1E-4B4D-B813-F0C02D62FDFC}" type="pres">
      <dgm:prSet presAssocID="{3CAFA425-6CCE-41C4-954F-293570ECCDAF}" presName="spaceRect" presStyleCnt="0"/>
      <dgm:spPr/>
    </dgm:pt>
    <dgm:pt modelId="{FCD42ED5-DAB1-4CF4-B510-4E44C8414509}" type="pres">
      <dgm:prSet presAssocID="{3CAFA425-6CCE-41C4-954F-293570ECCDAF}" presName="parTx" presStyleLbl="revTx" presStyleIdx="1" presStyleCnt="7">
        <dgm:presLayoutVars>
          <dgm:chMax val="0"/>
          <dgm:chPref val="0"/>
        </dgm:presLayoutVars>
      </dgm:prSet>
      <dgm:spPr/>
    </dgm:pt>
    <dgm:pt modelId="{1041DE06-A65F-4D30-BF7E-43421111529D}" type="pres">
      <dgm:prSet presAssocID="{3572154F-7E9B-4ACA-8734-544F9BB86F1F}" presName="sibTrans" presStyleCnt="0"/>
      <dgm:spPr/>
    </dgm:pt>
    <dgm:pt modelId="{E93199FB-DC04-4C22-8D05-57981BC6CE9C}" type="pres">
      <dgm:prSet presAssocID="{90A6B6DF-4F05-48AF-8FC9-8522E2B10C5D}" presName="compNode" presStyleCnt="0"/>
      <dgm:spPr/>
    </dgm:pt>
    <dgm:pt modelId="{8CA7E1C3-49A8-4B8B-AABC-C9A47E660C09}" type="pres">
      <dgm:prSet presAssocID="{90A6B6DF-4F05-48AF-8FC9-8522E2B10C5D}" presName="bgRect" presStyleLbl="bgShp" presStyleIdx="2" presStyleCnt="7"/>
      <dgm:spPr/>
    </dgm:pt>
    <dgm:pt modelId="{B5CB3D13-F997-4036-B064-B9024742A556}" type="pres">
      <dgm:prSet presAssocID="{90A6B6DF-4F05-48AF-8FC9-8522E2B10C5D}"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nut"/>
        </a:ext>
      </dgm:extLst>
    </dgm:pt>
    <dgm:pt modelId="{6C41CFC1-89ED-4060-A9C3-D73857B8BFB1}" type="pres">
      <dgm:prSet presAssocID="{90A6B6DF-4F05-48AF-8FC9-8522E2B10C5D}" presName="spaceRect" presStyleCnt="0"/>
      <dgm:spPr/>
    </dgm:pt>
    <dgm:pt modelId="{5F273A26-40D8-409A-B22F-BA5327D70D40}" type="pres">
      <dgm:prSet presAssocID="{90A6B6DF-4F05-48AF-8FC9-8522E2B10C5D}" presName="parTx" presStyleLbl="revTx" presStyleIdx="2" presStyleCnt="7">
        <dgm:presLayoutVars>
          <dgm:chMax val="0"/>
          <dgm:chPref val="0"/>
        </dgm:presLayoutVars>
      </dgm:prSet>
      <dgm:spPr/>
    </dgm:pt>
    <dgm:pt modelId="{2AE2981D-00BF-4DD1-8F25-FB44918A5428}" type="pres">
      <dgm:prSet presAssocID="{46F454A5-A39B-474E-A0E3-B7BCB6778519}" presName="sibTrans" presStyleCnt="0"/>
      <dgm:spPr/>
    </dgm:pt>
    <dgm:pt modelId="{76C0294C-8F85-4E13-A716-9C55EBF7DC91}" type="pres">
      <dgm:prSet presAssocID="{A6C51AEB-013A-4460-B941-74B9E771835E}" presName="compNode" presStyleCnt="0"/>
      <dgm:spPr/>
    </dgm:pt>
    <dgm:pt modelId="{47ADA7B4-6A38-4171-94DF-6CE3A03BE331}" type="pres">
      <dgm:prSet presAssocID="{A6C51AEB-013A-4460-B941-74B9E771835E}" presName="bgRect" presStyleLbl="bgShp" presStyleIdx="3" presStyleCnt="7"/>
      <dgm:spPr/>
    </dgm:pt>
    <dgm:pt modelId="{AA7C7138-DEC7-4F16-B46F-C2AB5EDC4D0C}" type="pres">
      <dgm:prSet presAssocID="{A6C51AEB-013A-4460-B941-74B9E771835E}"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2C2280A0-619C-4804-915F-57973C47C143}" type="pres">
      <dgm:prSet presAssocID="{A6C51AEB-013A-4460-B941-74B9E771835E}" presName="spaceRect" presStyleCnt="0"/>
      <dgm:spPr/>
    </dgm:pt>
    <dgm:pt modelId="{4B09A4BF-601B-43F8-AC34-DB535026C81F}" type="pres">
      <dgm:prSet presAssocID="{A6C51AEB-013A-4460-B941-74B9E771835E}" presName="parTx" presStyleLbl="revTx" presStyleIdx="3" presStyleCnt="7">
        <dgm:presLayoutVars>
          <dgm:chMax val="0"/>
          <dgm:chPref val="0"/>
        </dgm:presLayoutVars>
      </dgm:prSet>
      <dgm:spPr/>
    </dgm:pt>
    <dgm:pt modelId="{E4D7ADBC-87A3-4EAD-ABF7-3E1DD6EAB2BE}" type="pres">
      <dgm:prSet presAssocID="{1D0EE981-F6E5-4D1B-AEAF-14D42CF2B76D}" presName="sibTrans" presStyleCnt="0"/>
      <dgm:spPr/>
    </dgm:pt>
    <dgm:pt modelId="{7C856C9A-4C20-4684-BD75-342131D521BF}" type="pres">
      <dgm:prSet presAssocID="{9296EC58-2C09-4DFD-AD0C-9A14A4B78F01}" presName="compNode" presStyleCnt="0"/>
      <dgm:spPr/>
    </dgm:pt>
    <dgm:pt modelId="{92D98CDC-D82B-4153-AD9A-0CE5E95260C4}" type="pres">
      <dgm:prSet presAssocID="{9296EC58-2C09-4DFD-AD0C-9A14A4B78F01}" presName="bgRect" presStyleLbl="bgShp" presStyleIdx="4" presStyleCnt="7"/>
      <dgm:spPr/>
    </dgm:pt>
    <dgm:pt modelId="{E723692D-276F-4428-B770-5A4B3A992DBE}" type="pres">
      <dgm:prSet presAssocID="{9296EC58-2C09-4DFD-AD0C-9A14A4B78F01}"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egaphone"/>
        </a:ext>
      </dgm:extLst>
    </dgm:pt>
    <dgm:pt modelId="{8EF56041-0184-4629-BD75-9DF425D0D812}" type="pres">
      <dgm:prSet presAssocID="{9296EC58-2C09-4DFD-AD0C-9A14A4B78F01}" presName="spaceRect" presStyleCnt="0"/>
      <dgm:spPr/>
    </dgm:pt>
    <dgm:pt modelId="{3BFADF86-2518-4F47-AE63-C522D3F81AA6}" type="pres">
      <dgm:prSet presAssocID="{9296EC58-2C09-4DFD-AD0C-9A14A4B78F01}" presName="parTx" presStyleLbl="revTx" presStyleIdx="4" presStyleCnt="7">
        <dgm:presLayoutVars>
          <dgm:chMax val="0"/>
          <dgm:chPref val="0"/>
        </dgm:presLayoutVars>
      </dgm:prSet>
      <dgm:spPr/>
    </dgm:pt>
    <dgm:pt modelId="{615A91F9-CAFA-4C46-9E92-CB3FC4C25C76}" type="pres">
      <dgm:prSet presAssocID="{7798EDDF-BB62-489E-87F0-EDE455F9A294}" presName="sibTrans" presStyleCnt="0"/>
      <dgm:spPr/>
    </dgm:pt>
    <dgm:pt modelId="{7922AF2F-C262-459C-9D10-256EFFC68BD1}" type="pres">
      <dgm:prSet presAssocID="{C7EDF1D5-B995-4CDE-BF5C-BB543EABA26F}" presName="compNode" presStyleCnt="0"/>
      <dgm:spPr/>
    </dgm:pt>
    <dgm:pt modelId="{2D9C01C5-2499-4A4A-A32C-04AEB43053CF}" type="pres">
      <dgm:prSet presAssocID="{C7EDF1D5-B995-4CDE-BF5C-BB543EABA26F}" presName="bgRect" presStyleLbl="bgShp" presStyleIdx="5" presStyleCnt="7"/>
      <dgm:spPr/>
    </dgm:pt>
    <dgm:pt modelId="{F526608C-140F-4963-A0D8-7B0C50E1486D}" type="pres">
      <dgm:prSet presAssocID="{C7EDF1D5-B995-4CDE-BF5C-BB543EABA26F}"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at"/>
        </a:ext>
      </dgm:extLst>
    </dgm:pt>
    <dgm:pt modelId="{B52A72AF-EAF7-4D0E-A594-CBAE3C71D713}" type="pres">
      <dgm:prSet presAssocID="{C7EDF1D5-B995-4CDE-BF5C-BB543EABA26F}" presName="spaceRect" presStyleCnt="0"/>
      <dgm:spPr/>
    </dgm:pt>
    <dgm:pt modelId="{A7E98147-2A17-464D-A2B0-162CE63A2AD5}" type="pres">
      <dgm:prSet presAssocID="{C7EDF1D5-B995-4CDE-BF5C-BB543EABA26F}" presName="parTx" presStyleLbl="revTx" presStyleIdx="5" presStyleCnt="7">
        <dgm:presLayoutVars>
          <dgm:chMax val="0"/>
          <dgm:chPref val="0"/>
        </dgm:presLayoutVars>
      </dgm:prSet>
      <dgm:spPr/>
    </dgm:pt>
    <dgm:pt modelId="{613381EC-A530-4F21-BD41-6DEC6188D04D}" type="pres">
      <dgm:prSet presAssocID="{B05BAE2F-2823-40E4-89BB-4E307AD8F958}" presName="sibTrans" presStyleCnt="0"/>
      <dgm:spPr/>
    </dgm:pt>
    <dgm:pt modelId="{786C0DC5-9FAA-45E5-B5C9-88B7DDE429BB}" type="pres">
      <dgm:prSet presAssocID="{F1B1ABED-E3AC-46FA-8394-38D8369FE398}" presName="compNode" presStyleCnt="0"/>
      <dgm:spPr/>
    </dgm:pt>
    <dgm:pt modelId="{B1148F11-0DB2-474D-9E41-56FADD125544}" type="pres">
      <dgm:prSet presAssocID="{F1B1ABED-E3AC-46FA-8394-38D8369FE398}" presName="bgRect" presStyleLbl="bgShp" presStyleIdx="6" presStyleCnt="7" custLinFactNeighborX="3945" custLinFactNeighborY="8718"/>
      <dgm:spPr/>
    </dgm:pt>
    <dgm:pt modelId="{32A8CB5B-7BC6-440C-BFE9-8E4D16B53C94}" type="pres">
      <dgm:prSet presAssocID="{F1B1ABED-E3AC-46FA-8394-38D8369FE398}"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heckmark"/>
        </a:ext>
      </dgm:extLst>
    </dgm:pt>
    <dgm:pt modelId="{8B85135D-647D-4FF2-829A-A13C28C9E694}" type="pres">
      <dgm:prSet presAssocID="{F1B1ABED-E3AC-46FA-8394-38D8369FE398}" presName="spaceRect" presStyleCnt="0"/>
      <dgm:spPr/>
    </dgm:pt>
    <dgm:pt modelId="{740501B5-1673-4A09-A892-F06AAB280773}" type="pres">
      <dgm:prSet presAssocID="{F1B1ABED-E3AC-46FA-8394-38D8369FE398}" presName="parTx" presStyleLbl="revTx" presStyleIdx="6" presStyleCnt="7">
        <dgm:presLayoutVars>
          <dgm:chMax val="0"/>
          <dgm:chPref val="0"/>
        </dgm:presLayoutVars>
      </dgm:prSet>
      <dgm:spPr/>
    </dgm:pt>
  </dgm:ptLst>
  <dgm:cxnLst>
    <dgm:cxn modelId="{90E21F08-0AD7-4938-A502-9EFFBB28E619}" srcId="{5EE81174-0B24-4705-8232-E2ECD958AFAB}" destId="{A6C51AEB-013A-4460-B941-74B9E771835E}" srcOrd="3" destOrd="0" parTransId="{AF634914-2C52-4F16-BD37-A8CF3593ADD8}" sibTransId="{1D0EE981-F6E5-4D1B-AEAF-14D42CF2B76D}"/>
    <dgm:cxn modelId="{4CB2A915-865A-48AD-AAFE-1AD4DA417B16}" type="presOf" srcId="{F1B1ABED-E3AC-46FA-8394-38D8369FE398}" destId="{740501B5-1673-4A09-A892-F06AAB280773}" srcOrd="0" destOrd="0" presId="urn:microsoft.com/office/officeart/2018/2/layout/IconVerticalSolidList"/>
    <dgm:cxn modelId="{52C1261D-5BA2-4CE6-B789-E02EFD8A0780}" srcId="{5EE81174-0B24-4705-8232-E2ECD958AFAB}" destId="{90A6B6DF-4F05-48AF-8FC9-8522E2B10C5D}" srcOrd="2" destOrd="0" parTransId="{8E356BB5-49BA-43C9-84D0-738BAB561E4F}" sibTransId="{46F454A5-A39B-474E-A0E3-B7BCB6778519}"/>
    <dgm:cxn modelId="{D86E8A22-94F3-4F9D-8AC1-C33803DB8E75}" type="presOf" srcId="{3CAFA425-6CCE-41C4-954F-293570ECCDAF}" destId="{FCD42ED5-DAB1-4CF4-B510-4E44C8414509}" srcOrd="0" destOrd="0" presId="urn:microsoft.com/office/officeart/2018/2/layout/IconVerticalSolidList"/>
    <dgm:cxn modelId="{94483C28-5B04-4B33-AECD-55258C80E49B}" type="presOf" srcId="{90A6B6DF-4F05-48AF-8FC9-8522E2B10C5D}" destId="{5F273A26-40D8-409A-B22F-BA5327D70D40}" srcOrd="0" destOrd="0" presId="urn:microsoft.com/office/officeart/2018/2/layout/IconVerticalSolidList"/>
    <dgm:cxn modelId="{2E464435-EE15-466A-BCB1-79D2846BEE9F}" srcId="{5EE81174-0B24-4705-8232-E2ECD958AFAB}" destId="{C6D57B6E-E56C-4461-A0D2-A5CB5A05CCC5}" srcOrd="0" destOrd="0" parTransId="{271DF27F-ED77-41E9-892D-6CC07098DF1B}" sibTransId="{F209F51B-DDAE-44EC-AE96-654072BF6C32}"/>
    <dgm:cxn modelId="{4DFD243B-1AAB-4E69-9B84-285494CBB226}" type="presOf" srcId="{A6C51AEB-013A-4460-B941-74B9E771835E}" destId="{4B09A4BF-601B-43F8-AC34-DB535026C81F}" srcOrd="0" destOrd="0" presId="urn:microsoft.com/office/officeart/2018/2/layout/IconVerticalSolidList"/>
    <dgm:cxn modelId="{AB067948-98F3-461F-8670-B610B189B38E}" type="presOf" srcId="{C6D57B6E-E56C-4461-A0D2-A5CB5A05CCC5}" destId="{E1C1B33B-9651-4957-9CE7-45D259D2A32C}" srcOrd="0" destOrd="0" presId="urn:microsoft.com/office/officeart/2018/2/layout/IconVerticalSolidList"/>
    <dgm:cxn modelId="{EE245652-C3AE-40FD-BC85-EC3F14E847F9}" type="presOf" srcId="{5EE81174-0B24-4705-8232-E2ECD958AFAB}" destId="{AD484C8C-FEAE-4232-A9B7-3C062B7B145B}" srcOrd="0" destOrd="0" presId="urn:microsoft.com/office/officeart/2018/2/layout/IconVerticalSolidList"/>
    <dgm:cxn modelId="{4BC8728F-586E-40B1-99A8-417369CAA30E}" srcId="{5EE81174-0B24-4705-8232-E2ECD958AFAB}" destId="{C7EDF1D5-B995-4CDE-BF5C-BB543EABA26F}" srcOrd="5" destOrd="0" parTransId="{D733733D-3FE5-4E82-81C6-3EFBB32608C0}" sibTransId="{B05BAE2F-2823-40E4-89BB-4E307AD8F958}"/>
    <dgm:cxn modelId="{3B057C9E-4C1D-4B30-B4D1-CD30729B7988}" srcId="{5EE81174-0B24-4705-8232-E2ECD958AFAB}" destId="{F1B1ABED-E3AC-46FA-8394-38D8369FE398}" srcOrd="6" destOrd="0" parTransId="{C3BB83DD-FC43-43CF-9012-D1819AF1A6C4}" sibTransId="{D8DB6BB8-E136-4CB5-BC66-A2CE56C3B1B5}"/>
    <dgm:cxn modelId="{F3C1C7A4-DF11-47C0-9BC7-99D882C05876}" srcId="{5EE81174-0B24-4705-8232-E2ECD958AFAB}" destId="{3CAFA425-6CCE-41C4-954F-293570ECCDAF}" srcOrd="1" destOrd="0" parTransId="{17148B46-763A-41F2-8EAF-789B7139A7FA}" sibTransId="{3572154F-7E9B-4ACA-8734-544F9BB86F1F}"/>
    <dgm:cxn modelId="{52618AAD-FA39-46D5-899B-F7BB18485BC1}" type="presOf" srcId="{C7EDF1D5-B995-4CDE-BF5C-BB543EABA26F}" destId="{A7E98147-2A17-464D-A2B0-162CE63A2AD5}" srcOrd="0" destOrd="0" presId="urn:microsoft.com/office/officeart/2018/2/layout/IconVerticalSolidList"/>
    <dgm:cxn modelId="{35009CAF-5D13-474E-9E19-9DEB3CDB0DDC}" type="presOf" srcId="{9296EC58-2C09-4DFD-AD0C-9A14A4B78F01}" destId="{3BFADF86-2518-4F47-AE63-C522D3F81AA6}" srcOrd="0" destOrd="0" presId="urn:microsoft.com/office/officeart/2018/2/layout/IconVerticalSolidList"/>
    <dgm:cxn modelId="{6D2329D9-31C7-4249-AF33-E558098FE8D7}" srcId="{5EE81174-0B24-4705-8232-E2ECD958AFAB}" destId="{9296EC58-2C09-4DFD-AD0C-9A14A4B78F01}" srcOrd="4" destOrd="0" parTransId="{739D0DBC-68CB-403D-8405-B6943AB345B5}" sibTransId="{7798EDDF-BB62-489E-87F0-EDE455F9A294}"/>
    <dgm:cxn modelId="{144F1A31-F609-4CF2-BD92-E0309D1BB257}" type="presParOf" srcId="{AD484C8C-FEAE-4232-A9B7-3C062B7B145B}" destId="{26F0654A-7100-492D-82EF-0F38FBFC1303}" srcOrd="0" destOrd="0" presId="urn:microsoft.com/office/officeart/2018/2/layout/IconVerticalSolidList"/>
    <dgm:cxn modelId="{6FEDE1AA-15DB-466D-9BCA-9D25CF74AC76}" type="presParOf" srcId="{26F0654A-7100-492D-82EF-0F38FBFC1303}" destId="{0CC4B400-DAFA-4F79-A068-9A54B6C8024B}" srcOrd="0" destOrd="0" presId="urn:microsoft.com/office/officeart/2018/2/layout/IconVerticalSolidList"/>
    <dgm:cxn modelId="{6DBB8F94-4BA2-4BB9-A985-D9744BA335FE}" type="presParOf" srcId="{26F0654A-7100-492D-82EF-0F38FBFC1303}" destId="{9FD4EC6D-E951-4411-B87F-362099013696}" srcOrd="1" destOrd="0" presId="urn:microsoft.com/office/officeart/2018/2/layout/IconVerticalSolidList"/>
    <dgm:cxn modelId="{E4FECE21-AC36-4A0C-A630-4D2C8585A8BD}" type="presParOf" srcId="{26F0654A-7100-492D-82EF-0F38FBFC1303}" destId="{5028C15B-7DCF-4BF8-A980-B5D2B1A352B9}" srcOrd="2" destOrd="0" presId="urn:microsoft.com/office/officeart/2018/2/layout/IconVerticalSolidList"/>
    <dgm:cxn modelId="{898F0482-0309-4700-9EF8-79D6E1EAA0B6}" type="presParOf" srcId="{26F0654A-7100-492D-82EF-0F38FBFC1303}" destId="{E1C1B33B-9651-4957-9CE7-45D259D2A32C}" srcOrd="3" destOrd="0" presId="urn:microsoft.com/office/officeart/2018/2/layout/IconVerticalSolidList"/>
    <dgm:cxn modelId="{1BA4DB85-D501-49E7-88AD-4E99956789F0}" type="presParOf" srcId="{AD484C8C-FEAE-4232-A9B7-3C062B7B145B}" destId="{07614CD5-0B25-4393-9C22-57997BFA48AF}" srcOrd="1" destOrd="0" presId="urn:microsoft.com/office/officeart/2018/2/layout/IconVerticalSolidList"/>
    <dgm:cxn modelId="{65C95C1E-8F92-4355-BA50-F640B2B0D898}" type="presParOf" srcId="{AD484C8C-FEAE-4232-A9B7-3C062B7B145B}" destId="{94D0E959-8DF0-4152-8C3A-F311224F97F8}" srcOrd="2" destOrd="0" presId="urn:microsoft.com/office/officeart/2018/2/layout/IconVerticalSolidList"/>
    <dgm:cxn modelId="{B715AB66-9D6B-401D-A6F5-E542D6502527}" type="presParOf" srcId="{94D0E959-8DF0-4152-8C3A-F311224F97F8}" destId="{D1A99819-7F29-4B1F-A517-6EB3EA15FBAD}" srcOrd="0" destOrd="0" presId="urn:microsoft.com/office/officeart/2018/2/layout/IconVerticalSolidList"/>
    <dgm:cxn modelId="{70B30E50-28E5-4213-B596-0890F15DD3CB}" type="presParOf" srcId="{94D0E959-8DF0-4152-8C3A-F311224F97F8}" destId="{64D6461E-A15E-416C-BBAC-8CF23B91FF2B}" srcOrd="1" destOrd="0" presId="urn:microsoft.com/office/officeart/2018/2/layout/IconVerticalSolidList"/>
    <dgm:cxn modelId="{688CD194-A8F5-41DE-B5F4-95AB191B9F40}" type="presParOf" srcId="{94D0E959-8DF0-4152-8C3A-F311224F97F8}" destId="{586371E3-EF1E-4B4D-B813-F0C02D62FDFC}" srcOrd="2" destOrd="0" presId="urn:microsoft.com/office/officeart/2018/2/layout/IconVerticalSolidList"/>
    <dgm:cxn modelId="{BE7D6FD5-6B7E-4C2B-A392-4E3CA106E003}" type="presParOf" srcId="{94D0E959-8DF0-4152-8C3A-F311224F97F8}" destId="{FCD42ED5-DAB1-4CF4-B510-4E44C8414509}" srcOrd="3" destOrd="0" presId="urn:microsoft.com/office/officeart/2018/2/layout/IconVerticalSolidList"/>
    <dgm:cxn modelId="{E227341B-5A14-4028-967A-CD6ADE72E638}" type="presParOf" srcId="{AD484C8C-FEAE-4232-A9B7-3C062B7B145B}" destId="{1041DE06-A65F-4D30-BF7E-43421111529D}" srcOrd="3" destOrd="0" presId="urn:microsoft.com/office/officeart/2018/2/layout/IconVerticalSolidList"/>
    <dgm:cxn modelId="{F2E7A3D8-4AF6-43D0-9CB0-BBCBA021CF4E}" type="presParOf" srcId="{AD484C8C-FEAE-4232-A9B7-3C062B7B145B}" destId="{E93199FB-DC04-4C22-8D05-57981BC6CE9C}" srcOrd="4" destOrd="0" presId="urn:microsoft.com/office/officeart/2018/2/layout/IconVerticalSolidList"/>
    <dgm:cxn modelId="{5251096F-CC5C-4E44-BC03-40D803FE9159}" type="presParOf" srcId="{E93199FB-DC04-4C22-8D05-57981BC6CE9C}" destId="{8CA7E1C3-49A8-4B8B-AABC-C9A47E660C09}" srcOrd="0" destOrd="0" presId="urn:microsoft.com/office/officeart/2018/2/layout/IconVerticalSolidList"/>
    <dgm:cxn modelId="{93756081-37BB-4A86-9DA6-C756687E003F}" type="presParOf" srcId="{E93199FB-DC04-4C22-8D05-57981BC6CE9C}" destId="{B5CB3D13-F997-4036-B064-B9024742A556}" srcOrd="1" destOrd="0" presId="urn:microsoft.com/office/officeart/2018/2/layout/IconVerticalSolidList"/>
    <dgm:cxn modelId="{70C330B3-4E94-4B32-84CC-216898FD9CD9}" type="presParOf" srcId="{E93199FB-DC04-4C22-8D05-57981BC6CE9C}" destId="{6C41CFC1-89ED-4060-A9C3-D73857B8BFB1}" srcOrd="2" destOrd="0" presId="urn:microsoft.com/office/officeart/2018/2/layout/IconVerticalSolidList"/>
    <dgm:cxn modelId="{5B4851F9-9766-4A18-826B-FA0318AB11FC}" type="presParOf" srcId="{E93199FB-DC04-4C22-8D05-57981BC6CE9C}" destId="{5F273A26-40D8-409A-B22F-BA5327D70D40}" srcOrd="3" destOrd="0" presId="urn:microsoft.com/office/officeart/2018/2/layout/IconVerticalSolidList"/>
    <dgm:cxn modelId="{7C973A72-C8BF-4E58-B1CC-B9B63B54BE40}" type="presParOf" srcId="{AD484C8C-FEAE-4232-A9B7-3C062B7B145B}" destId="{2AE2981D-00BF-4DD1-8F25-FB44918A5428}" srcOrd="5" destOrd="0" presId="urn:microsoft.com/office/officeart/2018/2/layout/IconVerticalSolidList"/>
    <dgm:cxn modelId="{53FB1ADF-1993-4389-988B-6E08C437909C}" type="presParOf" srcId="{AD484C8C-FEAE-4232-A9B7-3C062B7B145B}" destId="{76C0294C-8F85-4E13-A716-9C55EBF7DC91}" srcOrd="6" destOrd="0" presId="urn:microsoft.com/office/officeart/2018/2/layout/IconVerticalSolidList"/>
    <dgm:cxn modelId="{9D93302C-E16D-4C58-9893-09AE9C6C6C25}" type="presParOf" srcId="{76C0294C-8F85-4E13-A716-9C55EBF7DC91}" destId="{47ADA7B4-6A38-4171-94DF-6CE3A03BE331}" srcOrd="0" destOrd="0" presId="urn:microsoft.com/office/officeart/2018/2/layout/IconVerticalSolidList"/>
    <dgm:cxn modelId="{ED0E13A2-5CEA-40A2-BC78-AF62704DEC7C}" type="presParOf" srcId="{76C0294C-8F85-4E13-A716-9C55EBF7DC91}" destId="{AA7C7138-DEC7-4F16-B46F-C2AB5EDC4D0C}" srcOrd="1" destOrd="0" presId="urn:microsoft.com/office/officeart/2018/2/layout/IconVerticalSolidList"/>
    <dgm:cxn modelId="{FBA02157-CF45-44A5-9DE8-3D003E38E2BC}" type="presParOf" srcId="{76C0294C-8F85-4E13-A716-9C55EBF7DC91}" destId="{2C2280A0-619C-4804-915F-57973C47C143}" srcOrd="2" destOrd="0" presId="urn:microsoft.com/office/officeart/2018/2/layout/IconVerticalSolidList"/>
    <dgm:cxn modelId="{EFB19250-D796-4673-AC13-204F30BFB59E}" type="presParOf" srcId="{76C0294C-8F85-4E13-A716-9C55EBF7DC91}" destId="{4B09A4BF-601B-43F8-AC34-DB535026C81F}" srcOrd="3" destOrd="0" presId="urn:microsoft.com/office/officeart/2018/2/layout/IconVerticalSolidList"/>
    <dgm:cxn modelId="{D6231E81-A10A-4372-8491-53D64C6C36BA}" type="presParOf" srcId="{AD484C8C-FEAE-4232-A9B7-3C062B7B145B}" destId="{E4D7ADBC-87A3-4EAD-ABF7-3E1DD6EAB2BE}" srcOrd="7" destOrd="0" presId="urn:microsoft.com/office/officeart/2018/2/layout/IconVerticalSolidList"/>
    <dgm:cxn modelId="{99E9A2F5-28D7-40C1-A6B0-E105C45041F9}" type="presParOf" srcId="{AD484C8C-FEAE-4232-A9B7-3C062B7B145B}" destId="{7C856C9A-4C20-4684-BD75-342131D521BF}" srcOrd="8" destOrd="0" presId="urn:microsoft.com/office/officeart/2018/2/layout/IconVerticalSolidList"/>
    <dgm:cxn modelId="{0B5A4A9E-78C4-48CA-80BF-B17F2C5A7526}" type="presParOf" srcId="{7C856C9A-4C20-4684-BD75-342131D521BF}" destId="{92D98CDC-D82B-4153-AD9A-0CE5E95260C4}" srcOrd="0" destOrd="0" presId="urn:microsoft.com/office/officeart/2018/2/layout/IconVerticalSolidList"/>
    <dgm:cxn modelId="{8E4DBF09-8A7D-4765-9A53-A3A69AD9BC8A}" type="presParOf" srcId="{7C856C9A-4C20-4684-BD75-342131D521BF}" destId="{E723692D-276F-4428-B770-5A4B3A992DBE}" srcOrd="1" destOrd="0" presId="urn:microsoft.com/office/officeart/2018/2/layout/IconVerticalSolidList"/>
    <dgm:cxn modelId="{6C8D7267-EBCF-4444-80EA-09EF51BD5471}" type="presParOf" srcId="{7C856C9A-4C20-4684-BD75-342131D521BF}" destId="{8EF56041-0184-4629-BD75-9DF425D0D812}" srcOrd="2" destOrd="0" presId="urn:microsoft.com/office/officeart/2018/2/layout/IconVerticalSolidList"/>
    <dgm:cxn modelId="{2B77C209-ED1D-4131-8F41-7587E128B68D}" type="presParOf" srcId="{7C856C9A-4C20-4684-BD75-342131D521BF}" destId="{3BFADF86-2518-4F47-AE63-C522D3F81AA6}" srcOrd="3" destOrd="0" presId="urn:microsoft.com/office/officeart/2018/2/layout/IconVerticalSolidList"/>
    <dgm:cxn modelId="{B4F16971-DE02-49B6-855C-985F55ADE117}" type="presParOf" srcId="{AD484C8C-FEAE-4232-A9B7-3C062B7B145B}" destId="{615A91F9-CAFA-4C46-9E92-CB3FC4C25C76}" srcOrd="9" destOrd="0" presId="urn:microsoft.com/office/officeart/2018/2/layout/IconVerticalSolidList"/>
    <dgm:cxn modelId="{969E9817-6BE3-4749-9E4F-1A00DAEE3E38}" type="presParOf" srcId="{AD484C8C-FEAE-4232-A9B7-3C062B7B145B}" destId="{7922AF2F-C262-459C-9D10-256EFFC68BD1}" srcOrd="10" destOrd="0" presId="urn:microsoft.com/office/officeart/2018/2/layout/IconVerticalSolidList"/>
    <dgm:cxn modelId="{009F3A08-6A45-40A8-861F-4C392FF817A4}" type="presParOf" srcId="{7922AF2F-C262-459C-9D10-256EFFC68BD1}" destId="{2D9C01C5-2499-4A4A-A32C-04AEB43053CF}" srcOrd="0" destOrd="0" presId="urn:microsoft.com/office/officeart/2018/2/layout/IconVerticalSolidList"/>
    <dgm:cxn modelId="{453A3468-549E-448F-9D06-8878DD0EB8AC}" type="presParOf" srcId="{7922AF2F-C262-459C-9D10-256EFFC68BD1}" destId="{F526608C-140F-4963-A0D8-7B0C50E1486D}" srcOrd="1" destOrd="0" presId="urn:microsoft.com/office/officeart/2018/2/layout/IconVerticalSolidList"/>
    <dgm:cxn modelId="{81A25987-9C7A-4ADE-A927-F0570186A401}" type="presParOf" srcId="{7922AF2F-C262-459C-9D10-256EFFC68BD1}" destId="{B52A72AF-EAF7-4D0E-A594-CBAE3C71D713}" srcOrd="2" destOrd="0" presId="urn:microsoft.com/office/officeart/2018/2/layout/IconVerticalSolidList"/>
    <dgm:cxn modelId="{5BE263D1-AB72-4099-B43C-A8C96DC6CA95}" type="presParOf" srcId="{7922AF2F-C262-459C-9D10-256EFFC68BD1}" destId="{A7E98147-2A17-464D-A2B0-162CE63A2AD5}" srcOrd="3" destOrd="0" presId="urn:microsoft.com/office/officeart/2018/2/layout/IconVerticalSolidList"/>
    <dgm:cxn modelId="{22936A60-B964-4B78-95C4-F7730E20A98C}" type="presParOf" srcId="{AD484C8C-FEAE-4232-A9B7-3C062B7B145B}" destId="{613381EC-A530-4F21-BD41-6DEC6188D04D}" srcOrd="11" destOrd="0" presId="urn:microsoft.com/office/officeart/2018/2/layout/IconVerticalSolidList"/>
    <dgm:cxn modelId="{3A726466-AD67-453B-8CE7-2AD1A78976F3}" type="presParOf" srcId="{AD484C8C-FEAE-4232-A9B7-3C062B7B145B}" destId="{786C0DC5-9FAA-45E5-B5C9-88B7DDE429BB}" srcOrd="12" destOrd="0" presId="urn:microsoft.com/office/officeart/2018/2/layout/IconVerticalSolidList"/>
    <dgm:cxn modelId="{C4F5A452-A0E3-4B98-BCF4-3B1E288D5FA2}" type="presParOf" srcId="{786C0DC5-9FAA-45E5-B5C9-88B7DDE429BB}" destId="{B1148F11-0DB2-474D-9E41-56FADD125544}" srcOrd="0" destOrd="0" presId="urn:microsoft.com/office/officeart/2018/2/layout/IconVerticalSolidList"/>
    <dgm:cxn modelId="{4E040AE4-D24A-4F92-9411-EBC9CD28F35A}" type="presParOf" srcId="{786C0DC5-9FAA-45E5-B5C9-88B7DDE429BB}" destId="{32A8CB5B-7BC6-440C-BFE9-8E4D16B53C94}" srcOrd="1" destOrd="0" presId="urn:microsoft.com/office/officeart/2018/2/layout/IconVerticalSolidList"/>
    <dgm:cxn modelId="{3F63B2DA-177C-4C83-A1D4-039A8333F11D}" type="presParOf" srcId="{786C0DC5-9FAA-45E5-B5C9-88B7DDE429BB}" destId="{8B85135D-647D-4FF2-829A-A13C28C9E694}" srcOrd="2" destOrd="0" presId="urn:microsoft.com/office/officeart/2018/2/layout/IconVerticalSolidList"/>
    <dgm:cxn modelId="{4B66535A-6EFA-44AF-BF95-C9765E895A9E}" type="presParOf" srcId="{786C0DC5-9FAA-45E5-B5C9-88B7DDE429BB}" destId="{740501B5-1673-4A09-A892-F06AAB28077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50FF7B-F52B-48D9-BAEE-357705BFEB7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A8A9D700-F765-439D-AD92-C24C42B192E9}">
      <dgm:prSet/>
      <dgm:spPr/>
      <dgm:t>
        <a:bodyPr/>
        <a:lstStyle/>
        <a:p>
          <a:r>
            <a:rPr lang="en-US" b="1"/>
            <a:t>CLEANSING</a:t>
          </a:r>
          <a:r>
            <a:rPr lang="en-US"/>
            <a:t> </a:t>
          </a:r>
        </a:p>
      </dgm:t>
    </dgm:pt>
    <dgm:pt modelId="{02C74A6E-1BC8-45FA-A437-715021EC1E45}" type="parTrans" cxnId="{8E8416C4-DB89-4939-A13C-1165F981D87A}">
      <dgm:prSet/>
      <dgm:spPr/>
      <dgm:t>
        <a:bodyPr/>
        <a:lstStyle/>
        <a:p>
          <a:endParaRPr lang="en-US"/>
        </a:p>
      </dgm:t>
    </dgm:pt>
    <dgm:pt modelId="{223F5A62-9F05-453B-B75D-076D1D015FA8}" type="sibTrans" cxnId="{8E8416C4-DB89-4939-A13C-1165F981D87A}">
      <dgm:prSet/>
      <dgm:spPr/>
      <dgm:t>
        <a:bodyPr/>
        <a:lstStyle/>
        <a:p>
          <a:endParaRPr lang="en-US"/>
        </a:p>
      </dgm:t>
    </dgm:pt>
    <dgm:pt modelId="{5E9E46AF-6474-4A05-BD15-DCBCC1671157}">
      <dgm:prSet/>
      <dgm:spPr/>
      <dgm:t>
        <a:bodyPr/>
        <a:lstStyle/>
        <a:p>
          <a:r>
            <a:rPr lang="en-US" b="1" dirty="0"/>
            <a:t>Cleansers and Make-Up Removers</a:t>
          </a:r>
        </a:p>
      </dgm:t>
    </dgm:pt>
    <dgm:pt modelId="{25BFAA71-9578-4815-B47F-106ADEF01E95}" type="parTrans" cxnId="{CD7392E1-A8E8-456E-ABDC-DB4DCE2BE11D}">
      <dgm:prSet/>
      <dgm:spPr/>
      <dgm:t>
        <a:bodyPr/>
        <a:lstStyle/>
        <a:p>
          <a:endParaRPr lang="en-US"/>
        </a:p>
      </dgm:t>
    </dgm:pt>
    <dgm:pt modelId="{B75EFF40-F80A-4352-9A83-A1662C3CA730}" type="sibTrans" cxnId="{CD7392E1-A8E8-456E-ABDC-DB4DCE2BE11D}">
      <dgm:prSet/>
      <dgm:spPr/>
      <dgm:t>
        <a:bodyPr/>
        <a:lstStyle/>
        <a:p>
          <a:endParaRPr lang="en-US"/>
        </a:p>
      </dgm:t>
    </dgm:pt>
    <dgm:pt modelId="{8B7EEB24-C5D0-49BF-A352-67C63AFA8AA8}">
      <dgm:prSet/>
      <dgm:spPr/>
      <dgm:t>
        <a:bodyPr/>
        <a:lstStyle/>
        <a:p>
          <a:r>
            <a:rPr lang="en-US" b="1" dirty="0"/>
            <a:t>SKIN PREPARATION </a:t>
          </a:r>
          <a:endParaRPr lang="en-US" dirty="0"/>
        </a:p>
      </dgm:t>
    </dgm:pt>
    <dgm:pt modelId="{27A9840A-85B9-4577-BCDF-DB9D65245E3D}" type="parTrans" cxnId="{66606EEC-FB3D-4A6C-A181-B2439D4F2630}">
      <dgm:prSet/>
      <dgm:spPr/>
      <dgm:t>
        <a:bodyPr/>
        <a:lstStyle/>
        <a:p>
          <a:endParaRPr lang="en-US"/>
        </a:p>
      </dgm:t>
    </dgm:pt>
    <dgm:pt modelId="{C5217C33-526A-4E0A-95D1-4585776B01CE}" type="sibTrans" cxnId="{66606EEC-FB3D-4A6C-A181-B2439D4F2630}">
      <dgm:prSet/>
      <dgm:spPr/>
      <dgm:t>
        <a:bodyPr/>
        <a:lstStyle/>
        <a:p>
          <a:endParaRPr lang="en-US"/>
        </a:p>
      </dgm:t>
    </dgm:pt>
    <dgm:pt modelId="{407997AD-8858-4E34-B543-55D988CF8EB1}">
      <dgm:prSet/>
      <dgm:spPr/>
      <dgm:t>
        <a:bodyPr/>
        <a:lstStyle/>
        <a:p>
          <a:r>
            <a:rPr lang="en-US" b="1" dirty="0"/>
            <a:t>Exfoliants – Masks – Serums </a:t>
          </a:r>
        </a:p>
      </dgm:t>
    </dgm:pt>
    <dgm:pt modelId="{2579AB74-CCF5-4A76-89D6-68789713A4EA}" type="parTrans" cxnId="{F0EA8C4B-6A01-4973-827F-69C622A4E7C9}">
      <dgm:prSet/>
      <dgm:spPr/>
      <dgm:t>
        <a:bodyPr/>
        <a:lstStyle/>
        <a:p>
          <a:endParaRPr lang="en-US"/>
        </a:p>
      </dgm:t>
    </dgm:pt>
    <dgm:pt modelId="{1DC13228-A990-453C-977A-0DFBAD873BDA}" type="sibTrans" cxnId="{F0EA8C4B-6A01-4973-827F-69C622A4E7C9}">
      <dgm:prSet/>
      <dgm:spPr/>
      <dgm:t>
        <a:bodyPr/>
        <a:lstStyle/>
        <a:p>
          <a:endParaRPr lang="en-US"/>
        </a:p>
      </dgm:t>
    </dgm:pt>
    <dgm:pt modelId="{19135CCC-6A66-4D82-BC4C-84FE1F148B65}">
      <dgm:prSet/>
      <dgm:spPr/>
      <dgm:t>
        <a:bodyPr/>
        <a:lstStyle/>
        <a:p>
          <a:r>
            <a:rPr lang="en-US" b="1"/>
            <a:t>ANTI-AGEING</a:t>
          </a:r>
          <a:r>
            <a:rPr lang="en-US"/>
            <a:t> </a:t>
          </a:r>
        </a:p>
      </dgm:t>
    </dgm:pt>
    <dgm:pt modelId="{F90F26D1-4449-49C5-9803-EF72B7B514E3}" type="parTrans" cxnId="{E870609E-E6B2-41F7-941F-894A4E32AE86}">
      <dgm:prSet/>
      <dgm:spPr/>
      <dgm:t>
        <a:bodyPr/>
        <a:lstStyle/>
        <a:p>
          <a:endParaRPr lang="en-US"/>
        </a:p>
      </dgm:t>
    </dgm:pt>
    <dgm:pt modelId="{D91F6444-B57E-450A-B550-24D1EAE2D3CD}" type="sibTrans" cxnId="{E870609E-E6B2-41F7-941F-894A4E32AE86}">
      <dgm:prSet/>
      <dgm:spPr/>
      <dgm:t>
        <a:bodyPr/>
        <a:lstStyle/>
        <a:p>
          <a:endParaRPr lang="en-US"/>
        </a:p>
      </dgm:t>
    </dgm:pt>
    <dgm:pt modelId="{AEEED484-CDCE-487E-8E38-8B6D0742A0F6}">
      <dgm:prSet/>
      <dgm:spPr/>
      <dgm:t>
        <a:bodyPr/>
        <a:lstStyle/>
        <a:p>
          <a:r>
            <a:rPr lang="en-US" b="1" dirty="0"/>
            <a:t>PURE Program 15 Prevention Program – Correction Program – Regeneration Program</a:t>
          </a:r>
        </a:p>
      </dgm:t>
    </dgm:pt>
    <dgm:pt modelId="{FB9DE42A-8386-40B7-AC20-53B91CB46C8B}" type="parTrans" cxnId="{A51F40F3-2685-461F-A901-4B0F51977862}">
      <dgm:prSet/>
      <dgm:spPr/>
      <dgm:t>
        <a:bodyPr/>
        <a:lstStyle/>
        <a:p>
          <a:endParaRPr lang="en-US"/>
        </a:p>
      </dgm:t>
    </dgm:pt>
    <dgm:pt modelId="{C4207C8A-FA46-4907-855C-D818DFDEBC8E}" type="sibTrans" cxnId="{A51F40F3-2685-461F-A901-4B0F51977862}">
      <dgm:prSet/>
      <dgm:spPr/>
      <dgm:t>
        <a:bodyPr/>
        <a:lstStyle/>
        <a:p>
          <a:endParaRPr lang="en-US"/>
        </a:p>
      </dgm:t>
    </dgm:pt>
    <dgm:pt modelId="{538AD089-364C-4B18-AA39-48D496C28F41}">
      <dgm:prSet/>
      <dgm:spPr/>
      <dgm:t>
        <a:bodyPr/>
        <a:lstStyle/>
        <a:p>
          <a:r>
            <a:rPr lang="en-US" b="1"/>
            <a:t>SPECIFIC SKIN CONDITIONS </a:t>
          </a:r>
          <a:endParaRPr lang="en-US"/>
        </a:p>
      </dgm:t>
    </dgm:pt>
    <dgm:pt modelId="{17CACC68-9C67-4F50-9FB4-8DFDAB5F1F60}" type="parTrans" cxnId="{10D30984-FA0E-4DC4-AF0D-49DB0842F9AE}">
      <dgm:prSet/>
      <dgm:spPr/>
      <dgm:t>
        <a:bodyPr/>
        <a:lstStyle/>
        <a:p>
          <a:endParaRPr lang="en-US"/>
        </a:p>
      </dgm:t>
    </dgm:pt>
    <dgm:pt modelId="{DF48504C-4023-4A88-A10D-405B0507BFFF}" type="sibTrans" cxnId="{10D30984-FA0E-4DC4-AF0D-49DB0842F9AE}">
      <dgm:prSet/>
      <dgm:spPr/>
      <dgm:t>
        <a:bodyPr/>
        <a:lstStyle/>
        <a:p>
          <a:endParaRPr lang="en-US"/>
        </a:p>
      </dgm:t>
    </dgm:pt>
    <dgm:pt modelId="{80A6002E-97AB-437E-B7AA-E684BEDB8973}">
      <dgm:prSet/>
      <dgm:spPr/>
      <dgm:t>
        <a:bodyPr/>
        <a:lstStyle/>
        <a:p>
          <a:r>
            <a:rPr lang="en-US" b="1" dirty="0"/>
            <a:t>Sensitive, Reactive Skin-Sensitive -Skin with Redness-Dehydrated Skin-Hyperpigmentation and Brown Spots </a:t>
          </a:r>
        </a:p>
      </dgm:t>
    </dgm:pt>
    <dgm:pt modelId="{AC6BD343-5662-4E70-9C8C-85010D704327}" type="parTrans" cxnId="{216F596C-95B6-403A-AF99-9B093F40F38C}">
      <dgm:prSet/>
      <dgm:spPr/>
      <dgm:t>
        <a:bodyPr/>
        <a:lstStyle/>
        <a:p>
          <a:endParaRPr lang="en-US"/>
        </a:p>
      </dgm:t>
    </dgm:pt>
    <dgm:pt modelId="{50EE6F91-6D01-4F2C-8CD4-8FD3E220D598}" type="sibTrans" cxnId="{216F596C-95B6-403A-AF99-9B093F40F38C}">
      <dgm:prSet/>
      <dgm:spPr/>
      <dgm:t>
        <a:bodyPr/>
        <a:lstStyle/>
        <a:p>
          <a:endParaRPr lang="en-US"/>
        </a:p>
      </dgm:t>
    </dgm:pt>
    <dgm:pt modelId="{97588E6B-2529-4C09-8C60-579BBFD7D855}">
      <dgm:prSet/>
      <dgm:spPr/>
      <dgm:t>
        <a:bodyPr/>
        <a:lstStyle/>
        <a:p>
          <a:r>
            <a:rPr lang="en-US" b="1"/>
            <a:t>OILY SKIN </a:t>
          </a:r>
          <a:endParaRPr lang="en-US"/>
        </a:p>
      </dgm:t>
    </dgm:pt>
    <dgm:pt modelId="{AF02C37C-E5CB-43E0-B411-9330A96DB249}" type="parTrans" cxnId="{C7968B43-DE1A-4B41-B4B3-AB3C7FC195A6}">
      <dgm:prSet/>
      <dgm:spPr/>
      <dgm:t>
        <a:bodyPr/>
        <a:lstStyle/>
        <a:p>
          <a:endParaRPr lang="en-US"/>
        </a:p>
      </dgm:t>
    </dgm:pt>
    <dgm:pt modelId="{730E5CD3-F1D1-4B7B-ABF7-61E0688AB4A9}" type="sibTrans" cxnId="{C7968B43-DE1A-4B41-B4B3-AB3C7FC195A6}">
      <dgm:prSet/>
      <dgm:spPr/>
      <dgm:t>
        <a:bodyPr/>
        <a:lstStyle/>
        <a:p>
          <a:endParaRPr lang="en-US"/>
        </a:p>
      </dgm:t>
    </dgm:pt>
    <dgm:pt modelId="{E479FC8F-5C24-4FBC-B593-47A246E98C26}">
      <dgm:prSet/>
      <dgm:spPr/>
      <dgm:t>
        <a:bodyPr/>
        <a:lstStyle/>
        <a:p>
          <a:r>
            <a:rPr lang="en-US" b="1" dirty="0"/>
            <a:t>Oily Skin – Acne-Prone Skin </a:t>
          </a:r>
        </a:p>
      </dgm:t>
    </dgm:pt>
    <dgm:pt modelId="{0786D242-F445-4238-955C-5C5459008D2E}" type="parTrans" cxnId="{59F69016-67FA-407E-9068-9956D60346D3}">
      <dgm:prSet/>
      <dgm:spPr/>
      <dgm:t>
        <a:bodyPr/>
        <a:lstStyle/>
        <a:p>
          <a:endParaRPr lang="en-US"/>
        </a:p>
      </dgm:t>
    </dgm:pt>
    <dgm:pt modelId="{717A4B43-45D2-492D-97D6-46726FA86AD5}" type="sibTrans" cxnId="{59F69016-67FA-407E-9068-9956D60346D3}">
      <dgm:prSet/>
      <dgm:spPr/>
      <dgm:t>
        <a:bodyPr/>
        <a:lstStyle/>
        <a:p>
          <a:endParaRPr lang="en-US"/>
        </a:p>
      </dgm:t>
    </dgm:pt>
    <dgm:pt modelId="{C0E1FBBD-5904-435E-9738-5F1719F1607E}">
      <dgm:prSet/>
      <dgm:spPr/>
      <dgm:t>
        <a:bodyPr/>
        <a:lstStyle/>
        <a:p>
          <a:r>
            <a:rPr lang="en-US" b="1"/>
            <a:t>CORAL-REEF FRIENDLY SUN PROTECTION! </a:t>
          </a:r>
          <a:endParaRPr lang="en-US"/>
        </a:p>
      </dgm:t>
    </dgm:pt>
    <dgm:pt modelId="{3368EB2A-6B5C-48CC-8BDC-E39DCF7B9483}" type="parTrans" cxnId="{C489F1E0-558C-46A8-9A57-111C8AC7AE9C}">
      <dgm:prSet/>
      <dgm:spPr/>
      <dgm:t>
        <a:bodyPr/>
        <a:lstStyle/>
        <a:p>
          <a:endParaRPr lang="en-US"/>
        </a:p>
      </dgm:t>
    </dgm:pt>
    <dgm:pt modelId="{B3B0264F-939F-42DD-88CD-7E68CF143033}" type="sibTrans" cxnId="{C489F1E0-558C-46A8-9A57-111C8AC7AE9C}">
      <dgm:prSet/>
      <dgm:spPr/>
      <dgm:t>
        <a:bodyPr/>
        <a:lstStyle/>
        <a:p>
          <a:endParaRPr lang="en-US"/>
        </a:p>
      </dgm:t>
    </dgm:pt>
    <dgm:pt modelId="{6F484BEB-E9A8-47F0-81AC-AE694B6975B1}">
      <dgm:prSet/>
      <dgm:spPr/>
      <dgm:t>
        <a:bodyPr/>
        <a:lstStyle/>
        <a:p>
          <a:r>
            <a:rPr lang="en-US" b="1" dirty="0"/>
            <a:t>Sun Care</a:t>
          </a:r>
        </a:p>
      </dgm:t>
    </dgm:pt>
    <dgm:pt modelId="{193B762B-4772-4EAF-AB1B-B9634BE562F6}" type="parTrans" cxnId="{AA3A2D03-729E-4EB6-8A09-AC344379D26A}">
      <dgm:prSet/>
      <dgm:spPr/>
      <dgm:t>
        <a:bodyPr/>
        <a:lstStyle/>
        <a:p>
          <a:endParaRPr lang="en-US"/>
        </a:p>
      </dgm:t>
    </dgm:pt>
    <dgm:pt modelId="{65A64E29-3FCD-444B-94AA-812F244E2459}" type="sibTrans" cxnId="{AA3A2D03-729E-4EB6-8A09-AC344379D26A}">
      <dgm:prSet/>
      <dgm:spPr/>
      <dgm:t>
        <a:bodyPr/>
        <a:lstStyle/>
        <a:p>
          <a:endParaRPr lang="en-US"/>
        </a:p>
      </dgm:t>
    </dgm:pt>
    <dgm:pt modelId="{F364C4AC-0EE8-45BF-B6DF-515226AEA278}">
      <dgm:prSet/>
      <dgm:spPr/>
      <dgm:t>
        <a:bodyPr/>
        <a:lstStyle/>
        <a:p>
          <a:r>
            <a:rPr lang="en-US" b="1"/>
            <a:t>UNIVERSAL SKIN CARE </a:t>
          </a:r>
          <a:endParaRPr lang="en-US"/>
        </a:p>
      </dgm:t>
    </dgm:pt>
    <dgm:pt modelId="{6A9B801F-D56B-41A3-9596-0A5DAC991237}" type="parTrans" cxnId="{01DBA713-9768-48DC-A4CF-FF2584D544E1}">
      <dgm:prSet/>
      <dgm:spPr/>
      <dgm:t>
        <a:bodyPr/>
        <a:lstStyle/>
        <a:p>
          <a:endParaRPr lang="en-US"/>
        </a:p>
      </dgm:t>
    </dgm:pt>
    <dgm:pt modelId="{31ED6708-67AD-4A7C-9E91-55A37C420B11}" type="sibTrans" cxnId="{01DBA713-9768-48DC-A4CF-FF2584D544E1}">
      <dgm:prSet/>
      <dgm:spPr/>
      <dgm:t>
        <a:bodyPr/>
        <a:lstStyle/>
        <a:p>
          <a:endParaRPr lang="en-US"/>
        </a:p>
      </dgm:t>
    </dgm:pt>
    <dgm:pt modelId="{7BB122BF-CEDE-41C1-B4A0-50B34DAC946E}">
      <dgm:prSet/>
      <dgm:spPr/>
      <dgm:t>
        <a:bodyPr/>
        <a:lstStyle/>
        <a:p>
          <a:r>
            <a:rPr lang="en-US" b="1" dirty="0"/>
            <a:t>For eyes – For hands and body 21 To enjoy the sun outside and inside </a:t>
          </a:r>
        </a:p>
      </dgm:t>
    </dgm:pt>
    <dgm:pt modelId="{2AD3B99E-4087-40F6-BCA0-4AEF59270BF3}" type="parTrans" cxnId="{EB467432-2BD0-415B-9F3F-994B494A98E9}">
      <dgm:prSet/>
      <dgm:spPr/>
      <dgm:t>
        <a:bodyPr/>
        <a:lstStyle/>
        <a:p>
          <a:endParaRPr lang="en-US"/>
        </a:p>
      </dgm:t>
    </dgm:pt>
    <dgm:pt modelId="{8CF15AD5-3F42-4614-BB1D-8838146BA846}" type="sibTrans" cxnId="{EB467432-2BD0-415B-9F3F-994B494A98E9}">
      <dgm:prSet/>
      <dgm:spPr/>
      <dgm:t>
        <a:bodyPr/>
        <a:lstStyle/>
        <a:p>
          <a:endParaRPr lang="en-US"/>
        </a:p>
      </dgm:t>
    </dgm:pt>
    <dgm:pt modelId="{590C5AB8-3ADE-4103-8AB3-7F0D7F9E03A0}" type="pres">
      <dgm:prSet presAssocID="{1850FF7B-F52B-48D9-BAEE-357705BFEB73}" presName="linear" presStyleCnt="0">
        <dgm:presLayoutVars>
          <dgm:animLvl val="lvl"/>
          <dgm:resizeHandles val="exact"/>
        </dgm:presLayoutVars>
      </dgm:prSet>
      <dgm:spPr/>
    </dgm:pt>
    <dgm:pt modelId="{24A6D589-730C-42FA-9D08-9895EF1BF7F6}" type="pres">
      <dgm:prSet presAssocID="{A8A9D700-F765-439D-AD92-C24C42B192E9}" presName="parentText" presStyleLbl="node1" presStyleIdx="0" presStyleCnt="7" custLinFactNeighborX="-8418" custLinFactNeighborY="-29687">
        <dgm:presLayoutVars>
          <dgm:chMax val="0"/>
          <dgm:bulletEnabled val="1"/>
        </dgm:presLayoutVars>
      </dgm:prSet>
      <dgm:spPr/>
    </dgm:pt>
    <dgm:pt modelId="{721D87DD-D4AF-4453-8AA6-B2E57691D1E4}" type="pres">
      <dgm:prSet presAssocID="{A8A9D700-F765-439D-AD92-C24C42B192E9}" presName="childText" presStyleLbl="revTx" presStyleIdx="0" presStyleCnt="7">
        <dgm:presLayoutVars>
          <dgm:bulletEnabled val="1"/>
        </dgm:presLayoutVars>
      </dgm:prSet>
      <dgm:spPr/>
    </dgm:pt>
    <dgm:pt modelId="{2DFC4655-63A0-40E3-8338-ED52B1B8F133}" type="pres">
      <dgm:prSet presAssocID="{8B7EEB24-C5D0-49BF-A352-67C63AFA8AA8}" presName="parentText" presStyleLbl="node1" presStyleIdx="1" presStyleCnt="7">
        <dgm:presLayoutVars>
          <dgm:chMax val="0"/>
          <dgm:bulletEnabled val="1"/>
        </dgm:presLayoutVars>
      </dgm:prSet>
      <dgm:spPr/>
    </dgm:pt>
    <dgm:pt modelId="{1BD1944D-FB40-4127-B1C1-678267B57CA3}" type="pres">
      <dgm:prSet presAssocID="{8B7EEB24-C5D0-49BF-A352-67C63AFA8AA8}" presName="childText" presStyleLbl="revTx" presStyleIdx="1" presStyleCnt="7">
        <dgm:presLayoutVars>
          <dgm:bulletEnabled val="1"/>
        </dgm:presLayoutVars>
      </dgm:prSet>
      <dgm:spPr/>
    </dgm:pt>
    <dgm:pt modelId="{4B44CE1D-A274-414C-A9A8-294F1DA5CDDA}" type="pres">
      <dgm:prSet presAssocID="{19135CCC-6A66-4D82-BC4C-84FE1F148B65}" presName="parentText" presStyleLbl="node1" presStyleIdx="2" presStyleCnt="7">
        <dgm:presLayoutVars>
          <dgm:chMax val="0"/>
          <dgm:bulletEnabled val="1"/>
        </dgm:presLayoutVars>
      </dgm:prSet>
      <dgm:spPr/>
    </dgm:pt>
    <dgm:pt modelId="{B37A68C8-56FE-42C3-9DBA-F70157E440D6}" type="pres">
      <dgm:prSet presAssocID="{19135CCC-6A66-4D82-BC4C-84FE1F148B65}" presName="childText" presStyleLbl="revTx" presStyleIdx="2" presStyleCnt="7">
        <dgm:presLayoutVars>
          <dgm:bulletEnabled val="1"/>
        </dgm:presLayoutVars>
      </dgm:prSet>
      <dgm:spPr/>
    </dgm:pt>
    <dgm:pt modelId="{22EDA550-E294-45F7-883D-22102B9242A2}" type="pres">
      <dgm:prSet presAssocID="{538AD089-364C-4B18-AA39-48D496C28F41}" presName="parentText" presStyleLbl="node1" presStyleIdx="3" presStyleCnt="7">
        <dgm:presLayoutVars>
          <dgm:chMax val="0"/>
          <dgm:bulletEnabled val="1"/>
        </dgm:presLayoutVars>
      </dgm:prSet>
      <dgm:spPr/>
    </dgm:pt>
    <dgm:pt modelId="{FB04F58D-9749-463D-8D7B-1ED78DBA4D3B}" type="pres">
      <dgm:prSet presAssocID="{538AD089-364C-4B18-AA39-48D496C28F41}" presName="childText" presStyleLbl="revTx" presStyleIdx="3" presStyleCnt="7">
        <dgm:presLayoutVars>
          <dgm:bulletEnabled val="1"/>
        </dgm:presLayoutVars>
      </dgm:prSet>
      <dgm:spPr/>
    </dgm:pt>
    <dgm:pt modelId="{F161944B-8370-471B-83BE-31543BB55703}" type="pres">
      <dgm:prSet presAssocID="{97588E6B-2529-4C09-8C60-579BBFD7D855}" presName="parentText" presStyleLbl="node1" presStyleIdx="4" presStyleCnt="7">
        <dgm:presLayoutVars>
          <dgm:chMax val="0"/>
          <dgm:bulletEnabled val="1"/>
        </dgm:presLayoutVars>
      </dgm:prSet>
      <dgm:spPr/>
    </dgm:pt>
    <dgm:pt modelId="{B0981060-D476-4562-B199-42E9F2B23EEE}" type="pres">
      <dgm:prSet presAssocID="{97588E6B-2529-4C09-8C60-579BBFD7D855}" presName="childText" presStyleLbl="revTx" presStyleIdx="4" presStyleCnt="7">
        <dgm:presLayoutVars>
          <dgm:bulletEnabled val="1"/>
        </dgm:presLayoutVars>
      </dgm:prSet>
      <dgm:spPr/>
    </dgm:pt>
    <dgm:pt modelId="{D4E4FA84-BBBE-40AE-8A92-6C81773645F2}" type="pres">
      <dgm:prSet presAssocID="{C0E1FBBD-5904-435E-9738-5F1719F1607E}" presName="parentText" presStyleLbl="node1" presStyleIdx="5" presStyleCnt="7">
        <dgm:presLayoutVars>
          <dgm:chMax val="0"/>
          <dgm:bulletEnabled val="1"/>
        </dgm:presLayoutVars>
      </dgm:prSet>
      <dgm:spPr/>
    </dgm:pt>
    <dgm:pt modelId="{ABEDD4A2-52BD-4B1F-B45A-45AF22A4E01C}" type="pres">
      <dgm:prSet presAssocID="{C0E1FBBD-5904-435E-9738-5F1719F1607E}" presName="childText" presStyleLbl="revTx" presStyleIdx="5" presStyleCnt="7">
        <dgm:presLayoutVars>
          <dgm:bulletEnabled val="1"/>
        </dgm:presLayoutVars>
      </dgm:prSet>
      <dgm:spPr/>
    </dgm:pt>
    <dgm:pt modelId="{5D4D3C21-E4B2-40A1-8C6C-140133D743BE}" type="pres">
      <dgm:prSet presAssocID="{F364C4AC-0EE8-45BF-B6DF-515226AEA278}" presName="parentText" presStyleLbl="node1" presStyleIdx="6" presStyleCnt="7">
        <dgm:presLayoutVars>
          <dgm:chMax val="0"/>
          <dgm:bulletEnabled val="1"/>
        </dgm:presLayoutVars>
      </dgm:prSet>
      <dgm:spPr/>
    </dgm:pt>
    <dgm:pt modelId="{98C3B344-EE2C-4A23-B329-C5178784AD0F}" type="pres">
      <dgm:prSet presAssocID="{F364C4AC-0EE8-45BF-B6DF-515226AEA278}" presName="childText" presStyleLbl="revTx" presStyleIdx="6" presStyleCnt="7">
        <dgm:presLayoutVars>
          <dgm:bulletEnabled val="1"/>
        </dgm:presLayoutVars>
      </dgm:prSet>
      <dgm:spPr/>
    </dgm:pt>
  </dgm:ptLst>
  <dgm:cxnLst>
    <dgm:cxn modelId="{193D3502-FC0C-4FC6-9428-3F5A542B5489}" type="presOf" srcId="{E479FC8F-5C24-4FBC-B593-47A246E98C26}" destId="{B0981060-D476-4562-B199-42E9F2B23EEE}" srcOrd="0" destOrd="0" presId="urn:microsoft.com/office/officeart/2005/8/layout/vList2"/>
    <dgm:cxn modelId="{EEA68402-93D8-4D6E-AF82-723D160CAC6D}" type="presOf" srcId="{407997AD-8858-4E34-B543-55D988CF8EB1}" destId="{1BD1944D-FB40-4127-B1C1-678267B57CA3}" srcOrd="0" destOrd="0" presId="urn:microsoft.com/office/officeart/2005/8/layout/vList2"/>
    <dgm:cxn modelId="{AA3A2D03-729E-4EB6-8A09-AC344379D26A}" srcId="{C0E1FBBD-5904-435E-9738-5F1719F1607E}" destId="{6F484BEB-E9A8-47F0-81AC-AE694B6975B1}" srcOrd="0" destOrd="0" parTransId="{193B762B-4772-4EAF-AB1B-B9634BE562F6}" sibTransId="{65A64E29-3FCD-444B-94AA-812F244E2459}"/>
    <dgm:cxn modelId="{01DBA713-9768-48DC-A4CF-FF2584D544E1}" srcId="{1850FF7B-F52B-48D9-BAEE-357705BFEB73}" destId="{F364C4AC-0EE8-45BF-B6DF-515226AEA278}" srcOrd="6" destOrd="0" parTransId="{6A9B801F-D56B-41A3-9596-0A5DAC991237}" sibTransId="{31ED6708-67AD-4A7C-9E91-55A37C420B11}"/>
    <dgm:cxn modelId="{59F69016-67FA-407E-9068-9956D60346D3}" srcId="{97588E6B-2529-4C09-8C60-579BBFD7D855}" destId="{E479FC8F-5C24-4FBC-B593-47A246E98C26}" srcOrd="0" destOrd="0" parTransId="{0786D242-F445-4238-955C-5C5459008D2E}" sibTransId="{717A4B43-45D2-492D-97D6-46726FA86AD5}"/>
    <dgm:cxn modelId="{6206EE1A-ECFB-495D-BDF2-1452208153B4}" type="presOf" srcId="{AEEED484-CDCE-487E-8E38-8B6D0742A0F6}" destId="{B37A68C8-56FE-42C3-9DBA-F70157E440D6}" srcOrd="0" destOrd="0" presId="urn:microsoft.com/office/officeart/2005/8/layout/vList2"/>
    <dgm:cxn modelId="{5148541B-E128-4D8D-9247-FC1151F3104C}" type="presOf" srcId="{19135CCC-6A66-4D82-BC4C-84FE1F148B65}" destId="{4B44CE1D-A274-414C-A9A8-294F1DA5CDDA}" srcOrd="0" destOrd="0" presId="urn:microsoft.com/office/officeart/2005/8/layout/vList2"/>
    <dgm:cxn modelId="{EB467432-2BD0-415B-9F3F-994B494A98E9}" srcId="{F364C4AC-0EE8-45BF-B6DF-515226AEA278}" destId="{7BB122BF-CEDE-41C1-B4A0-50B34DAC946E}" srcOrd="0" destOrd="0" parTransId="{2AD3B99E-4087-40F6-BCA0-4AEF59270BF3}" sibTransId="{8CF15AD5-3F42-4614-BB1D-8838146BA846}"/>
    <dgm:cxn modelId="{BFD0245F-4B88-400F-BBB1-BE737A7DCB0D}" type="presOf" srcId="{97588E6B-2529-4C09-8C60-579BBFD7D855}" destId="{F161944B-8370-471B-83BE-31543BB55703}" srcOrd="0" destOrd="0" presId="urn:microsoft.com/office/officeart/2005/8/layout/vList2"/>
    <dgm:cxn modelId="{75EE5741-632D-47D7-BDAC-04E1757AC4C9}" type="presOf" srcId="{8B7EEB24-C5D0-49BF-A352-67C63AFA8AA8}" destId="{2DFC4655-63A0-40E3-8338-ED52B1B8F133}" srcOrd="0" destOrd="0" presId="urn:microsoft.com/office/officeart/2005/8/layout/vList2"/>
    <dgm:cxn modelId="{D72ED262-4CD8-46D8-BC4D-9EFCA6C0C24A}" type="presOf" srcId="{80A6002E-97AB-437E-B7AA-E684BEDB8973}" destId="{FB04F58D-9749-463D-8D7B-1ED78DBA4D3B}" srcOrd="0" destOrd="0" presId="urn:microsoft.com/office/officeart/2005/8/layout/vList2"/>
    <dgm:cxn modelId="{C7968B43-DE1A-4B41-B4B3-AB3C7FC195A6}" srcId="{1850FF7B-F52B-48D9-BAEE-357705BFEB73}" destId="{97588E6B-2529-4C09-8C60-579BBFD7D855}" srcOrd="4" destOrd="0" parTransId="{AF02C37C-E5CB-43E0-B411-9330A96DB249}" sibTransId="{730E5CD3-F1D1-4B7B-ABF7-61E0688AB4A9}"/>
    <dgm:cxn modelId="{F0EA8C4B-6A01-4973-827F-69C622A4E7C9}" srcId="{8B7EEB24-C5D0-49BF-A352-67C63AFA8AA8}" destId="{407997AD-8858-4E34-B543-55D988CF8EB1}" srcOrd="0" destOrd="0" parTransId="{2579AB74-CCF5-4A76-89D6-68789713A4EA}" sibTransId="{1DC13228-A990-453C-977A-0DFBAD873BDA}"/>
    <dgm:cxn modelId="{216F596C-95B6-403A-AF99-9B093F40F38C}" srcId="{538AD089-364C-4B18-AA39-48D496C28F41}" destId="{80A6002E-97AB-437E-B7AA-E684BEDB8973}" srcOrd="0" destOrd="0" parTransId="{AC6BD343-5662-4E70-9C8C-85010D704327}" sibTransId="{50EE6F91-6D01-4F2C-8CD4-8FD3E220D598}"/>
    <dgm:cxn modelId="{10D30984-FA0E-4DC4-AF0D-49DB0842F9AE}" srcId="{1850FF7B-F52B-48D9-BAEE-357705BFEB73}" destId="{538AD089-364C-4B18-AA39-48D496C28F41}" srcOrd="3" destOrd="0" parTransId="{17CACC68-9C67-4F50-9FB4-8DFDAB5F1F60}" sibTransId="{DF48504C-4023-4A88-A10D-405B0507BFFF}"/>
    <dgm:cxn modelId="{6C5D4F84-0E1A-4DDA-9119-6152F75D61AA}" type="presOf" srcId="{1850FF7B-F52B-48D9-BAEE-357705BFEB73}" destId="{590C5AB8-3ADE-4103-8AB3-7F0D7F9E03A0}" srcOrd="0" destOrd="0" presId="urn:microsoft.com/office/officeart/2005/8/layout/vList2"/>
    <dgm:cxn modelId="{2D45DE88-8459-47FC-A91F-22F085332813}" type="presOf" srcId="{A8A9D700-F765-439D-AD92-C24C42B192E9}" destId="{24A6D589-730C-42FA-9D08-9895EF1BF7F6}" srcOrd="0" destOrd="0" presId="urn:microsoft.com/office/officeart/2005/8/layout/vList2"/>
    <dgm:cxn modelId="{5DF0BC98-4F66-4D3E-88A4-C979327E2370}" type="presOf" srcId="{538AD089-364C-4B18-AA39-48D496C28F41}" destId="{22EDA550-E294-45F7-883D-22102B9242A2}" srcOrd="0" destOrd="0" presId="urn:microsoft.com/office/officeart/2005/8/layout/vList2"/>
    <dgm:cxn modelId="{AE6D5F9C-187F-4077-B6A6-2F80CCF6D8EB}" type="presOf" srcId="{5E9E46AF-6474-4A05-BD15-DCBCC1671157}" destId="{721D87DD-D4AF-4453-8AA6-B2E57691D1E4}" srcOrd="0" destOrd="0" presId="urn:microsoft.com/office/officeart/2005/8/layout/vList2"/>
    <dgm:cxn modelId="{E870609E-E6B2-41F7-941F-894A4E32AE86}" srcId="{1850FF7B-F52B-48D9-BAEE-357705BFEB73}" destId="{19135CCC-6A66-4D82-BC4C-84FE1F148B65}" srcOrd="2" destOrd="0" parTransId="{F90F26D1-4449-49C5-9803-EF72B7B514E3}" sibTransId="{D91F6444-B57E-450A-B550-24D1EAE2D3CD}"/>
    <dgm:cxn modelId="{8E8416C4-DB89-4939-A13C-1165F981D87A}" srcId="{1850FF7B-F52B-48D9-BAEE-357705BFEB73}" destId="{A8A9D700-F765-439D-AD92-C24C42B192E9}" srcOrd="0" destOrd="0" parTransId="{02C74A6E-1BC8-45FA-A437-715021EC1E45}" sibTransId="{223F5A62-9F05-453B-B75D-076D1D015FA8}"/>
    <dgm:cxn modelId="{C94007CC-F1CF-461F-955E-644E325ACC67}" type="presOf" srcId="{7BB122BF-CEDE-41C1-B4A0-50B34DAC946E}" destId="{98C3B344-EE2C-4A23-B329-C5178784AD0F}" srcOrd="0" destOrd="0" presId="urn:microsoft.com/office/officeart/2005/8/layout/vList2"/>
    <dgm:cxn modelId="{C489F1E0-558C-46A8-9A57-111C8AC7AE9C}" srcId="{1850FF7B-F52B-48D9-BAEE-357705BFEB73}" destId="{C0E1FBBD-5904-435E-9738-5F1719F1607E}" srcOrd="5" destOrd="0" parTransId="{3368EB2A-6B5C-48CC-8BDC-E39DCF7B9483}" sibTransId="{B3B0264F-939F-42DD-88CD-7E68CF143033}"/>
    <dgm:cxn modelId="{CD7392E1-A8E8-456E-ABDC-DB4DCE2BE11D}" srcId="{A8A9D700-F765-439D-AD92-C24C42B192E9}" destId="{5E9E46AF-6474-4A05-BD15-DCBCC1671157}" srcOrd="0" destOrd="0" parTransId="{25BFAA71-9578-4815-B47F-106ADEF01E95}" sibTransId="{B75EFF40-F80A-4352-9A83-A1662C3CA730}"/>
    <dgm:cxn modelId="{6A313EEA-75DF-4BEA-B3C1-526353D1E5B3}" type="presOf" srcId="{6F484BEB-E9A8-47F0-81AC-AE694B6975B1}" destId="{ABEDD4A2-52BD-4B1F-B45A-45AF22A4E01C}" srcOrd="0" destOrd="0" presId="urn:microsoft.com/office/officeart/2005/8/layout/vList2"/>
    <dgm:cxn modelId="{66606EEC-FB3D-4A6C-A181-B2439D4F2630}" srcId="{1850FF7B-F52B-48D9-BAEE-357705BFEB73}" destId="{8B7EEB24-C5D0-49BF-A352-67C63AFA8AA8}" srcOrd="1" destOrd="0" parTransId="{27A9840A-85B9-4577-BCDF-DB9D65245E3D}" sibTransId="{C5217C33-526A-4E0A-95D1-4585776B01CE}"/>
    <dgm:cxn modelId="{A51F40F3-2685-461F-A901-4B0F51977862}" srcId="{19135CCC-6A66-4D82-BC4C-84FE1F148B65}" destId="{AEEED484-CDCE-487E-8E38-8B6D0742A0F6}" srcOrd="0" destOrd="0" parTransId="{FB9DE42A-8386-40B7-AC20-53B91CB46C8B}" sibTransId="{C4207C8A-FA46-4907-855C-D818DFDEBC8E}"/>
    <dgm:cxn modelId="{CD2533F6-B91F-4670-95EE-05DDF1D4D025}" type="presOf" srcId="{C0E1FBBD-5904-435E-9738-5F1719F1607E}" destId="{D4E4FA84-BBBE-40AE-8A92-6C81773645F2}" srcOrd="0" destOrd="0" presId="urn:microsoft.com/office/officeart/2005/8/layout/vList2"/>
    <dgm:cxn modelId="{26DC72F7-2F82-4C18-9AE3-E918BF6AEBE1}" type="presOf" srcId="{F364C4AC-0EE8-45BF-B6DF-515226AEA278}" destId="{5D4D3C21-E4B2-40A1-8C6C-140133D743BE}" srcOrd="0" destOrd="0" presId="urn:microsoft.com/office/officeart/2005/8/layout/vList2"/>
    <dgm:cxn modelId="{7467509C-6FD3-46EE-9A65-F2D453E15EE0}" type="presParOf" srcId="{590C5AB8-3ADE-4103-8AB3-7F0D7F9E03A0}" destId="{24A6D589-730C-42FA-9D08-9895EF1BF7F6}" srcOrd="0" destOrd="0" presId="urn:microsoft.com/office/officeart/2005/8/layout/vList2"/>
    <dgm:cxn modelId="{ADCEB1C5-EF9B-4FFA-94EF-F07AC7C1D715}" type="presParOf" srcId="{590C5AB8-3ADE-4103-8AB3-7F0D7F9E03A0}" destId="{721D87DD-D4AF-4453-8AA6-B2E57691D1E4}" srcOrd="1" destOrd="0" presId="urn:microsoft.com/office/officeart/2005/8/layout/vList2"/>
    <dgm:cxn modelId="{F528C088-EA91-405B-B1B2-EF01C30E424F}" type="presParOf" srcId="{590C5AB8-3ADE-4103-8AB3-7F0D7F9E03A0}" destId="{2DFC4655-63A0-40E3-8338-ED52B1B8F133}" srcOrd="2" destOrd="0" presId="urn:microsoft.com/office/officeart/2005/8/layout/vList2"/>
    <dgm:cxn modelId="{A5E35A1C-2A10-4667-A5AD-640BC5B5A937}" type="presParOf" srcId="{590C5AB8-3ADE-4103-8AB3-7F0D7F9E03A0}" destId="{1BD1944D-FB40-4127-B1C1-678267B57CA3}" srcOrd="3" destOrd="0" presId="urn:microsoft.com/office/officeart/2005/8/layout/vList2"/>
    <dgm:cxn modelId="{AE07CAF0-CC70-49F8-A971-5215774CB97A}" type="presParOf" srcId="{590C5AB8-3ADE-4103-8AB3-7F0D7F9E03A0}" destId="{4B44CE1D-A274-414C-A9A8-294F1DA5CDDA}" srcOrd="4" destOrd="0" presId="urn:microsoft.com/office/officeart/2005/8/layout/vList2"/>
    <dgm:cxn modelId="{CFAC5EF2-76FF-4E2F-93CE-8462229CA0F6}" type="presParOf" srcId="{590C5AB8-3ADE-4103-8AB3-7F0D7F9E03A0}" destId="{B37A68C8-56FE-42C3-9DBA-F70157E440D6}" srcOrd="5" destOrd="0" presId="urn:microsoft.com/office/officeart/2005/8/layout/vList2"/>
    <dgm:cxn modelId="{365C5E22-F5BA-4B9C-AEA6-086BD8083FA9}" type="presParOf" srcId="{590C5AB8-3ADE-4103-8AB3-7F0D7F9E03A0}" destId="{22EDA550-E294-45F7-883D-22102B9242A2}" srcOrd="6" destOrd="0" presId="urn:microsoft.com/office/officeart/2005/8/layout/vList2"/>
    <dgm:cxn modelId="{C5D2D1E0-82F7-48F5-8B4B-D5DA2447D53F}" type="presParOf" srcId="{590C5AB8-3ADE-4103-8AB3-7F0D7F9E03A0}" destId="{FB04F58D-9749-463D-8D7B-1ED78DBA4D3B}" srcOrd="7" destOrd="0" presId="urn:microsoft.com/office/officeart/2005/8/layout/vList2"/>
    <dgm:cxn modelId="{03BA1111-D1A0-45DD-A487-0CC8F23A84DA}" type="presParOf" srcId="{590C5AB8-3ADE-4103-8AB3-7F0D7F9E03A0}" destId="{F161944B-8370-471B-83BE-31543BB55703}" srcOrd="8" destOrd="0" presId="urn:microsoft.com/office/officeart/2005/8/layout/vList2"/>
    <dgm:cxn modelId="{47393C3F-DF71-463F-A8CF-1521FD178DC7}" type="presParOf" srcId="{590C5AB8-3ADE-4103-8AB3-7F0D7F9E03A0}" destId="{B0981060-D476-4562-B199-42E9F2B23EEE}" srcOrd="9" destOrd="0" presId="urn:microsoft.com/office/officeart/2005/8/layout/vList2"/>
    <dgm:cxn modelId="{969D695E-7F90-4B3B-BB82-226D70C6C3F6}" type="presParOf" srcId="{590C5AB8-3ADE-4103-8AB3-7F0D7F9E03A0}" destId="{D4E4FA84-BBBE-40AE-8A92-6C81773645F2}" srcOrd="10" destOrd="0" presId="urn:microsoft.com/office/officeart/2005/8/layout/vList2"/>
    <dgm:cxn modelId="{8534E445-9E64-436D-818E-B3F3574F7039}" type="presParOf" srcId="{590C5AB8-3ADE-4103-8AB3-7F0D7F9E03A0}" destId="{ABEDD4A2-52BD-4B1F-B45A-45AF22A4E01C}" srcOrd="11" destOrd="0" presId="urn:microsoft.com/office/officeart/2005/8/layout/vList2"/>
    <dgm:cxn modelId="{82A4D6BC-3F42-4797-9ECD-EB21D99BB61F}" type="presParOf" srcId="{590C5AB8-3ADE-4103-8AB3-7F0D7F9E03A0}" destId="{5D4D3C21-E4B2-40A1-8C6C-140133D743BE}" srcOrd="12" destOrd="0" presId="urn:microsoft.com/office/officeart/2005/8/layout/vList2"/>
    <dgm:cxn modelId="{C93B9065-8920-4A71-BB6F-5867ED8A0666}" type="presParOf" srcId="{590C5AB8-3ADE-4103-8AB3-7F0D7F9E03A0}" destId="{98C3B344-EE2C-4A23-B329-C5178784AD0F}" srcOrd="1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4821091-F37C-41DA-839E-B137E439E1C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706B180-D677-4BC2-8008-1619D141047D}">
      <dgm:prSet/>
      <dgm:spPr/>
      <dgm:t>
        <a:bodyPr/>
        <a:lstStyle/>
        <a:p>
          <a:r>
            <a:rPr lang="en-US" dirty="0"/>
            <a:t>Fundamental Treatments </a:t>
          </a:r>
        </a:p>
      </dgm:t>
    </dgm:pt>
    <dgm:pt modelId="{6DBD48D1-E7CC-4A1A-A367-F52AAD5776D0}" type="parTrans" cxnId="{58214584-D572-4A72-A97E-478770936570}">
      <dgm:prSet/>
      <dgm:spPr/>
      <dgm:t>
        <a:bodyPr/>
        <a:lstStyle/>
        <a:p>
          <a:endParaRPr lang="en-US"/>
        </a:p>
      </dgm:t>
    </dgm:pt>
    <dgm:pt modelId="{93D54212-545F-432B-B8EC-2FFA485EB859}" type="sibTrans" cxnId="{58214584-D572-4A72-A97E-478770936570}">
      <dgm:prSet/>
      <dgm:spPr/>
      <dgm:t>
        <a:bodyPr/>
        <a:lstStyle/>
        <a:p>
          <a:endParaRPr lang="en-US"/>
        </a:p>
      </dgm:t>
    </dgm:pt>
    <dgm:pt modelId="{DC6DFD77-FC6D-4997-AF6F-4DF85193A420}">
      <dgm:prSet/>
      <dgm:spPr/>
      <dgm:t>
        <a:bodyPr/>
        <a:lstStyle/>
        <a:p>
          <a:r>
            <a:rPr lang="en-US"/>
            <a:t>Optimal Treatments </a:t>
          </a:r>
        </a:p>
      </dgm:t>
    </dgm:pt>
    <dgm:pt modelId="{359ABAFD-D722-43D9-A808-1DDB49205E3D}" type="parTrans" cxnId="{FB859C28-B247-41D2-8619-E2ABAD6D150D}">
      <dgm:prSet/>
      <dgm:spPr/>
      <dgm:t>
        <a:bodyPr/>
        <a:lstStyle/>
        <a:p>
          <a:endParaRPr lang="en-US"/>
        </a:p>
      </dgm:t>
    </dgm:pt>
    <dgm:pt modelId="{7C27F00A-5351-4D71-AE62-9AFEEBC2B9E1}" type="sibTrans" cxnId="{FB859C28-B247-41D2-8619-E2ABAD6D150D}">
      <dgm:prSet/>
      <dgm:spPr/>
      <dgm:t>
        <a:bodyPr/>
        <a:lstStyle/>
        <a:p>
          <a:endParaRPr lang="en-US"/>
        </a:p>
      </dgm:t>
    </dgm:pt>
    <dgm:pt modelId="{C484CD34-AC72-456A-9400-4A6C74A099D9}">
      <dgm:prSet/>
      <dgm:spPr/>
      <dgm:t>
        <a:bodyPr/>
        <a:lstStyle/>
        <a:p>
          <a:r>
            <a:rPr lang="en-US"/>
            <a:t>Express Treatments </a:t>
          </a:r>
        </a:p>
      </dgm:t>
    </dgm:pt>
    <dgm:pt modelId="{EE3D29BA-BD94-4340-BC07-D69E70D80667}" type="parTrans" cxnId="{3C4FE74A-4137-48E7-97D1-4009D3A6E5C5}">
      <dgm:prSet/>
      <dgm:spPr/>
      <dgm:t>
        <a:bodyPr/>
        <a:lstStyle/>
        <a:p>
          <a:endParaRPr lang="en-US"/>
        </a:p>
      </dgm:t>
    </dgm:pt>
    <dgm:pt modelId="{F35DB3E3-669B-4049-926A-6CB31BB42B7F}" type="sibTrans" cxnId="{3C4FE74A-4137-48E7-97D1-4009D3A6E5C5}">
      <dgm:prSet/>
      <dgm:spPr/>
      <dgm:t>
        <a:bodyPr/>
        <a:lstStyle/>
        <a:p>
          <a:endParaRPr lang="en-US"/>
        </a:p>
      </dgm:t>
    </dgm:pt>
    <dgm:pt modelId="{21BA1F1B-508F-4015-9F69-826C20EEA3FB}">
      <dgm:prSet/>
      <dgm:spPr/>
      <dgm:t>
        <a:bodyPr/>
        <a:lstStyle/>
        <a:p>
          <a:r>
            <a:rPr lang="en-US"/>
            <a:t>Chemical Peels</a:t>
          </a:r>
        </a:p>
      </dgm:t>
    </dgm:pt>
    <dgm:pt modelId="{274A4103-8C62-4556-8B0B-FABF10FE6465}" type="parTrans" cxnId="{8D367DE2-8841-4696-B7D3-A3D2C3366A1B}">
      <dgm:prSet/>
      <dgm:spPr/>
      <dgm:t>
        <a:bodyPr/>
        <a:lstStyle/>
        <a:p>
          <a:endParaRPr lang="en-US"/>
        </a:p>
      </dgm:t>
    </dgm:pt>
    <dgm:pt modelId="{28C3C4AB-3CF4-4417-825B-12DDC69A94ED}" type="sibTrans" cxnId="{8D367DE2-8841-4696-B7D3-A3D2C3366A1B}">
      <dgm:prSet/>
      <dgm:spPr/>
      <dgm:t>
        <a:bodyPr/>
        <a:lstStyle/>
        <a:p>
          <a:endParaRPr lang="en-US"/>
        </a:p>
      </dgm:t>
    </dgm:pt>
    <dgm:pt modelId="{AFC72AB1-48D3-494A-ACAC-8FFF8C70AA93}" type="pres">
      <dgm:prSet presAssocID="{C4821091-F37C-41DA-839E-B137E439E1C7}" presName="linear" presStyleCnt="0">
        <dgm:presLayoutVars>
          <dgm:animLvl val="lvl"/>
          <dgm:resizeHandles val="exact"/>
        </dgm:presLayoutVars>
      </dgm:prSet>
      <dgm:spPr/>
    </dgm:pt>
    <dgm:pt modelId="{D6566B2F-8B0A-4DA4-B1AE-33B5C35E17C9}" type="pres">
      <dgm:prSet presAssocID="{1706B180-D677-4BC2-8008-1619D141047D}" presName="parentText" presStyleLbl="node1" presStyleIdx="0" presStyleCnt="4">
        <dgm:presLayoutVars>
          <dgm:chMax val="0"/>
          <dgm:bulletEnabled val="1"/>
        </dgm:presLayoutVars>
      </dgm:prSet>
      <dgm:spPr/>
    </dgm:pt>
    <dgm:pt modelId="{1DB51E9E-6D1F-444B-858F-69CDA9C63316}" type="pres">
      <dgm:prSet presAssocID="{93D54212-545F-432B-B8EC-2FFA485EB859}" presName="spacer" presStyleCnt="0"/>
      <dgm:spPr/>
    </dgm:pt>
    <dgm:pt modelId="{9E736200-8A04-461D-9114-E5895D407A17}" type="pres">
      <dgm:prSet presAssocID="{DC6DFD77-FC6D-4997-AF6F-4DF85193A420}" presName="parentText" presStyleLbl="node1" presStyleIdx="1" presStyleCnt="4">
        <dgm:presLayoutVars>
          <dgm:chMax val="0"/>
          <dgm:bulletEnabled val="1"/>
        </dgm:presLayoutVars>
      </dgm:prSet>
      <dgm:spPr/>
    </dgm:pt>
    <dgm:pt modelId="{C83B7677-F06D-4D61-A312-121B54CE3E6D}" type="pres">
      <dgm:prSet presAssocID="{7C27F00A-5351-4D71-AE62-9AFEEBC2B9E1}" presName="spacer" presStyleCnt="0"/>
      <dgm:spPr/>
    </dgm:pt>
    <dgm:pt modelId="{C8CC500B-B4AD-4541-BE5E-EF52E0EF23A2}" type="pres">
      <dgm:prSet presAssocID="{C484CD34-AC72-456A-9400-4A6C74A099D9}" presName="parentText" presStyleLbl="node1" presStyleIdx="2" presStyleCnt="4">
        <dgm:presLayoutVars>
          <dgm:chMax val="0"/>
          <dgm:bulletEnabled val="1"/>
        </dgm:presLayoutVars>
      </dgm:prSet>
      <dgm:spPr/>
    </dgm:pt>
    <dgm:pt modelId="{FBE5D0D1-9397-4080-99A9-49AB2F7F31BF}" type="pres">
      <dgm:prSet presAssocID="{F35DB3E3-669B-4049-926A-6CB31BB42B7F}" presName="spacer" presStyleCnt="0"/>
      <dgm:spPr/>
    </dgm:pt>
    <dgm:pt modelId="{44C076C6-644E-4872-86D0-9FF4B7D03CCB}" type="pres">
      <dgm:prSet presAssocID="{21BA1F1B-508F-4015-9F69-826C20EEA3FB}" presName="parentText" presStyleLbl="node1" presStyleIdx="3" presStyleCnt="4">
        <dgm:presLayoutVars>
          <dgm:chMax val="0"/>
          <dgm:bulletEnabled val="1"/>
        </dgm:presLayoutVars>
      </dgm:prSet>
      <dgm:spPr/>
    </dgm:pt>
  </dgm:ptLst>
  <dgm:cxnLst>
    <dgm:cxn modelId="{FB859C28-B247-41D2-8619-E2ABAD6D150D}" srcId="{C4821091-F37C-41DA-839E-B137E439E1C7}" destId="{DC6DFD77-FC6D-4997-AF6F-4DF85193A420}" srcOrd="1" destOrd="0" parTransId="{359ABAFD-D722-43D9-A808-1DDB49205E3D}" sibTransId="{7C27F00A-5351-4D71-AE62-9AFEEBC2B9E1}"/>
    <dgm:cxn modelId="{3C4FE74A-4137-48E7-97D1-4009D3A6E5C5}" srcId="{C4821091-F37C-41DA-839E-B137E439E1C7}" destId="{C484CD34-AC72-456A-9400-4A6C74A099D9}" srcOrd="2" destOrd="0" parTransId="{EE3D29BA-BD94-4340-BC07-D69E70D80667}" sibTransId="{F35DB3E3-669B-4049-926A-6CB31BB42B7F}"/>
    <dgm:cxn modelId="{E3F7C472-5E58-4984-AEB3-6834530AEB12}" type="presOf" srcId="{1706B180-D677-4BC2-8008-1619D141047D}" destId="{D6566B2F-8B0A-4DA4-B1AE-33B5C35E17C9}" srcOrd="0" destOrd="0" presId="urn:microsoft.com/office/officeart/2005/8/layout/vList2"/>
    <dgm:cxn modelId="{5AFDD57B-0647-4798-9762-5589682A4EAC}" type="presOf" srcId="{DC6DFD77-FC6D-4997-AF6F-4DF85193A420}" destId="{9E736200-8A04-461D-9114-E5895D407A17}" srcOrd="0" destOrd="0" presId="urn:microsoft.com/office/officeart/2005/8/layout/vList2"/>
    <dgm:cxn modelId="{58214584-D572-4A72-A97E-478770936570}" srcId="{C4821091-F37C-41DA-839E-B137E439E1C7}" destId="{1706B180-D677-4BC2-8008-1619D141047D}" srcOrd="0" destOrd="0" parTransId="{6DBD48D1-E7CC-4A1A-A367-F52AAD5776D0}" sibTransId="{93D54212-545F-432B-B8EC-2FFA485EB859}"/>
    <dgm:cxn modelId="{E7E67992-6EB5-4826-A0E9-98FAAA0F9F10}" type="presOf" srcId="{21BA1F1B-508F-4015-9F69-826C20EEA3FB}" destId="{44C076C6-644E-4872-86D0-9FF4B7D03CCB}" srcOrd="0" destOrd="0" presId="urn:microsoft.com/office/officeart/2005/8/layout/vList2"/>
    <dgm:cxn modelId="{F6D574DA-B2BF-42FA-82BE-67728E263D97}" type="presOf" srcId="{C484CD34-AC72-456A-9400-4A6C74A099D9}" destId="{C8CC500B-B4AD-4541-BE5E-EF52E0EF23A2}" srcOrd="0" destOrd="0" presId="urn:microsoft.com/office/officeart/2005/8/layout/vList2"/>
    <dgm:cxn modelId="{8D367DE2-8841-4696-B7D3-A3D2C3366A1B}" srcId="{C4821091-F37C-41DA-839E-B137E439E1C7}" destId="{21BA1F1B-508F-4015-9F69-826C20EEA3FB}" srcOrd="3" destOrd="0" parTransId="{274A4103-8C62-4556-8B0B-FABF10FE6465}" sibTransId="{28C3C4AB-3CF4-4417-825B-12DDC69A94ED}"/>
    <dgm:cxn modelId="{EC8828F4-5F9F-48BB-9B1A-D16F729772B2}" type="presOf" srcId="{C4821091-F37C-41DA-839E-B137E439E1C7}" destId="{AFC72AB1-48D3-494A-ACAC-8FFF8C70AA93}" srcOrd="0" destOrd="0" presId="urn:microsoft.com/office/officeart/2005/8/layout/vList2"/>
    <dgm:cxn modelId="{A1BA2AAD-96B5-41F7-B0F1-1D743667E015}" type="presParOf" srcId="{AFC72AB1-48D3-494A-ACAC-8FFF8C70AA93}" destId="{D6566B2F-8B0A-4DA4-B1AE-33B5C35E17C9}" srcOrd="0" destOrd="0" presId="urn:microsoft.com/office/officeart/2005/8/layout/vList2"/>
    <dgm:cxn modelId="{D8A0984B-0A53-41CB-882B-3D2FB3B89916}" type="presParOf" srcId="{AFC72AB1-48D3-494A-ACAC-8FFF8C70AA93}" destId="{1DB51E9E-6D1F-444B-858F-69CDA9C63316}" srcOrd="1" destOrd="0" presId="urn:microsoft.com/office/officeart/2005/8/layout/vList2"/>
    <dgm:cxn modelId="{5A46A86E-DB79-4B57-B766-2A3425FCD137}" type="presParOf" srcId="{AFC72AB1-48D3-494A-ACAC-8FFF8C70AA93}" destId="{9E736200-8A04-461D-9114-E5895D407A17}" srcOrd="2" destOrd="0" presId="urn:microsoft.com/office/officeart/2005/8/layout/vList2"/>
    <dgm:cxn modelId="{5DE8F925-9380-4ED9-990E-D2A61FC9B0E5}" type="presParOf" srcId="{AFC72AB1-48D3-494A-ACAC-8FFF8C70AA93}" destId="{C83B7677-F06D-4D61-A312-121B54CE3E6D}" srcOrd="3" destOrd="0" presId="urn:microsoft.com/office/officeart/2005/8/layout/vList2"/>
    <dgm:cxn modelId="{8F651AAD-D762-4785-9B2D-81799DCE551D}" type="presParOf" srcId="{AFC72AB1-48D3-494A-ACAC-8FFF8C70AA93}" destId="{C8CC500B-B4AD-4541-BE5E-EF52E0EF23A2}" srcOrd="4" destOrd="0" presId="urn:microsoft.com/office/officeart/2005/8/layout/vList2"/>
    <dgm:cxn modelId="{C6DF0A13-AC50-4E72-902A-B82B73449EDB}" type="presParOf" srcId="{AFC72AB1-48D3-494A-ACAC-8FFF8C70AA93}" destId="{FBE5D0D1-9397-4080-99A9-49AB2F7F31BF}" srcOrd="5" destOrd="0" presId="urn:microsoft.com/office/officeart/2005/8/layout/vList2"/>
    <dgm:cxn modelId="{34308446-B979-4F31-971B-67F64386B879}" type="presParOf" srcId="{AFC72AB1-48D3-494A-ACAC-8FFF8C70AA93}" destId="{44C076C6-644E-4872-86D0-9FF4B7D03CC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C4B400-DAFA-4F79-A068-9A54B6C8024B}">
      <dsp:nvSpPr>
        <dsp:cNvPr id="0" name=""/>
        <dsp:cNvSpPr/>
      </dsp:nvSpPr>
      <dsp:spPr>
        <a:xfrm>
          <a:off x="0" y="433"/>
          <a:ext cx="5819466" cy="5969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D4EC6D-E951-4411-B87F-362099013696}">
      <dsp:nvSpPr>
        <dsp:cNvPr id="0" name=""/>
        <dsp:cNvSpPr/>
      </dsp:nvSpPr>
      <dsp:spPr>
        <a:xfrm>
          <a:off x="180571" y="134743"/>
          <a:ext cx="328312" cy="3283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C1B33B-9651-4957-9CE7-45D259D2A32C}">
      <dsp:nvSpPr>
        <dsp:cNvPr id="0" name=""/>
        <dsp:cNvSpPr/>
      </dsp:nvSpPr>
      <dsp:spPr>
        <a:xfrm>
          <a:off x="689456" y="433"/>
          <a:ext cx="5130009" cy="596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75" tIns="63175" rIns="63175" bIns="63175" numCol="1" spcCol="1270" anchor="ctr" anchorCtr="0">
          <a:noAutofit/>
        </a:bodyPr>
        <a:lstStyle/>
        <a:p>
          <a:pPr marL="0" lvl="0" indent="0" algn="l" defTabSz="711200">
            <a:lnSpc>
              <a:spcPct val="90000"/>
            </a:lnSpc>
            <a:spcBef>
              <a:spcPct val="0"/>
            </a:spcBef>
            <a:spcAft>
              <a:spcPct val="35000"/>
            </a:spcAft>
            <a:buNone/>
          </a:pPr>
          <a:r>
            <a:rPr lang="en-US" sz="1600" kern="1200"/>
            <a:t>The Core of Our Business </a:t>
          </a:r>
        </a:p>
      </dsp:txBody>
      <dsp:txXfrm>
        <a:off x="689456" y="433"/>
        <a:ext cx="5130009" cy="596931"/>
      </dsp:txXfrm>
    </dsp:sp>
    <dsp:sp modelId="{D1A99819-7F29-4B1F-A517-6EB3EA15FBAD}">
      <dsp:nvSpPr>
        <dsp:cNvPr id="0" name=""/>
        <dsp:cNvSpPr/>
      </dsp:nvSpPr>
      <dsp:spPr>
        <a:xfrm>
          <a:off x="0" y="746598"/>
          <a:ext cx="5819466" cy="5969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D6461E-A15E-416C-BBAC-8CF23B91FF2B}">
      <dsp:nvSpPr>
        <dsp:cNvPr id="0" name=""/>
        <dsp:cNvSpPr/>
      </dsp:nvSpPr>
      <dsp:spPr>
        <a:xfrm>
          <a:off x="180571" y="880908"/>
          <a:ext cx="328312" cy="3283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D42ED5-DAB1-4CF4-B510-4E44C8414509}">
      <dsp:nvSpPr>
        <dsp:cNvPr id="0" name=""/>
        <dsp:cNvSpPr/>
      </dsp:nvSpPr>
      <dsp:spPr>
        <a:xfrm>
          <a:off x="689456" y="746598"/>
          <a:ext cx="5130009" cy="596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75" tIns="63175" rIns="63175" bIns="63175" numCol="1" spcCol="1270" anchor="ctr" anchorCtr="0">
          <a:noAutofit/>
        </a:bodyPr>
        <a:lstStyle/>
        <a:p>
          <a:pPr marL="0" lvl="0" indent="0" algn="l" defTabSz="711200">
            <a:lnSpc>
              <a:spcPct val="90000"/>
            </a:lnSpc>
            <a:spcBef>
              <a:spcPct val="0"/>
            </a:spcBef>
            <a:spcAft>
              <a:spcPct val="35000"/>
            </a:spcAft>
            <a:buNone/>
          </a:pPr>
          <a:r>
            <a:rPr lang="en-US" sz="1600" kern="1200"/>
            <a:t>Passion for Innovation and Industry Recognition </a:t>
          </a:r>
        </a:p>
      </dsp:txBody>
      <dsp:txXfrm>
        <a:off x="689456" y="746598"/>
        <a:ext cx="5130009" cy="596931"/>
      </dsp:txXfrm>
    </dsp:sp>
    <dsp:sp modelId="{8CA7E1C3-49A8-4B8B-AABC-C9A47E660C09}">
      <dsp:nvSpPr>
        <dsp:cNvPr id="0" name=""/>
        <dsp:cNvSpPr/>
      </dsp:nvSpPr>
      <dsp:spPr>
        <a:xfrm>
          <a:off x="0" y="1492763"/>
          <a:ext cx="5819466" cy="5969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CB3D13-F997-4036-B064-B9024742A556}">
      <dsp:nvSpPr>
        <dsp:cNvPr id="0" name=""/>
        <dsp:cNvSpPr/>
      </dsp:nvSpPr>
      <dsp:spPr>
        <a:xfrm>
          <a:off x="180571" y="1627072"/>
          <a:ext cx="328312" cy="3283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273A26-40D8-409A-B22F-BA5327D70D40}">
      <dsp:nvSpPr>
        <dsp:cNvPr id="0" name=""/>
        <dsp:cNvSpPr/>
      </dsp:nvSpPr>
      <dsp:spPr>
        <a:xfrm>
          <a:off x="689456" y="1492763"/>
          <a:ext cx="5130009" cy="596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75" tIns="63175" rIns="63175" bIns="63175" numCol="1" spcCol="1270" anchor="ctr" anchorCtr="0">
          <a:noAutofit/>
        </a:bodyPr>
        <a:lstStyle/>
        <a:p>
          <a:pPr marL="0" lvl="0" indent="0" algn="l" defTabSz="711200">
            <a:lnSpc>
              <a:spcPct val="90000"/>
            </a:lnSpc>
            <a:spcBef>
              <a:spcPct val="0"/>
            </a:spcBef>
            <a:spcAft>
              <a:spcPct val="35000"/>
            </a:spcAft>
            <a:buNone/>
          </a:pPr>
          <a:r>
            <a:rPr lang="en-US" sz="1600" kern="1200" dirty="0"/>
            <a:t>LDR's Loyalty Program, Simple and Beneficial </a:t>
          </a:r>
        </a:p>
      </dsp:txBody>
      <dsp:txXfrm>
        <a:off x="689456" y="1492763"/>
        <a:ext cx="5130009" cy="596931"/>
      </dsp:txXfrm>
    </dsp:sp>
    <dsp:sp modelId="{47ADA7B4-6A38-4171-94DF-6CE3A03BE331}">
      <dsp:nvSpPr>
        <dsp:cNvPr id="0" name=""/>
        <dsp:cNvSpPr/>
      </dsp:nvSpPr>
      <dsp:spPr>
        <a:xfrm>
          <a:off x="0" y="2238928"/>
          <a:ext cx="5819466" cy="5969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7C7138-DEC7-4F16-B46F-C2AB5EDC4D0C}">
      <dsp:nvSpPr>
        <dsp:cNvPr id="0" name=""/>
        <dsp:cNvSpPr/>
      </dsp:nvSpPr>
      <dsp:spPr>
        <a:xfrm>
          <a:off x="180571" y="2373237"/>
          <a:ext cx="328312" cy="32831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09A4BF-601B-43F8-AC34-DB535026C81F}">
      <dsp:nvSpPr>
        <dsp:cNvPr id="0" name=""/>
        <dsp:cNvSpPr/>
      </dsp:nvSpPr>
      <dsp:spPr>
        <a:xfrm>
          <a:off x="689456" y="2238928"/>
          <a:ext cx="5130009" cy="596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75" tIns="63175" rIns="63175" bIns="63175" numCol="1" spcCol="1270" anchor="ctr" anchorCtr="0">
          <a:noAutofit/>
        </a:bodyPr>
        <a:lstStyle/>
        <a:p>
          <a:pPr marL="0" lvl="0" indent="0" algn="l" defTabSz="711200">
            <a:lnSpc>
              <a:spcPct val="90000"/>
            </a:lnSpc>
            <a:spcBef>
              <a:spcPct val="0"/>
            </a:spcBef>
            <a:spcAft>
              <a:spcPct val="35000"/>
            </a:spcAft>
            <a:buNone/>
          </a:pPr>
          <a:r>
            <a:rPr lang="en-US" sz="1600" kern="1200"/>
            <a:t>Training </a:t>
          </a:r>
        </a:p>
      </dsp:txBody>
      <dsp:txXfrm>
        <a:off x="689456" y="2238928"/>
        <a:ext cx="5130009" cy="596931"/>
      </dsp:txXfrm>
    </dsp:sp>
    <dsp:sp modelId="{92D98CDC-D82B-4153-AD9A-0CE5E95260C4}">
      <dsp:nvSpPr>
        <dsp:cNvPr id="0" name=""/>
        <dsp:cNvSpPr/>
      </dsp:nvSpPr>
      <dsp:spPr>
        <a:xfrm>
          <a:off x="0" y="2985092"/>
          <a:ext cx="5819466" cy="5969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23692D-276F-4428-B770-5A4B3A992DBE}">
      <dsp:nvSpPr>
        <dsp:cNvPr id="0" name=""/>
        <dsp:cNvSpPr/>
      </dsp:nvSpPr>
      <dsp:spPr>
        <a:xfrm>
          <a:off x="180571" y="3119402"/>
          <a:ext cx="328312" cy="32831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FADF86-2518-4F47-AE63-C522D3F81AA6}">
      <dsp:nvSpPr>
        <dsp:cNvPr id="0" name=""/>
        <dsp:cNvSpPr/>
      </dsp:nvSpPr>
      <dsp:spPr>
        <a:xfrm>
          <a:off x="689456" y="2985092"/>
          <a:ext cx="5130009" cy="596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75" tIns="63175" rIns="63175" bIns="63175" numCol="1" spcCol="1270" anchor="ctr" anchorCtr="0">
          <a:noAutofit/>
        </a:bodyPr>
        <a:lstStyle/>
        <a:p>
          <a:pPr marL="0" lvl="0" indent="0" algn="l" defTabSz="711200">
            <a:lnSpc>
              <a:spcPct val="90000"/>
            </a:lnSpc>
            <a:spcBef>
              <a:spcPct val="0"/>
            </a:spcBef>
            <a:spcAft>
              <a:spcPct val="35000"/>
            </a:spcAft>
            <a:buNone/>
          </a:pPr>
          <a:r>
            <a:rPr lang="en-US" sz="1600" kern="1200"/>
            <a:t>Brand Awareness and Recognition </a:t>
          </a:r>
        </a:p>
      </dsp:txBody>
      <dsp:txXfrm>
        <a:off x="689456" y="2985092"/>
        <a:ext cx="5130009" cy="596931"/>
      </dsp:txXfrm>
    </dsp:sp>
    <dsp:sp modelId="{2D9C01C5-2499-4A4A-A32C-04AEB43053CF}">
      <dsp:nvSpPr>
        <dsp:cNvPr id="0" name=""/>
        <dsp:cNvSpPr/>
      </dsp:nvSpPr>
      <dsp:spPr>
        <a:xfrm>
          <a:off x="0" y="3731257"/>
          <a:ext cx="5819466" cy="5969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26608C-140F-4963-A0D8-7B0C50E1486D}">
      <dsp:nvSpPr>
        <dsp:cNvPr id="0" name=""/>
        <dsp:cNvSpPr/>
      </dsp:nvSpPr>
      <dsp:spPr>
        <a:xfrm>
          <a:off x="180571" y="3865567"/>
          <a:ext cx="328312" cy="32831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E98147-2A17-464D-A2B0-162CE63A2AD5}">
      <dsp:nvSpPr>
        <dsp:cNvPr id="0" name=""/>
        <dsp:cNvSpPr/>
      </dsp:nvSpPr>
      <dsp:spPr>
        <a:xfrm>
          <a:off x="689456" y="3731257"/>
          <a:ext cx="5130009" cy="596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75" tIns="63175" rIns="63175" bIns="63175" numCol="1" spcCol="1270" anchor="ctr" anchorCtr="0">
          <a:noAutofit/>
        </a:bodyPr>
        <a:lstStyle/>
        <a:p>
          <a:pPr marL="0" lvl="0" indent="0" algn="l" defTabSz="711200">
            <a:lnSpc>
              <a:spcPct val="90000"/>
            </a:lnSpc>
            <a:spcBef>
              <a:spcPct val="0"/>
            </a:spcBef>
            <a:spcAft>
              <a:spcPct val="35000"/>
            </a:spcAft>
            <a:buNone/>
          </a:pPr>
          <a:r>
            <a:rPr lang="en-US" sz="1600" kern="1200"/>
            <a:t>Communication Material </a:t>
          </a:r>
        </a:p>
      </dsp:txBody>
      <dsp:txXfrm>
        <a:off x="689456" y="3731257"/>
        <a:ext cx="5130009" cy="596931"/>
      </dsp:txXfrm>
    </dsp:sp>
    <dsp:sp modelId="{B1148F11-0DB2-474D-9E41-56FADD125544}">
      <dsp:nvSpPr>
        <dsp:cNvPr id="0" name=""/>
        <dsp:cNvSpPr/>
      </dsp:nvSpPr>
      <dsp:spPr>
        <a:xfrm>
          <a:off x="0" y="4477856"/>
          <a:ext cx="5819466" cy="5969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A8CB5B-7BC6-440C-BFE9-8E4D16B53C94}">
      <dsp:nvSpPr>
        <dsp:cNvPr id="0" name=""/>
        <dsp:cNvSpPr/>
      </dsp:nvSpPr>
      <dsp:spPr>
        <a:xfrm>
          <a:off x="180571" y="4611732"/>
          <a:ext cx="328312" cy="32831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0501B5-1673-4A09-A892-F06AAB280773}">
      <dsp:nvSpPr>
        <dsp:cNvPr id="0" name=""/>
        <dsp:cNvSpPr/>
      </dsp:nvSpPr>
      <dsp:spPr>
        <a:xfrm>
          <a:off x="689456" y="4477422"/>
          <a:ext cx="5130009" cy="596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75" tIns="63175" rIns="63175" bIns="63175" numCol="1" spcCol="1270" anchor="ctr" anchorCtr="0">
          <a:noAutofit/>
        </a:bodyPr>
        <a:lstStyle/>
        <a:p>
          <a:pPr marL="0" lvl="0" indent="0" algn="l" defTabSz="711200">
            <a:lnSpc>
              <a:spcPct val="90000"/>
            </a:lnSpc>
            <a:spcBef>
              <a:spcPct val="0"/>
            </a:spcBef>
            <a:spcAft>
              <a:spcPct val="35000"/>
            </a:spcAft>
            <a:buNone/>
          </a:pPr>
          <a:r>
            <a:rPr lang="en-US" sz="1600" kern="1200"/>
            <a:t>Promotions</a:t>
          </a:r>
        </a:p>
      </dsp:txBody>
      <dsp:txXfrm>
        <a:off x="689456" y="4477422"/>
        <a:ext cx="5130009" cy="5969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A6D589-730C-42FA-9D08-9895EF1BF7F6}">
      <dsp:nvSpPr>
        <dsp:cNvPr id="0" name=""/>
        <dsp:cNvSpPr/>
      </dsp:nvSpPr>
      <dsp:spPr>
        <a:xfrm>
          <a:off x="0" y="46789"/>
          <a:ext cx="4866968" cy="37732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CLEANSING</a:t>
          </a:r>
          <a:r>
            <a:rPr lang="en-US" sz="1500" kern="1200"/>
            <a:t> </a:t>
          </a:r>
        </a:p>
      </dsp:txBody>
      <dsp:txXfrm>
        <a:off x="18419" y="65208"/>
        <a:ext cx="4830130" cy="340486"/>
      </dsp:txXfrm>
    </dsp:sp>
    <dsp:sp modelId="{721D87DD-D4AF-4453-8AA6-B2E57691D1E4}">
      <dsp:nvSpPr>
        <dsp:cNvPr id="0" name=""/>
        <dsp:cNvSpPr/>
      </dsp:nvSpPr>
      <dsp:spPr>
        <a:xfrm>
          <a:off x="0" y="497856"/>
          <a:ext cx="4866968" cy="24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26"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US" sz="1200" b="1" kern="1200" dirty="0"/>
            <a:t>Cleansers and Make-Up Removers</a:t>
          </a:r>
        </a:p>
      </dsp:txBody>
      <dsp:txXfrm>
        <a:off x="0" y="497856"/>
        <a:ext cx="4866968" cy="248400"/>
      </dsp:txXfrm>
    </dsp:sp>
    <dsp:sp modelId="{2DFC4655-63A0-40E3-8338-ED52B1B8F133}">
      <dsp:nvSpPr>
        <dsp:cNvPr id="0" name=""/>
        <dsp:cNvSpPr/>
      </dsp:nvSpPr>
      <dsp:spPr>
        <a:xfrm>
          <a:off x="0" y="746256"/>
          <a:ext cx="4866968" cy="377324"/>
        </a:xfrm>
        <a:prstGeom prst="roundRect">
          <a:avLst/>
        </a:prstGeom>
        <a:solidFill>
          <a:schemeClr val="accent2">
            <a:hueOff val="-242561"/>
            <a:satOff val="-1398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dirty="0"/>
            <a:t>SKIN PREPARATION </a:t>
          </a:r>
          <a:endParaRPr lang="en-US" sz="1500" kern="1200" dirty="0"/>
        </a:p>
      </dsp:txBody>
      <dsp:txXfrm>
        <a:off x="18419" y="764675"/>
        <a:ext cx="4830130" cy="340486"/>
      </dsp:txXfrm>
    </dsp:sp>
    <dsp:sp modelId="{1BD1944D-FB40-4127-B1C1-678267B57CA3}">
      <dsp:nvSpPr>
        <dsp:cNvPr id="0" name=""/>
        <dsp:cNvSpPr/>
      </dsp:nvSpPr>
      <dsp:spPr>
        <a:xfrm>
          <a:off x="0" y="1123581"/>
          <a:ext cx="4866968" cy="24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26"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US" sz="1200" b="1" kern="1200" dirty="0"/>
            <a:t>Exfoliants – Masks – Serums </a:t>
          </a:r>
        </a:p>
      </dsp:txBody>
      <dsp:txXfrm>
        <a:off x="0" y="1123581"/>
        <a:ext cx="4866968" cy="248400"/>
      </dsp:txXfrm>
    </dsp:sp>
    <dsp:sp modelId="{4B44CE1D-A274-414C-A9A8-294F1DA5CDDA}">
      <dsp:nvSpPr>
        <dsp:cNvPr id="0" name=""/>
        <dsp:cNvSpPr/>
      </dsp:nvSpPr>
      <dsp:spPr>
        <a:xfrm>
          <a:off x="0" y="1371981"/>
          <a:ext cx="4866968" cy="377324"/>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ANTI-AGEING</a:t>
          </a:r>
          <a:r>
            <a:rPr lang="en-US" sz="1500" kern="1200"/>
            <a:t> </a:t>
          </a:r>
        </a:p>
      </dsp:txBody>
      <dsp:txXfrm>
        <a:off x="18419" y="1390400"/>
        <a:ext cx="4830130" cy="340486"/>
      </dsp:txXfrm>
    </dsp:sp>
    <dsp:sp modelId="{B37A68C8-56FE-42C3-9DBA-F70157E440D6}">
      <dsp:nvSpPr>
        <dsp:cNvPr id="0" name=""/>
        <dsp:cNvSpPr/>
      </dsp:nvSpPr>
      <dsp:spPr>
        <a:xfrm>
          <a:off x="0" y="1749306"/>
          <a:ext cx="4866968" cy="395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26"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US" sz="1200" b="1" kern="1200" dirty="0"/>
            <a:t>PURE Program 15 Prevention Program – Correction Program – Regeneration Program</a:t>
          </a:r>
        </a:p>
      </dsp:txBody>
      <dsp:txXfrm>
        <a:off x="0" y="1749306"/>
        <a:ext cx="4866968" cy="395887"/>
      </dsp:txXfrm>
    </dsp:sp>
    <dsp:sp modelId="{22EDA550-E294-45F7-883D-22102B9242A2}">
      <dsp:nvSpPr>
        <dsp:cNvPr id="0" name=""/>
        <dsp:cNvSpPr/>
      </dsp:nvSpPr>
      <dsp:spPr>
        <a:xfrm>
          <a:off x="0" y="2145194"/>
          <a:ext cx="4866968" cy="377324"/>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SPECIFIC SKIN CONDITIONS </a:t>
          </a:r>
          <a:endParaRPr lang="en-US" sz="1500" kern="1200"/>
        </a:p>
      </dsp:txBody>
      <dsp:txXfrm>
        <a:off x="18419" y="2163613"/>
        <a:ext cx="4830130" cy="340486"/>
      </dsp:txXfrm>
    </dsp:sp>
    <dsp:sp modelId="{FB04F58D-9749-463D-8D7B-1ED78DBA4D3B}">
      <dsp:nvSpPr>
        <dsp:cNvPr id="0" name=""/>
        <dsp:cNvSpPr/>
      </dsp:nvSpPr>
      <dsp:spPr>
        <a:xfrm>
          <a:off x="0" y="2522519"/>
          <a:ext cx="4866968" cy="395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26"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US" sz="1200" b="1" kern="1200" dirty="0"/>
            <a:t>Sensitive, Reactive Skin-Sensitive -Skin with Redness-Dehydrated Skin-Hyperpigmentation and Brown Spots </a:t>
          </a:r>
        </a:p>
      </dsp:txBody>
      <dsp:txXfrm>
        <a:off x="0" y="2522519"/>
        <a:ext cx="4866968" cy="395887"/>
      </dsp:txXfrm>
    </dsp:sp>
    <dsp:sp modelId="{F161944B-8370-471B-83BE-31543BB55703}">
      <dsp:nvSpPr>
        <dsp:cNvPr id="0" name=""/>
        <dsp:cNvSpPr/>
      </dsp:nvSpPr>
      <dsp:spPr>
        <a:xfrm>
          <a:off x="0" y="2918407"/>
          <a:ext cx="4866968" cy="377324"/>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OILY SKIN </a:t>
          </a:r>
          <a:endParaRPr lang="en-US" sz="1500" kern="1200"/>
        </a:p>
      </dsp:txBody>
      <dsp:txXfrm>
        <a:off x="18419" y="2936826"/>
        <a:ext cx="4830130" cy="340486"/>
      </dsp:txXfrm>
    </dsp:sp>
    <dsp:sp modelId="{B0981060-D476-4562-B199-42E9F2B23EEE}">
      <dsp:nvSpPr>
        <dsp:cNvPr id="0" name=""/>
        <dsp:cNvSpPr/>
      </dsp:nvSpPr>
      <dsp:spPr>
        <a:xfrm>
          <a:off x="0" y="3295732"/>
          <a:ext cx="4866968" cy="24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26"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US" sz="1200" b="1" kern="1200" dirty="0"/>
            <a:t>Oily Skin – Acne-Prone Skin </a:t>
          </a:r>
        </a:p>
      </dsp:txBody>
      <dsp:txXfrm>
        <a:off x="0" y="3295732"/>
        <a:ext cx="4866968" cy="248400"/>
      </dsp:txXfrm>
    </dsp:sp>
    <dsp:sp modelId="{D4E4FA84-BBBE-40AE-8A92-6C81773645F2}">
      <dsp:nvSpPr>
        <dsp:cNvPr id="0" name=""/>
        <dsp:cNvSpPr/>
      </dsp:nvSpPr>
      <dsp:spPr>
        <a:xfrm>
          <a:off x="0" y="3544132"/>
          <a:ext cx="4866968" cy="377324"/>
        </a:xfrm>
        <a:prstGeom prst="roundRect">
          <a:avLst/>
        </a:prstGeom>
        <a:solidFill>
          <a:schemeClr val="accent2">
            <a:hueOff val="-1212803"/>
            <a:satOff val="-69940"/>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CORAL-REEF FRIENDLY SUN PROTECTION! </a:t>
          </a:r>
          <a:endParaRPr lang="en-US" sz="1500" kern="1200"/>
        </a:p>
      </dsp:txBody>
      <dsp:txXfrm>
        <a:off x="18419" y="3562551"/>
        <a:ext cx="4830130" cy="340486"/>
      </dsp:txXfrm>
    </dsp:sp>
    <dsp:sp modelId="{ABEDD4A2-52BD-4B1F-B45A-45AF22A4E01C}">
      <dsp:nvSpPr>
        <dsp:cNvPr id="0" name=""/>
        <dsp:cNvSpPr/>
      </dsp:nvSpPr>
      <dsp:spPr>
        <a:xfrm>
          <a:off x="0" y="3921457"/>
          <a:ext cx="4866968" cy="24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26"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US" sz="1200" b="1" kern="1200" dirty="0"/>
            <a:t>Sun Care</a:t>
          </a:r>
        </a:p>
      </dsp:txBody>
      <dsp:txXfrm>
        <a:off x="0" y="3921457"/>
        <a:ext cx="4866968" cy="248400"/>
      </dsp:txXfrm>
    </dsp:sp>
    <dsp:sp modelId="{5D4D3C21-E4B2-40A1-8C6C-140133D743BE}">
      <dsp:nvSpPr>
        <dsp:cNvPr id="0" name=""/>
        <dsp:cNvSpPr/>
      </dsp:nvSpPr>
      <dsp:spPr>
        <a:xfrm>
          <a:off x="0" y="4169857"/>
          <a:ext cx="4866968" cy="37732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UNIVERSAL SKIN CARE </a:t>
          </a:r>
          <a:endParaRPr lang="en-US" sz="1500" kern="1200"/>
        </a:p>
      </dsp:txBody>
      <dsp:txXfrm>
        <a:off x="18419" y="4188276"/>
        <a:ext cx="4830130" cy="340486"/>
      </dsp:txXfrm>
    </dsp:sp>
    <dsp:sp modelId="{98C3B344-EE2C-4A23-B329-C5178784AD0F}">
      <dsp:nvSpPr>
        <dsp:cNvPr id="0" name=""/>
        <dsp:cNvSpPr/>
      </dsp:nvSpPr>
      <dsp:spPr>
        <a:xfrm>
          <a:off x="0" y="4547182"/>
          <a:ext cx="4866968" cy="24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26"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US" sz="1200" b="1" kern="1200" dirty="0"/>
            <a:t>For eyes – For hands and body 21 To enjoy the sun outside and inside </a:t>
          </a:r>
        </a:p>
      </dsp:txBody>
      <dsp:txXfrm>
        <a:off x="0" y="4547182"/>
        <a:ext cx="4866968" cy="248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566B2F-8B0A-4DA4-B1AE-33B5C35E17C9}">
      <dsp:nvSpPr>
        <dsp:cNvPr id="0" name=""/>
        <dsp:cNvSpPr/>
      </dsp:nvSpPr>
      <dsp:spPr>
        <a:xfrm>
          <a:off x="0" y="137983"/>
          <a:ext cx="4945626" cy="9558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dirty="0"/>
            <a:t>Fundamental Treatments </a:t>
          </a:r>
        </a:p>
      </dsp:txBody>
      <dsp:txXfrm>
        <a:off x="46663" y="184646"/>
        <a:ext cx="4852300" cy="862564"/>
      </dsp:txXfrm>
    </dsp:sp>
    <dsp:sp modelId="{9E736200-8A04-461D-9114-E5895D407A17}">
      <dsp:nvSpPr>
        <dsp:cNvPr id="0" name=""/>
        <dsp:cNvSpPr/>
      </dsp:nvSpPr>
      <dsp:spPr>
        <a:xfrm>
          <a:off x="0" y="1203313"/>
          <a:ext cx="4945626" cy="95589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Optimal Treatments </a:t>
          </a:r>
        </a:p>
      </dsp:txBody>
      <dsp:txXfrm>
        <a:off x="46663" y="1249976"/>
        <a:ext cx="4852300" cy="862564"/>
      </dsp:txXfrm>
    </dsp:sp>
    <dsp:sp modelId="{C8CC500B-B4AD-4541-BE5E-EF52E0EF23A2}">
      <dsp:nvSpPr>
        <dsp:cNvPr id="0" name=""/>
        <dsp:cNvSpPr/>
      </dsp:nvSpPr>
      <dsp:spPr>
        <a:xfrm>
          <a:off x="0" y="2268643"/>
          <a:ext cx="4945626" cy="95589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Express Treatments </a:t>
          </a:r>
        </a:p>
      </dsp:txBody>
      <dsp:txXfrm>
        <a:off x="46663" y="2315306"/>
        <a:ext cx="4852300" cy="862564"/>
      </dsp:txXfrm>
    </dsp:sp>
    <dsp:sp modelId="{44C076C6-644E-4872-86D0-9FF4B7D03CCB}">
      <dsp:nvSpPr>
        <dsp:cNvPr id="0" name=""/>
        <dsp:cNvSpPr/>
      </dsp:nvSpPr>
      <dsp:spPr>
        <a:xfrm>
          <a:off x="0" y="3333973"/>
          <a:ext cx="4945626" cy="95589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Chemical Peels</a:t>
          </a:r>
        </a:p>
      </dsp:txBody>
      <dsp:txXfrm>
        <a:off x="46663" y="3380636"/>
        <a:ext cx="4852300" cy="86256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912629" y="1371600"/>
            <a:ext cx="5935540" cy="2696866"/>
          </a:xfrm>
        </p:spPr>
        <p:txBody>
          <a:bodyPr anchor="t">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912629" y="4584879"/>
            <a:ext cx="593554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718023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322249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912629" y="1709738"/>
            <a:ext cx="9214884" cy="3159974"/>
          </a:xfrm>
        </p:spPr>
        <p:txBody>
          <a:bodyPr anchor="b">
            <a:normAutofit/>
          </a:bodyPr>
          <a:lstStyle>
            <a:lvl1pPr>
              <a:defRPr sz="4800"/>
            </a:lvl1pPr>
          </a:lstStyle>
          <a:p>
            <a:r>
              <a:rPr lang="en-US" dirty="0"/>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912628" y="5018567"/>
            <a:ext cx="7907079" cy="1073889"/>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03233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914400" y="2849526"/>
            <a:ext cx="5105400" cy="321047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172200" y="2849526"/>
            <a:ext cx="5105400" cy="3210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547815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912628" y="1371599"/>
            <a:ext cx="10442760" cy="93975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912628" y="2311353"/>
            <a:ext cx="5084947" cy="69537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912628" y="3006725"/>
            <a:ext cx="508494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172200" y="2311353"/>
            <a:ext cx="5183188" cy="69537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172200" y="3006725"/>
            <a:ext cx="5183188" cy="3182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449570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697010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477010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912628" y="1463038"/>
            <a:ext cx="3859397" cy="1471548"/>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5183188" y="987425"/>
            <a:ext cx="6172200" cy="4873625"/>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944898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912628" y="1463038"/>
            <a:ext cx="3859397" cy="1471548"/>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377770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169248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198077" y="1401097"/>
            <a:ext cx="2155722" cy="4775865"/>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838200" y="1401097"/>
            <a:ext cx="8232058" cy="477586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8344065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8516461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70C38C08-47C7-4847-B0BE-B9D8DEEB3D1B}"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1924903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002965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6866506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261612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95913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70C38C08-47C7-4847-B0BE-B9D8DEEB3D1B}"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4871246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424311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42442129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9847139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0D4E46AA-1EC0-4433-9956-E798E94A6FB7}" type="datetimeFigureOut">
              <a:rPr lang="en-US" smtClean="0"/>
              <a:t>1/25/2023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7177198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627120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661991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7905153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38578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227595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567600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83663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095853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7933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5439905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1472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914400" y="1371600"/>
            <a:ext cx="10363200" cy="1314443"/>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914399" y="2853369"/>
            <a:ext cx="10363200" cy="308846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912628"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0D4E46AA-1EC0-4433-9956-E798E94A6FB7}" type="datetimeFigureOut">
              <a:rPr lang="en-US" smtClean="0"/>
              <a:pPr/>
              <a:t>1/25/2023</a:t>
            </a:fld>
            <a:endParaRPr lang="en-US" dirty="0"/>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38C08-47C7-4847-B0BE-B9D8DEEB3D1B}" type="slidenum">
              <a:rPr lang="en-US" smtClean="0"/>
              <a:pPr/>
              <a:t>‹#›</a:t>
            </a:fld>
            <a:endParaRPr lang="en-US" dirty="0"/>
          </a:p>
        </p:txBody>
      </p:sp>
      <p:cxnSp>
        <p:nvCxnSpPr>
          <p:cNvPr id="7" name="Straight Connector 6">
            <a:extLst>
              <a:ext uri="{FF2B5EF4-FFF2-40B4-BE49-F238E27FC236}">
                <a16:creationId xmlns:a16="http://schemas.microsoft.com/office/drawing/2014/main" id="{F209B62C-3402-4623-9A7C-AA048B56F8C3}"/>
              </a:ext>
            </a:extLst>
          </p:cNvPr>
          <p:cNvCxnSpPr>
            <a:cxnSpLocks/>
          </p:cNvCxnSpPr>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8641080"/>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2" r:id="rId6"/>
    <p:sldLayoutId id="2147483698" r:id="rId7"/>
    <p:sldLayoutId id="2147483699" r:id="rId8"/>
    <p:sldLayoutId id="2147483700" r:id="rId9"/>
    <p:sldLayoutId id="2147483701" r:id="rId10"/>
    <p:sldLayoutId id="2147483703" r:id="rId11"/>
  </p:sldLayoutIdLst>
  <p:txStyles>
    <p:titleStyle>
      <a:lvl1pPr algn="l" defTabSz="914400" rtl="0" eaLnBrk="1" latinLnBrk="0" hangingPunct="1">
        <a:lnSpc>
          <a:spcPct val="10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274320" indent="0" algn="l" defTabSz="914400" rtl="0" eaLnBrk="1" latinLnBrk="0" hangingPunct="1">
        <a:lnSpc>
          <a:spcPct val="120000"/>
        </a:lnSpc>
        <a:spcBef>
          <a:spcPts val="500"/>
        </a:spcBef>
        <a:buSzPct val="87000"/>
        <a:buFontTx/>
        <a:buNone/>
        <a:defRPr sz="1800" kern="1200">
          <a:solidFill>
            <a:schemeClr val="tx1"/>
          </a:solidFill>
          <a:latin typeface="+mn-lt"/>
          <a:ea typeface="+mn-ea"/>
          <a:cs typeface="+mn-cs"/>
        </a:defRPr>
      </a:lvl2pPr>
      <a:lvl3pPr marL="54864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594360" indent="0" algn="l" defTabSz="914400" rtl="0" eaLnBrk="1" latinLnBrk="0" hangingPunct="1">
        <a:lnSpc>
          <a:spcPct val="120000"/>
        </a:lnSpc>
        <a:spcBef>
          <a:spcPts val="500"/>
        </a:spcBef>
        <a:buSzPct val="87000"/>
        <a:buFontTx/>
        <a:buNone/>
        <a:defRPr sz="1400" kern="1200">
          <a:solidFill>
            <a:schemeClr val="tx1"/>
          </a:solidFill>
          <a:latin typeface="+mn-lt"/>
          <a:ea typeface="+mn-ea"/>
          <a:cs typeface="+mn-cs"/>
        </a:defRPr>
      </a:lvl4pPr>
      <a:lvl5pPr marL="822960"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4E46AA-1EC0-4433-9956-E798E94A6FB7}" type="datetimeFigureOut">
              <a:rPr lang="en-US" smtClean="0"/>
              <a:pPr/>
              <a:t>1/25/2023</a:t>
            </a:fld>
            <a:endParaRPr lang="en-US" dirty="0"/>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110859557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757500421"/>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40159" y="3448673"/>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a:solidFill>
                  <a:schemeClr val="bg1"/>
                </a:solidFill>
                <a:latin typeface="Futura PT Demi" panose="020B0702020204020303" pitchFamily="34" charset="0"/>
              </a:rPr>
              <a:t>LDR Introduction</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4906B4D-D918-943A-AF82-9A9643164439}"/>
              </a:ext>
            </a:extLst>
          </p:cNvPr>
          <p:cNvPicPr>
            <a:picLocks noGrp="1" noChangeAspect="1"/>
          </p:cNvPicPr>
          <p:nvPr>
            <p:ph idx="1"/>
          </p:nvPr>
        </p:nvPicPr>
        <p:blipFill>
          <a:blip r:embed="rId2"/>
          <a:stretch>
            <a:fillRect/>
          </a:stretch>
        </p:blipFill>
        <p:spPr>
          <a:xfrm>
            <a:off x="5877360" y="1338898"/>
            <a:ext cx="6065920" cy="3089275"/>
          </a:xfrm>
        </p:spPr>
      </p:pic>
      <p:pic>
        <p:nvPicPr>
          <p:cNvPr id="7" name="Picture 6">
            <a:extLst>
              <a:ext uri="{FF2B5EF4-FFF2-40B4-BE49-F238E27FC236}">
                <a16:creationId xmlns:a16="http://schemas.microsoft.com/office/drawing/2014/main" id="{7F388D25-F1CE-52FC-F1B1-1C8782B99C33}"/>
              </a:ext>
            </a:extLst>
          </p:cNvPr>
          <p:cNvPicPr>
            <a:picLocks noChangeAspect="1"/>
          </p:cNvPicPr>
          <p:nvPr/>
        </p:nvPicPr>
        <p:blipFill>
          <a:blip r:embed="rId3"/>
          <a:stretch>
            <a:fillRect/>
          </a:stretch>
        </p:blipFill>
        <p:spPr>
          <a:xfrm>
            <a:off x="676736" y="235974"/>
            <a:ext cx="4850304" cy="6151802"/>
          </a:xfrm>
          <a:prstGeom prst="rect">
            <a:avLst/>
          </a:prstGeom>
        </p:spPr>
      </p:pic>
    </p:spTree>
    <p:extLst>
      <p:ext uri="{BB962C8B-B14F-4D97-AF65-F5344CB8AC3E}">
        <p14:creationId xmlns:p14="http://schemas.microsoft.com/office/powerpoint/2010/main" val="374345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9E5517D-F5C7-F565-B0E9-E204D55E7949}"/>
              </a:ext>
            </a:extLst>
          </p:cNvPr>
          <p:cNvPicPr>
            <a:picLocks noChangeAspect="1"/>
          </p:cNvPicPr>
          <p:nvPr/>
        </p:nvPicPr>
        <p:blipFill>
          <a:blip r:embed="rId2"/>
          <a:stretch>
            <a:fillRect/>
          </a:stretch>
        </p:blipFill>
        <p:spPr>
          <a:xfrm>
            <a:off x="786581" y="844037"/>
            <a:ext cx="9826251" cy="5527266"/>
          </a:xfrm>
          <a:prstGeom prst="rect">
            <a:avLst/>
          </a:prstGeom>
        </p:spPr>
      </p:pic>
      <p:pic>
        <p:nvPicPr>
          <p:cNvPr id="7" name="Picture 6">
            <a:extLst>
              <a:ext uri="{FF2B5EF4-FFF2-40B4-BE49-F238E27FC236}">
                <a16:creationId xmlns:a16="http://schemas.microsoft.com/office/drawing/2014/main" id="{EBEEBD7E-5A9B-FF03-9A5F-B541A162DB86}"/>
              </a:ext>
            </a:extLst>
          </p:cNvPr>
          <p:cNvPicPr>
            <a:picLocks noChangeAspect="1"/>
          </p:cNvPicPr>
          <p:nvPr/>
        </p:nvPicPr>
        <p:blipFill>
          <a:blip r:embed="rId3"/>
          <a:stretch>
            <a:fillRect/>
          </a:stretch>
        </p:blipFill>
        <p:spPr>
          <a:xfrm>
            <a:off x="3251626" y="3266623"/>
            <a:ext cx="4733925" cy="1838325"/>
          </a:xfrm>
          <a:prstGeom prst="rect">
            <a:avLst/>
          </a:prstGeom>
        </p:spPr>
      </p:pic>
    </p:spTree>
    <p:extLst>
      <p:ext uri="{BB962C8B-B14F-4D97-AF65-F5344CB8AC3E}">
        <p14:creationId xmlns:p14="http://schemas.microsoft.com/office/powerpoint/2010/main" val="3167806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DE35C-B6B2-556C-5CF6-7D894E8F9193}"/>
              </a:ext>
            </a:extLst>
          </p:cNvPr>
          <p:cNvSpPr>
            <a:spLocks noGrp="1"/>
          </p:cNvSpPr>
          <p:nvPr>
            <p:ph type="title"/>
          </p:nvPr>
        </p:nvSpPr>
        <p:spPr>
          <a:xfrm>
            <a:off x="589936" y="-3401962"/>
            <a:ext cx="10726993" cy="4578624"/>
          </a:xfrm>
        </p:spPr>
        <p:txBody>
          <a:bodyPr anchor="b">
            <a:normAutofit/>
          </a:bodyPr>
          <a:lstStyle/>
          <a:p>
            <a:r>
              <a:rPr lang="en-US" sz="4000" dirty="0"/>
              <a:t>What Differentiates </a:t>
            </a:r>
            <a:r>
              <a:rPr lang="en-US" sz="4000" dirty="0" err="1"/>
              <a:t>Laboratoire</a:t>
            </a:r>
            <a:r>
              <a:rPr lang="en-US" sz="4000" dirty="0"/>
              <a:t> Dr Renaud</a:t>
            </a:r>
          </a:p>
        </p:txBody>
      </p:sp>
      <p:graphicFrame>
        <p:nvGraphicFramePr>
          <p:cNvPr id="5" name="Content Placeholder 2">
            <a:extLst>
              <a:ext uri="{FF2B5EF4-FFF2-40B4-BE49-F238E27FC236}">
                <a16:creationId xmlns:a16="http://schemas.microsoft.com/office/drawing/2014/main" id="{11825127-8397-7F7F-4BCE-A46310420A04}"/>
              </a:ext>
            </a:extLst>
          </p:cNvPr>
          <p:cNvGraphicFramePr>
            <a:graphicFrameLocks noGrp="1"/>
          </p:cNvGraphicFramePr>
          <p:nvPr>
            <p:ph idx="1"/>
            <p:extLst>
              <p:ext uri="{D42A27DB-BD31-4B8C-83A1-F6EECF244321}">
                <p14:modId xmlns:p14="http://schemas.microsoft.com/office/powerpoint/2010/main" val="1447256666"/>
              </p:ext>
            </p:extLst>
          </p:nvPr>
        </p:nvGraphicFramePr>
        <p:xfrm>
          <a:off x="3043699" y="1445339"/>
          <a:ext cx="5819466" cy="5074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552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92F8A-E0D3-F5B4-2C99-60F9CF995103}"/>
              </a:ext>
            </a:extLst>
          </p:cNvPr>
          <p:cNvSpPr>
            <a:spLocks noGrp="1"/>
          </p:cNvSpPr>
          <p:nvPr>
            <p:ph type="title"/>
          </p:nvPr>
        </p:nvSpPr>
        <p:spPr>
          <a:xfrm>
            <a:off x="678426" y="-3313472"/>
            <a:ext cx="5417574" cy="4578624"/>
          </a:xfrm>
        </p:spPr>
        <p:txBody>
          <a:bodyPr anchor="b">
            <a:normAutofit/>
          </a:bodyPr>
          <a:lstStyle/>
          <a:p>
            <a:r>
              <a:rPr lang="en-US" sz="4000" dirty="0"/>
              <a:t>Home Skin Care</a:t>
            </a:r>
          </a:p>
        </p:txBody>
      </p:sp>
      <p:graphicFrame>
        <p:nvGraphicFramePr>
          <p:cNvPr id="5" name="Content Placeholder 2">
            <a:extLst>
              <a:ext uri="{FF2B5EF4-FFF2-40B4-BE49-F238E27FC236}">
                <a16:creationId xmlns:a16="http://schemas.microsoft.com/office/drawing/2014/main" id="{0C98D181-C98B-C137-031B-52DC6DC1C817}"/>
              </a:ext>
            </a:extLst>
          </p:cNvPr>
          <p:cNvGraphicFramePr>
            <a:graphicFrameLocks noGrp="1"/>
          </p:cNvGraphicFramePr>
          <p:nvPr>
            <p:ph idx="1"/>
            <p:extLst>
              <p:ext uri="{D42A27DB-BD31-4B8C-83A1-F6EECF244321}">
                <p14:modId xmlns:p14="http://schemas.microsoft.com/office/powerpoint/2010/main" val="3861855793"/>
              </p:ext>
            </p:extLst>
          </p:nvPr>
        </p:nvGraphicFramePr>
        <p:xfrm>
          <a:off x="3662516" y="1533832"/>
          <a:ext cx="4866968" cy="49161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808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75E82-3DC2-7D86-868E-1FAA4843E055}"/>
              </a:ext>
            </a:extLst>
          </p:cNvPr>
          <p:cNvSpPr>
            <a:spLocks noGrp="1"/>
          </p:cNvSpPr>
          <p:nvPr>
            <p:ph type="title"/>
          </p:nvPr>
        </p:nvSpPr>
        <p:spPr>
          <a:xfrm>
            <a:off x="471949" y="-3411795"/>
            <a:ext cx="6735095" cy="4578624"/>
          </a:xfrm>
        </p:spPr>
        <p:txBody>
          <a:bodyPr anchor="b">
            <a:normAutofit/>
          </a:bodyPr>
          <a:lstStyle/>
          <a:p>
            <a:r>
              <a:rPr lang="en-US" sz="4000" dirty="0"/>
              <a:t>Professional Skin Care</a:t>
            </a:r>
          </a:p>
        </p:txBody>
      </p:sp>
      <p:graphicFrame>
        <p:nvGraphicFramePr>
          <p:cNvPr id="5" name="Content Placeholder 2">
            <a:extLst>
              <a:ext uri="{FF2B5EF4-FFF2-40B4-BE49-F238E27FC236}">
                <a16:creationId xmlns:a16="http://schemas.microsoft.com/office/drawing/2014/main" id="{7CD3B6B1-A01B-AB4E-C440-8CB738F7536B}"/>
              </a:ext>
            </a:extLst>
          </p:cNvPr>
          <p:cNvGraphicFramePr>
            <a:graphicFrameLocks noGrp="1"/>
          </p:cNvGraphicFramePr>
          <p:nvPr>
            <p:ph idx="1"/>
            <p:extLst>
              <p:ext uri="{D42A27DB-BD31-4B8C-83A1-F6EECF244321}">
                <p14:modId xmlns:p14="http://schemas.microsoft.com/office/powerpoint/2010/main" val="949817714"/>
              </p:ext>
            </p:extLst>
          </p:nvPr>
        </p:nvGraphicFramePr>
        <p:xfrm>
          <a:off x="3323303" y="1615782"/>
          <a:ext cx="4945626" cy="44278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3395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A1D67-AF06-6CB8-EE5F-606871E0612E}"/>
              </a:ext>
            </a:extLst>
          </p:cNvPr>
          <p:cNvSpPr>
            <a:spLocks noGrp="1"/>
          </p:cNvSpPr>
          <p:nvPr>
            <p:ph type="title"/>
          </p:nvPr>
        </p:nvSpPr>
        <p:spPr>
          <a:xfrm>
            <a:off x="1782618" y="3429000"/>
            <a:ext cx="3168073" cy="1950014"/>
          </a:xfrm>
        </p:spPr>
        <p:txBody>
          <a:bodyPr vert="horz" lIns="91440" tIns="45720" rIns="91440" bIns="45720" rtlCol="0" anchor="t">
            <a:normAutofit/>
          </a:bodyPr>
          <a:lstStyle/>
          <a:p>
            <a:r>
              <a:rPr lang="en-US" b="1" dirty="0">
                <a:solidFill>
                  <a:srgbClr val="FFFFFF"/>
                </a:solidFill>
              </a:rPr>
              <a:t>Professional</a:t>
            </a:r>
            <a:br>
              <a:rPr lang="en-US" b="1" dirty="0">
                <a:solidFill>
                  <a:srgbClr val="FFFFFF"/>
                </a:solidFill>
              </a:rPr>
            </a:br>
            <a:r>
              <a:rPr lang="en-US" b="1" dirty="0">
                <a:solidFill>
                  <a:srgbClr val="FFFFFF"/>
                </a:solidFill>
              </a:rPr>
              <a:t>Skin Care </a:t>
            </a:r>
          </a:p>
        </p:txBody>
      </p:sp>
      <p:pic>
        <p:nvPicPr>
          <p:cNvPr id="5" name="Content Placeholder 4">
            <a:extLst>
              <a:ext uri="{FF2B5EF4-FFF2-40B4-BE49-F238E27FC236}">
                <a16:creationId xmlns:a16="http://schemas.microsoft.com/office/drawing/2014/main" id="{51233892-3427-E97D-6B68-06AC85FD631A}"/>
              </a:ext>
            </a:extLst>
          </p:cNvPr>
          <p:cNvPicPr>
            <a:picLocks noGrp="1" noChangeAspect="1"/>
          </p:cNvPicPr>
          <p:nvPr>
            <p:ph idx="1"/>
          </p:nvPr>
        </p:nvPicPr>
        <p:blipFill rotWithShape="1">
          <a:blip r:embed="rId2"/>
          <a:srcRect l="14222" r="1" b="1"/>
          <a:stretch/>
        </p:blipFill>
        <p:spPr>
          <a:xfrm>
            <a:off x="1538749" y="1166976"/>
            <a:ext cx="9114501" cy="5126908"/>
          </a:xfrm>
          <a:prstGeom prst="rect">
            <a:avLst/>
          </a:prstGeom>
        </p:spPr>
      </p:pic>
    </p:spTree>
    <p:extLst>
      <p:ext uri="{BB962C8B-B14F-4D97-AF65-F5344CB8AC3E}">
        <p14:creationId xmlns:p14="http://schemas.microsoft.com/office/powerpoint/2010/main" val="542517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02C0D-9AF9-5E82-3D76-BFC3266C4571}"/>
              </a:ext>
            </a:extLst>
          </p:cNvPr>
          <p:cNvSpPr>
            <a:spLocks noGrp="1"/>
          </p:cNvSpPr>
          <p:nvPr>
            <p:ph type="title"/>
          </p:nvPr>
        </p:nvSpPr>
        <p:spPr>
          <a:xfrm>
            <a:off x="7353038" y="1371600"/>
            <a:ext cx="3924562" cy="1314443"/>
          </a:xfrm>
        </p:spPr>
        <p:txBody>
          <a:bodyPr>
            <a:normAutofit/>
          </a:bodyPr>
          <a:lstStyle/>
          <a:p>
            <a:pPr>
              <a:lnSpc>
                <a:spcPct val="90000"/>
              </a:lnSpc>
            </a:pPr>
            <a:r>
              <a:rPr lang="en-US" sz="2800" dirty="0">
                <a:latin typeface="+mn-lt"/>
              </a:rPr>
              <a:t>Proudly developed and manufactured in Canada</a:t>
            </a:r>
          </a:p>
        </p:txBody>
      </p:sp>
      <p:sp>
        <p:nvSpPr>
          <p:cNvPr id="3" name="Content Placeholder 2">
            <a:extLst>
              <a:ext uri="{FF2B5EF4-FFF2-40B4-BE49-F238E27FC236}">
                <a16:creationId xmlns:a16="http://schemas.microsoft.com/office/drawing/2014/main" id="{C3BD7D36-C64C-43FC-B556-691E5443396E}"/>
              </a:ext>
            </a:extLst>
          </p:cNvPr>
          <p:cNvSpPr>
            <a:spLocks noGrp="1"/>
          </p:cNvSpPr>
          <p:nvPr>
            <p:ph idx="1"/>
          </p:nvPr>
        </p:nvSpPr>
        <p:spPr>
          <a:xfrm>
            <a:off x="7353038" y="2755047"/>
            <a:ext cx="3924562" cy="3088460"/>
          </a:xfrm>
        </p:spPr>
        <p:txBody>
          <a:bodyPr>
            <a:normAutofit fontScale="92500" lnSpcReduction="20000"/>
          </a:bodyPr>
          <a:lstStyle/>
          <a:p>
            <a:pPr marL="0" indent="0">
              <a:buNone/>
            </a:pPr>
            <a:r>
              <a:rPr lang="en-US" dirty="0"/>
              <a:t>For nearly 60 years, </a:t>
            </a:r>
            <a:r>
              <a:rPr lang="en-US" dirty="0" err="1"/>
              <a:t>Laboratoire</a:t>
            </a:r>
            <a:r>
              <a:rPr lang="en-US" dirty="0"/>
              <a:t> Dr Renaud has been designing and manufacturing a complete line of innovative, </a:t>
            </a:r>
            <a:r>
              <a:rPr lang="en-US" dirty="0" err="1"/>
              <a:t>highquality</a:t>
            </a:r>
            <a:r>
              <a:rPr lang="en-US" dirty="0"/>
              <a:t> skin care products in Canada.</a:t>
            </a:r>
          </a:p>
          <a:p>
            <a:pPr marL="0" indent="0">
              <a:buNone/>
            </a:pPr>
            <a:endParaRPr lang="en-US" dirty="0"/>
          </a:p>
          <a:p>
            <a:pPr marL="0" indent="0">
              <a:buNone/>
            </a:pPr>
            <a:r>
              <a:rPr lang="en-US" dirty="0"/>
              <a:t> </a:t>
            </a:r>
          </a:p>
        </p:txBody>
      </p:sp>
      <p:pic>
        <p:nvPicPr>
          <p:cNvPr id="1026" name="Picture 2">
            <a:extLst>
              <a:ext uri="{FF2B5EF4-FFF2-40B4-BE49-F238E27FC236}">
                <a16:creationId xmlns:a16="http://schemas.microsoft.com/office/drawing/2014/main" id="{531DC542-A225-0D33-DC13-2212586329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862" y="1686560"/>
            <a:ext cx="6677867" cy="2852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405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E38DD-4372-4AD6-9331-DD6FEAC18349}"/>
              </a:ext>
            </a:extLst>
          </p:cNvPr>
          <p:cNvSpPr>
            <a:spLocks noGrp="1"/>
          </p:cNvSpPr>
          <p:nvPr>
            <p:ph type="title"/>
          </p:nvPr>
        </p:nvSpPr>
        <p:spPr>
          <a:xfrm>
            <a:off x="530942" y="-344529"/>
            <a:ext cx="9665110" cy="1500962"/>
          </a:xfrm>
        </p:spPr>
        <p:txBody>
          <a:bodyPr anchor="b">
            <a:normAutofit/>
          </a:bodyPr>
          <a:lstStyle/>
          <a:p>
            <a:pPr>
              <a:lnSpc>
                <a:spcPct val="90000"/>
              </a:lnSpc>
            </a:pPr>
            <a:r>
              <a:rPr lang="en-US" sz="3400" dirty="0"/>
              <a:t>Passion for innovation and industry recognition</a:t>
            </a:r>
          </a:p>
        </p:txBody>
      </p:sp>
      <p:sp>
        <p:nvSpPr>
          <p:cNvPr id="9" name="Content Placeholder 8">
            <a:extLst>
              <a:ext uri="{FF2B5EF4-FFF2-40B4-BE49-F238E27FC236}">
                <a16:creationId xmlns:a16="http://schemas.microsoft.com/office/drawing/2014/main" id="{FA9B398A-F719-9AAC-A80B-DF40EE0B0EEA}"/>
              </a:ext>
            </a:extLst>
          </p:cNvPr>
          <p:cNvSpPr>
            <a:spLocks noGrp="1"/>
          </p:cNvSpPr>
          <p:nvPr>
            <p:ph idx="1"/>
          </p:nvPr>
        </p:nvSpPr>
        <p:spPr>
          <a:xfrm>
            <a:off x="5928851" y="1831630"/>
            <a:ext cx="4796346" cy="4416409"/>
          </a:xfrm>
        </p:spPr>
        <p:txBody>
          <a:bodyPr anchor="t">
            <a:normAutofit/>
          </a:bodyPr>
          <a:lstStyle/>
          <a:p>
            <a:pPr marL="0" indent="0">
              <a:buNone/>
            </a:pPr>
            <a:r>
              <a:rPr lang="en-US" sz="2000" dirty="0"/>
              <a:t>In a constant quest for innovation, our research and development team is dedicated to advancing the study of the skin. Scientific breakthroughs in the field are quickly integrated into our portfolio, whether by revising an existing formula or launching a new product. Numerous industry recognition awards attest to this expertise</a:t>
            </a:r>
          </a:p>
        </p:txBody>
      </p:sp>
      <p:pic>
        <p:nvPicPr>
          <p:cNvPr id="2052" name="Picture 4" descr="Collections | Laboratoire Dr Renaud">
            <a:extLst>
              <a:ext uri="{FF2B5EF4-FFF2-40B4-BE49-F238E27FC236}">
                <a16:creationId xmlns:a16="http://schemas.microsoft.com/office/drawing/2014/main" id="{AF4BE7B8-F49A-81BF-FCFC-0641238051B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8801" y="1831630"/>
            <a:ext cx="3870959" cy="387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411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9C505-178C-71C4-7B10-4E9B43D8EE9C}"/>
              </a:ext>
            </a:extLst>
          </p:cNvPr>
          <p:cNvSpPr>
            <a:spLocks noGrp="1"/>
          </p:cNvSpPr>
          <p:nvPr>
            <p:ph type="title"/>
          </p:nvPr>
        </p:nvSpPr>
        <p:spPr>
          <a:xfrm>
            <a:off x="648111" y="533830"/>
            <a:ext cx="9313771" cy="2881221"/>
          </a:xfrm>
        </p:spPr>
        <p:txBody>
          <a:bodyPr anchor="t">
            <a:normAutofit/>
          </a:bodyPr>
          <a:lstStyle/>
          <a:p>
            <a:r>
              <a:rPr lang="en-US" sz="4000" dirty="0"/>
              <a:t>Collaboration, commitment, and support</a:t>
            </a:r>
          </a:p>
        </p:txBody>
      </p:sp>
      <p:sp>
        <p:nvSpPr>
          <p:cNvPr id="3" name="Content Placeholder 2">
            <a:extLst>
              <a:ext uri="{FF2B5EF4-FFF2-40B4-BE49-F238E27FC236}">
                <a16:creationId xmlns:a16="http://schemas.microsoft.com/office/drawing/2014/main" id="{89ED6E48-BF77-5ED7-C0A6-D7162BB9309C}"/>
              </a:ext>
            </a:extLst>
          </p:cNvPr>
          <p:cNvSpPr>
            <a:spLocks noGrp="1"/>
          </p:cNvSpPr>
          <p:nvPr>
            <p:ph idx="1"/>
          </p:nvPr>
        </p:nvSpPr>
        <p:spPr>
          <a:xfrm>
            <a:off x="648111" y="1974441"/>
            <a:ext cx="9095657" cy="4335780"/>
          </a:xfrm>
        </p:spPr>
        <p:txBody>
          <a:bodyPr>
            <a:normAutofit/>
          </a:bodyPr>
          <a:lstStyle/>
          <a:p>
            <a:r>
              <a:rPr lang="en-US" dirty="0" err="1"/>
              <a:t>Laboratoire</a:t>
            </a:r>
            <a:r>
              <a:rPr lang="en-US" dirty="0"/>
              <a:t> Dr Renaud provides you with a complete range of tools to build customer loyalty. You benefit from training on our products and on our most avant-garde skin care techniques. Throughout the year, our marketing and communication initiatives support you in building your brand awareness and increasing your profitability.</a:t>
            </a:r>
          </a:p>
        </p:txBody>
      </p:sp>
    </p:spTree>
    <p:extLst>
      <p:ext uri="{BB962C8B-B14F-4D97-AF65-F5344CB8AC3E}">
        <p14:creationId xmlns:p14="http://schemas.microsoft.com/office/powerpoint/2010/main" val="3801327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5AA1-CE11-C412-114E-211E8BCA98BD}"/>
              </a:ext>
            </a:extLst>
          </p:cNvPr>
          <p:cNvSpPr>
            <a:spLocks noGrp="1"/>
          </p:cNvSpPr>
          <p:nvPr>
            <p:ph type="title"/>
          </p:nvPr>
        </p:nvSpPr>
        <p:spPr>
          <a:xfrm>
            <a:off x="530943" y="501446"/>
            <a:ext cx="10286999" cy="4144684"/>
          </a:xfrm>
        </p:spPr>
        <p:txBody>
          <a:bodyPr anchor="t">
            <a:normAutofit/>
          </a:bodyPr>
          <a:lstStyle/>
          <a:p>
            <a:r>
              <a:rPr lang="en-US" sz="4000" dirty="0" err="1"/>
              <a:t>Ldr’s</a:t>
            </a:r>
            <a:r>
              <a:rPr lang="en-US" sz="4000" dirty="0"/>
              <a:t> Loyalty Program, Simple and Beneficial</a:t>
            </a:r>
          </a:p>
        </p:txBody>
      </p:sp>
      <p:sp>
        <p:nvSpPr>
          <p:cNvPr id="3" name="Content Placeholder 2">
            <a:extLst>
              <a:ext uri="{FF2B5EF4-FFF2-40B4-BE49-F238E27FC236}">
                <a16:creationId xmlns:a16="http://schemas.microsoft.com/office/drawing/2014/main" id="{7CCECEDE-C8D2-A8AF-02E0-AB1E4CCE2A8B}"/>
              </a:ext>
            </a:extLst>
          </p:cNvPr>
          <p:cNvSpPr>
            <a:spLocks noGrp="1"/>
          </p:cNvSpPr>
          <p:nvPr>
            <p:ph idx="1"/>
          </p:nvPr>
        </p:nvSpPr>
        <p:spPr>
          <a:xfrm>
            <a:off x="786582" y="1697539"/>
            <a:ext cx="9913374" cy="4831080"/>
          </a:xfrm>
        </p:spPr>
        <p:txBody>
          <a:bodyPr anchor="t">
            <a:normAutofit/>
          </a:bodyPr>
          <a:lstStyle/>
          <a:p>
            <a:pPr marL="0" indent="0">
              <a:buNone/>
            </a:pPr>
            <a:r>
              <a:rPr lang="en-US" dirty="0"/>
              <a:t>At </a:t>
            </a:r>
            <a:r>
              <a:rPr lang="en-US" dirty="0" err="1"/>
              <a:t>Laboratoire</a:t>
            </a:r>
            <a:r>
              <a:rPr lang="en-US" dirty="0"/>
              <a:t> Dr Renaud, we believe it is important to reward loyalty. Your loyalty and commitment are important to us. That is why we have developed one of the best loyalty programs in the industry. Simple and beneficial, this program allows you to earn valuable rewards when you reach a certain purchase threshold.</a:t>
            </a:r>
          </a:p>
        </p:txBody>
      </p:sp>
    </p:spTree>
    <p:extLst>
      <p:ext uri="{BB962C8B-B14F-4D97-AF65-F5344CB8AC3E}">
        <p14:creationId xmlns:p14="http://schemas.microsoft.com/office/powerpoint/2010/main" val="1649495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3855E-A865-AB82-0052-D7C00E8D97BA}"/>
              </a:ext>
            </a:extLst>
          </p:cNvPr>
          <p:cNvSpPr>
            <a:spLocks noGrp="1"/>
          </p:cNvSpPr>
          <p:nvPr>
            <p:ph type="title"/>
          </p:nvPr>
        </p:nvSpPr>
        <p:spPr>
          <a:xfrm>
            <a:off x="611396" y="136924"/>
            <a:ext cx="6074540" cy="1229360"/>
          </a:xfrm>
        </p:spPr>
        <p:txBody>
          <a:bodyPr anchor="b">
            <a:normAutofit/>
          </a:bodyPr>
          <a:lstStyle/>
          <a:p>
            <a:r>
              <a:rPr lang="en-US" dirty="0"/>
              <a:t>Personalized Service</a:t>
            </a:r>
          </a:p>
        </p:txBody>
      </p:sp>
      <p:sp>
        <p:nvSpPr>
          <p:cNvPr id="3" name="Content Placeholder 2">
            <a:extLst>
              <a:ext uri="{FF2B5EF4-FFF2-40B4-BE49-F238E27FC236}">
                <a16:creationId xmlns:a16="http://schemas.microsoft.com/office/drawing/2014/main" id="{3625E8A6-A6ED-BC25-ACEC-2DCF5C0637EC}"/>
              </a:ext>
            </a:extLst>
          </p:cNvPr>
          <p:cNvSpPr>
            <a:spLocks noGrp="1"/>
          </p:cNvSpPr>
          <p:nvPr>
            <p:ph idx="1"/>
          </p:nvPr>
        </p:nvSpPr>
        <p:spPr>
          <a:xfrm>
            <a:off x="846472" y="2162697"/>
            <a:ext cx="10499056" cy="4416409"/>
          </a:xfrm>
        </p:spPr>
        <p:txBody>
          <a:bodyPr anchor="t">
            <a:normAutofit/>
          </a:bodyPr>
          <a:lstStyle/>
          <a:p>
            <a:pPr marL="0" indent="0">
              <a:buNone/>
            </a:pPr>
            <a:r>
              <a:rPr lang="en-US" dirty="0"/>
              <a:t>As an ambassador for </a:t>
            </a:r>
            <a:r>
              <a:rPr lang="en-US" dirty="0" err="1"/>
              <a:t>Laboratoire</a:t>
            </a:r>
            <a:r>
              <a:rPr lang="en-US" dirty="0"/>
              <a:t> Dr Renaud, your representative listens and supports you in offering excellence to your customers. He or she is your best ally, so take advantage of it!</a:t>
            </a:r>
          </a:p>
        </p:txBody>
      </p:sp>
    </p:spTree>
    <p:extLst>
      <p:ext uri="{BB962C8B-B14F-4D97-AF65-F5344CB8AC3E}">
        <p14:creationId xmlns:p14="http://schemas.microsoft.com/office/powerpoint/2010/main" val="3103808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0D1D4EF-1F71-7BE9-AE01-6F6ADEF7ABD4}"/>
              </a:ext>
            </a:extLst>
          </p:cNvPr>
          <p:cNvPicPr>
            <a:picLocks noGrp="1" noChangeAspect="1"/>
          </p:cNvPicPr>
          <p:nvPr>
            <p:ph idx="1"/>
          </p:nvPr>
        </p:nvPicPr>
        <p:blipFill>
          <a:blip r:embed="rId2"/>
          <a:stretch>
            <a:fillRect/>
          </a:stretch>
        </p:blipFill>
        <p:spPr>
          <a:xfrm>
            <a:off x="466487" y="660836"/>
            <a:ext cx="5799962" cy="5536327"/>
          </a:xfrm>
          <a:prstGeom prst="rect">
            <a:avLst/>
          </a:prstGeom>
        </p:spPr>
      </p:pic>
      <p:pic>
        <p:nvPicPr>
          <p:cNvPr id="7" name="Picture 6">
            <a:extLst>
              <a:ext uri="{FF2B5EF4-FFF2-40B4-BE49-F238E27FC236}">
                <a16:creationId xmlns:a16="http://schemas.microsoft.com/office/drawing/2014/main" id="{51B74959-F55C-5FC4-74DD-6EAFF0C4FCD5}"/>
              </a:ext>
            </a:extLst>
          </p:cNvPr>
          <p:cNvPicPr>
            <a:picLocks noChangeAspect="1"/>
          </p:cNvPicPr>
          <p:nvPr/>
        </p:nvPicPr>
        <p:blipFill>
          <a:blip r:embed="rId3"/>
          <a:stretch>
            <a:fillRect/>
          </a:stretch>
        </p:blipFill>
        <p:spPr>
          <a:xfrm>
            <a:off x="5194895" y="2563177"/>
            <a:ext cx="6829425" cy="2219325"/>
          </a:xfrm>
          <a:prstGeom prst="rect">
            <a:avLst/>
          </a:prstGeom>
        </p:spPr>
      </p:pic>
    </p:spTree>
    <p:extLst>
      <p:ext uri="{BB962C8B-B14F-4D97-AF65-F5344CB8AC3E}">
        <p14:creationId xmlns:p14="http://schemas.microsoft.com/office/powerpoint/2010/main" val="949604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703E0-1E34-202D-EC87-0F9CBF39B485}"/>
              </a:ext>
            </a:extLst>
          </p:cNvPr>
          <p:cNvSpPr>
            <a:spLocks noGrp="1"/>
          </p:cNvSpPr>
          <p:nvPr>
            <p:ph type="title"/>
          </p:nvPr>
        </p:nvSpPr>
        <p:spPr>
          <a:xfrm>
            <a:off x="547311" y="339213"/>
            <a:ext cx="7905135" cy="1314443"/>
          </a:xfrm>
        </p:spPr>
        <p:txBody>
          <a:bodyPr>
            <a:normAutofit/>
          </a:bodyPr>
          <a:lstStyle/>
          <a:p>
            <a:pPr>
              <a:lnSpc>
                <a:spcPct val="90000"/>
              </a:lnSpc>
            </a:pPr>
            <a:r>
              <a:rPr lang="en-US" sz="4000" dirty="0"/>
              <a:t>Brand Awareness and Recognition</a:t>
            </a:r>
          </a:p>
        </p:txBody>
      </p:sp>
      <p:sp>
        <p:nvSpPr>
          <p:cNvPr id="3" name="Content Placeholder 2">
            <a:extLst>
              <a:ext uri="{FF2B5EF4-FFF2-40B4-BE49-F238E27FC236}">
                <a16:creationId xmlns:a16="http://schemas.microsoft.com/office/drawing/2014/main" id="{065E11DD-8CD8-D673-FF97-FD2A74B295C4}"/>
              </a:ext>
            </a:extLst>
          </p:cNvPr>
          <p:cNvSpPr>
            <a:spLocks noGrp="1"/>
          </p:cNvSpPr>
          <p:nvPr>
            <p:ph idx="1"/>
          </p:nvPr>
        </p:nvSpPr>
        <p:spPr>
          <a:xfrm>
            <a:off x="98323" y="2017449"/>
            <a:ext cx="5997677" cy="3088460"/>
          </a:xfrm>
        </p:spPr>
        <p:txBody>
          <a:bodyPr>
            <a:noAutofit/>
          </a:bodyPr>
          <a:lstStyle/>
          <a:p>
            <a:pPr>
              <a:lnSpc>
                <a:spcPct val="110000"/>
              </a:lnSpc>
            </a:pPr>
            <a:r>
              <a:rPr lang="en-US" sz="2000" dirty="0" err="1"/>
              <a:t>Laboratoire</a:t>
            </a:r>
            <a:r>
              <a:rPr lang="en-US" sz="2000" dirty="0"/>
              <a:t> Dr Renaud's brand awareness continues to grow, as shown by the increase in our market share in the various age groups. </a:t>
            </a:r>
            <a:r>
              <a:rPr lang="en-US" sz="2000" dirty="0" err="1"/>
              <a:t>Laboratoire</a:t>
            </a:r>
            <a:r>
              <a:rPr lang="en-US" sz="2000" dirty="0"/>
              <a:t> Dr Renaud continues to invest in increasing its visibility and brand awareness among consumers through advertising campaigns, digital campaigns, social media and contests. </a:t>
            </a:r>
            <a:r>
              <a:rPr lang="en-US" sz="2000" dirty="0" err="1"/>
              <a:t>Laboratoire</a:t>
            </a:r>
            <a:r>
              <a:rPr lang="en-US" sz="2000" dirty="0"/>
              <a:t> Dr Renaud is proud to have received numerous public and industry recognition awards. Our ability to innovate is not by chance: It is a result of both our tireless passion and our dedication.</a:t>
            </a:r>
          </a:p>
        </p:txBody>
      </p:sp>
      <p:pic>
        <p:nvPicPr>
          <p:cNvPr id="5" name="Picture 4">
            <a:extLst>
              <a:ext uri="{FF2B5EF4-FFF2-40B4-BE49-F238E27FC236}">
                <a16:creationId xmlns:a16="http://schemas.microsoft.com/office/drawing/2014/main" id="{1ECF85C5-5032-A9ED-9A45-EF6A5ED5E922}"/>
              </a:ext>
            </a:extLst>
          </p:cNvPr>
          <p:cNvPicPr>
            <a:picLocks noChangeAspect="1"/>
          </p:cNvPicPr>
          <p:nvPr/>
        </p:nvPicPr>
        <p:blipFill>
          <a:blip r:embed="rId2"/>
          <a:stretch>
            <a:fillRect/>
          </a:stretch>
        </p:blipFill>
        <p:spPr>
          <a:xfrm>
            <a:off x="6619995" y="1528057"/>
            <a:ext cx="4274503" cy="4710197"/>
          </a:xfrm>
          <a:prstGeom prst="rect">
            <a:avLst/>
          </a:prstGeom>
        </p:spPr>
      </p:pic>
    </p:spTree>
    <p:extLst>
      <p:ext uri="{BB962C8B-B14F-4D97-AF65-F5344CB8AC3E}">
        <p14:creationId xmlns:p14="http://schemas.microsoft.com/office/powerpoint/2010/main" val="2604215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person&#10;&#10;Description automatically generated">
            <a:extLst>
              <a:ext uri="{FF2B5EF4-FFF2-40B4-BE49-F238E27FC236}">
                <a16:creationId xmlns:a16="http://schemas.microsoft.com/office/drawing/2014/main" id="{40711778-4290-D8EF-89F1-F6D2F38223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83930" y="583140"/>
            <a:ext cx="4148880" cy="27659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Picture 2" descr="Two people sitting at a table with a computer&#10;&#10;Description automatically generated with low confidence">
            <a:extLst>
              <a:ext uri="{FF2B5EF4-FFF2-40B4-BE49-F238E27FC236}">
                <a16:creationId xmlns:a16="http://schemas.microsoft.com/office/drawing/2014/main" id="{5076561F-5C89-9214-FFA6-804FE05F21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4940" y="2621280"/>
            <a:ext cx="4998720" cy="333248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5" descr="A person sitting at a table looking at the phone&#10;&#10;Description automatically generated with medium confidence">
            <a:extLst>
              <a:ext uri="{FF2B5EF4-FFF2-40B4-BE49-F238E27FC236}">
                <a16:creationId xmlns:a16="http://schemas.microsoft.com/office/drawing/2014/main" id="{3C2839A8-85EE-B1CE-C651-5E66C162F5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0420" y="3187840"/>
            <a:ext cx="5874520" cy="27659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9016047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6" name="Picture 4" descr="Dr Renaud - EPXperience">
            <a:extLst>
              <a:ext uri="{FF2B5EF4-FFF2-40B4-BE49-F238E27FC236}">
                <a16:creationId xmlns:a16="http://schemas.microsoft.com/office/drawing/2014/main" id="{75E9962E-2F98-FFE2-E56F-BB580097240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61634" y="343054"/>
            <a:ext cx="7036626" cy="392786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F5673F0-3977-0C46-6FFF-5C3F4EF1922A}"/>
              </a:ext>
            </a:extLst>
          </p:cNvPr>
          <p:cNvSpPr txBox="1"/>
          <p:nvPr/>
        </p:nvSpPr>
        <p:spPr>
          <a:xfrm>
            <a:off x="2693740" y="4085452"/>
            <a:ext cx="7036626" cy="1200329"/>
          </a:xfrm>
          <a:prstGeom prst="rect">
            <a:avLst/>
          </a:prstGeom>
          <a:solidFill>
            <a:schemeClr val="bg1">
              <a:lumMod val="95000"/>
            </a:schemeClr>
          </a:solidFill>
        </p:spPr>
        <p:txBody>
          <a:bodyPr wrap="square" rtlCol="0">
            <a:spAutoFit/>
          </a:bodyPr>
          <a:lstStyle/>
          <a:p>
            <a:r>
              <a:rPr lang="en-US" sz="2400" dirty="0"/>
              <a:t>First steps to learn the line is to learn the professional skin care we will have in cabin. Also called or known as Cabin products </a:t>
            </a:r>
          </a:p>
        </p:txBody>
      </p:sp>
      <p:sp>
        <p:nvSpPr>
          <p:cNvPr id="9" name="TextBox 8">
            <a:extLst>
              <a:ext uri="{FF2B5EF4-FFF2-40B4-BE49-F238E27FC236}">
                <a16:creationId xmlns:a16="http://schemas.microsoft.com/office/drawing/2014/main" id="{88CE8F6E-8118-13EC-091A-8B1EF6BCD4EB}"/>
              </a:ext>
            </a:extLst>
          </p:cNvPr>
          <p:cNvSpPr txBox="1"/>
          <p:nvPr/>
        </p:nvSpPr>
        <p:spPr>
          <a:xfrm>
            <a:off x="2693740" y="5504698"/>
            <a:ext cx="7055098" cy="830997"/>
          </a:xfrm>
          <a:prstGeom prst="rect">
            <a:avLst/>
          </a:prstGeom>
          <a:solidFill>
            <a:schemeClr val="bg1">
              <a:lumMod val="95000"/>
            </a:schemeClr>
          </a:solidFill>
        </p:spPr>
        <p:txBody>
          <a:bodyPr wrap="square" rtlCol="0">
            <a:spAutoFit/>
          </a:bodyPr>
          <a:lstStyle/>
          <a:p>
            <a:r>
              <a:rPr lang="en-US" sz="2400" dirty="0"/>
              <a:t>Your Journey will start with the Essential Line, and then we will move to the Optimal Treatments </a:t>
            </a:r>
          </a:p>
        </p:txBody>
      </p:sp>
    </p:spTree>
    <p:extLst>
      <p:ext uri="{BB962C8B-B14F-4D97-AF65-F5344CB8AC3E}">
        <p14:creationId xmlns:p14="http://schemas.microsoft.com/office/powerpoint/2010/main" val="3748789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B52E741-7B44-5D31-47DE-48502E2162E1}"/>
              </a:ext>
            </a:extLst>
          </p:cNvPr>
          <p:cNvPicPr>
            <a:picLocks noChangeAspect="1"/>
          </p:cNvPicPr>
          <p:nvPr/>
        </p:nvPicPr>
        <p:blipFill>
          <a:blip r:embed="rId2"/>
          <a:stretch>
            <a:fillRect/>
          </a:stretch>
        </p:blipFill>
        <p:spPr>
          <a:xfrm>
            <a:off x="605118" y="1747043"/>
            <a:ext cx="10500241" cy="3123820"/>
          </a:xfrm>
          <a:prstGeom prst="rect">
            <a:avLst/>
          </a:prstGeom>
        </p:spPr>
      </p:pic>
    </p:spTree>
    <p:extLst>
      <p:ext uri="{BB962C8B-B14F-4D97-AF65-F5344CB8AC3E}">
        <p14:creationId xmlns:p14="http://schemas.microsoft.com/office/powerpoint/2010/main" val="3806847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7E1EF-7016-62AA-136B-5EEF156E071E}"/>
              </a:ext>
            </a:extLst>
          </p:cNvPr>
          <p:cNvSpPr>
            <a:spLocks noGrp="1"/>
          </p:cNvSpPr>
          <p:nvPr>
            <p:ph type="title"/>
          </p:nvPr>
        </p:nvSpPr>
        <p:spPr>
          <a:xfrm>
            <a:off x="594503" y="547073"/>
            <a:ext cx="5006108" cy="940891"/>
          </a:xfrm>
        </p:spPr>
        <p:txBody>
          <a:bodyPr vert="horz" lIns="91440" tIns="45720" rIns="91440" bIns="45720" rtlCol="0" anchor="t">
            <a:normAutofit/>
          </a:bodyPr>
          <a:lstStyle/>
          <a:p>
            <a:r>
              <a:rPr lang="en-US" sz="4000" kern="1200" dirty="0">
                <a:solidFill>
                  <a:schemeClr val="tx1"/>
                </a:solidFill>
                <a:latin typeface="+mj-lt"/>
                <a:ea typeface="+mj-ea"/>
                <a:cs typeface="+mj-cs"/>
              </a:rPr>
              <a:t>Essential Cleansers </a:t>
            </a:r>
          </a:p>
        </p:txBody>
      </p:sp>
      <p:pic>
        <p:nvPicPr>
          <p:cNvPr id="2050" name="Picture 2">
            <a:extLst>
              <a:ext uri="{FF2B5EF4-FFF2-40B4-BE49-F238E27FC236}">
                <a16:creationId xmlns:a16="http://schemas.microsoft.com/office/drawing/2014/main" id="{AC55ED51-AA42-D644-4E57-6E46C68E513F}"/>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2750906" y="1917290"/>
            <a:ext cx="2277538" cy="429724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BFE1B75-E5C7-99A7-3034-6098DDF15A48}"/>
              </a:ext>
            </a:extLst>
          </p:cNvPr>
          <p:cNvSpPr txBox="1"/>
          <p:nvPr/>
        </p:nvSpPr>
        <p:spPr>
          <a:xfrm>
            <a:off x="6904902" y="2116525"/>
            <a:ext cx="3805905" cy="1820231"/>
          </a:xfrm>
          <a:prstGeom prst="rect">
            <a:avLst/>
          </a:prstGeom>
        </p:spPr>
        <p:txBody>
          <a:bodyPr vert="horz" lIns="91440" tIns="45720" rIns="91440" bIns="45720" rtlCol="0">
            <a:noAutofit/>
          </a:bodyPr>
          <a:lstStyle/>
          <a:p>
            <a:pPr>
              <a:lnSpc>
                <a:spcPct val="120000"/>
              </a:lnSpc>
              <a:spcAft>
                <a:spcPts val="600"/>
              </a:spcAft>
              <a:buSzPct val="87000"/>
            </a:pPr>
            <a:r>
              <a:rPr lang="en-US" sz="2000" b="1" dirty="0" err="1"/>
              <a:t>HydraCalm</a:t>
            </a:r>
            <a:r>
              <a:rPr lang="en-US" sz="2000" b="1" dirty="0"/>
              <a:t> Cleansing Milk </a:t>
            </a:r>
            <a:r>
              <a:rPr lang="en-US" sz="2000" dirty="0"/>
              <a:t>- Normal, dehydrated, fragilized, </a:t>
            </a:r>
            <a:r>
              <a:rPr lang="en-US" sz="2000" dirty="0" err="1"/>
              <a:t>alipic</a:t>
            </a:r>
            <a:r>
              <a:rPr lang="en-US" sz="2000" dirty="0"/>
              <a:t> and/or sensitive skin - Removes make-up and dissolves impurities</a:t>
            </a:r>
          </a:p>
        </p:txBody>
      </p:sp>
      <p:pic>
        <p:nvPicPr>
          <p:cNvPr id="17" name="Picture 16">
            <a:extLst>
              <a:ext uri="{FF2B5EF4-FFF2-40B4-BE49-F238E27FC236}">
                <a16:creationId xmlns:a16="http://schemas.microsoft.com/office/drawing/2014/main" id="{82C82FE1-ECE6-5040-6A7A-E657AE644388}"/>
              </a:ext>
            </a:extLst>
          </p:cNvPr>
          <p:cNvPicPr>
            <a:picLocks noChangeAspect="1"/>
          </p:cNvPicPr>
          <p:nvPr/>
        </p:nvPicPr>
        <p:blipFill>
          <a:blip r:embed="rId3"/>
          <a:stretch>
            <a:fillRect/>
          </a:stretch>
        </p:blipFill>
        <p:spPr>
          <a:xfrm>
            <a:off x="3589057" y="3238980"/>
            <a:ext cx="3071947" cy="3071947"/>
          </a:xfrm>
          <a:prstGeom prst="rect">
            <a:avLst/>
          </a:prstGeom>
        </p:spPr>
      </p:pic>
      <p:sp>
        <p:nvSpPr>
          <p:cNvPr id="21" name="TextBox 20">
            <a:extLst>
              <a:ext uri="{FF2B5EF4-FFF2-40B4-BE49-F238E27FC236}">
                <a16:creationId xmlns:a16="http://schemas.microsoft.com/office/drawing/2014/main" id="{C50BDD48-0115-97F5-2EC0-E51E191C908A}"/>
              </a:ext>
            </a:extLst>
          </p:cNvPr>
          <p:cNvSpPr txBox="1"/>
          <p:nvPr/>
        </p:nvSpPr>
        <p:spPr>
          <a:xfrm>
            <a:off x="6882531" y="4009072"/>
            <a:ext cx="3186545" cy="1631216"/>
          </a:xfrm>
          <a:prstGeom prst="rect">
            <a:avLst/>
          </a:prstGeom>
          <a:noFill/>
        </p:spPr>
        <p:txBody>
          <a:bodyPr wrap="square">
            <a:spAutoFit/>
          </a:bodyPr>
          <a:lstStyle/>
          <a:p>
            <a:r>
              <a:rPr lang="en-US" sz="2000" b="1" dirty="0"/>
              <a:t>Antipollution Cleansing Mousse </a:t>
            </a:r>
            <a:r>
              <a:rPr lang="en-US" sz="2000" dirty="0"/>
              <a:t>- Normal to oily skin, combination skin and acne-prone skin - Cleanses and removes make-up</a:t>
            </a:r>
          </a:p>
        </p:txBody>
      </p:sp>
    </p:spTree>
    <p:extLst>
      <p:ext uri="{BB962C8B-B14F-4D97-AF65-F5344CB8AC3E}">
        <p14:creationId xmlns:p14="http://schemas.microsoft.com/office/powerpoint/2010/main" val="2688478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2F249-90D8-D6AA-88D4-AC4BA572F2FE}"/>
              </a:ext>
            </a:extLst>
          </p:cNvPr>
          <p:cNvSpPr>
            <a:spLocks noGrp="1"/>
          </p:cNvSpPr>
          <p:nvPr>
            <p:ph type="title"/>
          </p:nvPr>
        </p:nvSpPr>
        <p:spPr>
          <a:xfrm>
            <a:off x="592391" y="237366"/>
            <a:ext cx="4079987" cy="1314443"/>
          </a:xfrm>
        </p:spPr>
        <p:txBody>
          <a:bodyPr>
            <a:normAutofit/>
          </a:bodyPr>
          <a:lstStyle/>
          <a:p>
            <a:r>
              <a:rPr lang="en-US" sz="4000" dirty="0"/>
              <a:t>Toners </a:t>
            </a:r>
          </a:p>
        </p:txBody>
      </p:sp>
      <p:sp>
        <p:nvSpPr>
          <p:cNvPr id="3078" name="Content Placeholder 3077">
            <a:extLst>
              <a:ext uri="{FF2B5EF4-FFF2-40B4-BE49-F238E27FC236}">
                <a16:creationId xmlns:a16="http://schemas.microsoft.com/office/drawing/2014/main" id="{D6260362-0F31-391F-3657-AF54CC4DAB68}"/>
              </a:ext>
            </a:extLst>
          </p:cNvPr>
          <p:cNvSpPr>
            <a:spLocks noGrp="1"/>
          </p:cNvSpPr>
          <p:nvPr>
            <p:ph idx="1"/>
          </p:nvPr>
        </p:nvSpPr>
        <p:spPr>
          <a:xfrm>
            <a:off x="7295014" y="2053219"/>
            <a:ext cx="4079988" cy="3088460"/>
          </a:xfrm>
        </p:spPr>
        <p:txBody>
          <a:bodyPr>
            <a:normAutofit/>
          </a:bodyPr>
          <a:lstStyle/>
          <a:p>
            <a:pPr marL="0" indent="0">
              <a:buNone/>
            </a:pPr>
            <a:r>
              <a:rPr lang="en-US" sz="2000" b="1" dirty="0" err="1"/>
              <a:t>HydraCalm</a:t>
            </a:r>
            <a:r>
              <a:rPr lang="en-US" sz="2000" b="1" dirty="0"/>
              <a:t> Toning Lotion </a:t>
            </a:r>
            <a:r>
              <a:rPr lang="en-US" sz="2000" dirty="0"/>
              <a:t>- Normal, dehydrated, fragilized, </a:t>
            </a:r>
            <a:r>
              <a:rPr lang="en-US" sz="2000" dirty="0" err="1"/>
              <a:t>alipic</a:t>
            </a:r>
            <a:r>
              <a:rPr lang="en-US" sz="2000" dirty="0"/>
              <a:t> and/or sensitive skin - Soothes skin and provides immediate and lasting hydration</a:t>
            </a:r>
          </a:p>
        </p:txBody>
      </p:sp>
      <p:pic>
        <p:nvPicPr>
          <p:cNvPr id="3074" name="Picture 2" descr="Laboratoire Dr Renaud: HydraCalm Toning Lotion ">
            <a:extLst>
              <a:ext uri="{FF2B5EF4-FFF2-40B4-BE49-F238E27FC236}">
                <a16:creationId xmlns:a16="http://schemas.microsoft.com/office/drawing/2014/main" id="{924BC16C-8869-D515-71FC-9DCA1C43F74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59019" y="948268"/>
            <a:ext cx="5080037" cy="52983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522BEB4-3C2F-32CE-6D38-F030BD2494B0}"/>
              </a:ext>
            </a:extLst>
          </p:cNvPr>
          <p:cNvSpPr txBox="1"/>
          <p:nvPr/>
        </p:nvSpPr>
        <p:spPr>
          <a:xfrm>
            <a:off x="7295014" y="3818240"/>
            <a:ext cx="3156527" cy="1323439"/>
          </a:xfrm>
          <a:prstGeom prst="rect">
            <a:avLst/>
          </a:prstGeom>
          <a:noFill/>
        </p:spPr>
        <p:txBody>
          <a:bodyPr wrap="square">
            <a:spAutoFit/>
          </a:bodyPr>
          <a:lstStyle/>
          <a:p>
            <a:r>
              <a:rPr lang="en-US" sz="2000" b="1" dirty="0" err="1"/>
              <a:t>SeboBalance</a:t>
            </a:r>
            <a:r>
              <a:rPr lang="en-US" sz="2000" b="1" dirty="0"/>
              <a:t> Clarifying Lotion </a:t>
            </a:r>
            <a:r>
              <a:rPr lang="en-US" sz="2000" dirty="0"/>
              <a:t>- Oily skin - Purifies, calms, refreshes - Controls the presence of sebum</a:t>
            </a:r>
          </a:p>
        </p:txBody>
      </p:sp>
      <p:pic>
        <p:nvPicPr>
          <p:cNvPr id="3076" name="Picture 4" descr="Laboratoire Dr Renaud: SeboBalance Clarifying Lotion ">
            <a:extLst>
              <a:ext uri="{FF2B5EF4-FFF2-40B4-BE49-F238E27FC236}">
                <a16:creationId xmlns:a16="http://schemas.microsoft.com/office/drawing/2014/main" id="{F92DEDD7-2499-D4A6-AE7A-31CA69B570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9981" y="1163783"/>
            <a:ext cx="4620491" cy="5082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624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FF3A5-8B5A-BDDF-AF6D-075121C22E2F}"/>
              </a:ext>
            </a:extLst>
          </p:cNvPr>
          <p:cNvSpPr>
            <a:spLocks noGrp="1"/>
          </p:cNvSpPr>
          <p:nvPr>
            <p:ph type="title"/>
          </p:nvPr>
        </p:nvSpPr>
        <p:spPr>
          <a:xfrm>
            <a:off x="432620" y="250723"/>
            <a:ext cx="7533566" cy="1314443"/>
          </a:xfrm>
        </p:spPr>
        <p:txBody>
          <a:bodyPr>
            <a:normAutofit/>
          </a:bodyPr>
          <a:lstStyle/>
          <a:p>
            <a:r>
              <a:rPr lang="en-US" dirty="0"/>
              <a:t>Oil Free Eye Makeup Remover </a:t>
            </a:r>
          </a:p>
        </p:txBody>
      </p:sp>
      <p:sp>
        <p:nvSpPr>
          <p:cNvPr id="4102" name="Content Placeholder 4101">
            <a:extLst>
              <a:ext uri="{FF2B5EF4-FFF2-40B4-BE49-F238E27FC236}">
                <a16:creationId xmlns:a16="http://schemas.microsoft.com/office/drawing/2014/main" id="{BA5D4E27-C7E9-2ABA-543D-6931D70CF9A8}"/>
              </a:ext>
            </a:extLst>
          </p:cNvPr>
          <p:cNvSpPr>
            <a:spLocks noGrp="1"/>
          </p:cNvSpPr>
          <p:nvPr>
            <p:ph idx="1"/>
          </p:nvPr>
        </p:nvSpPr>
        <p:spPr>
          <a:xfrm>
            <a:off x="7268495" y="2853369"/>
            <a:ext cx="3667360" cy="2097322"/>
          </a:xfrm>
        </p:spPr>
        <p:txBody>
          <a:bodyPr>
            <a:normAutofit fontScale="92500"/>
          </a:bodyPr>
          <a:lstStyle/>
          <a:p>
            <a:pPr marL="0" indent="0">
              <a:buNone/>
            </a:pPr>
            <a:r>
              <a:rPr lang="en-US" b="0" i="0" dirty="0">
                <a:solidFill>
                  <a:srgbClr val="212529"/>
                </a:solidFill>
                <a:effectLst/>
                <a:latin typeface="Arial" panose="020B0604020202020204" pitchFamily="34" charset="0"/>
              </a:rPr>
              <a:t>A makeup remover that removes all traces of makeup without irritating the eyes</a:t>
            </a:r>
          </a:p>
          <a:p>
            <a:pPr marL="0" indent="0">
              <a:buNone/>
            </a:pPr>
            <a:r>
              <a:rPr lang="en-US" dirty="0">
                <a:solidFill>
                  <a:srgbClr val="212529"/>
                </a:solidFill>
                <a:latin typeface="Arial" panose="020B0604020202020204" pitchFamily="34" charset="0"/>
              </a:rPr>
              <a:t>Good for sensitive eyes</a:t>
            </a:r>
            <a:endParaRPr lang="en-US" b="0" i="0" dirty="0">
              <a:solidFill>
                <a:srgbClr val="212529"/>
              </a:solidFill>
              <a:effectLst/>
              <a:latin typeface="Arial" panose="020B0604020202020204" pitchFamily="34" charset="0"/>
            </a:endParaRPr>
          </a:p>
          <a:p>
            <a:pPr marL="0" indent="0">
              <a:buNone/>
            </a:pPr>
            <a:endParaRPr lang="en-US" b="0" i="0" dirty="0">
              <a:solidFill>
                <a:srgbClr val="212529"/>
              </a:solidFill>
              <a:effectLst/>
              <a:latin typeface="Arial" panose="020B0604020202020204" pitchFamily="34" charset="0"/>
            </a:endParaRPr>
          </a:p>
          <a:p>
            <a:pPr marL="0" indent="0">
              <a:buNone/>
            </a:pPr>
            <a:endParaRPr lang="en-US" dirty="0"/>
          </a:p>
        </p:txBody>
      </p:sp>
      <p:pic>
        <p:nvPicPr>
          <p:cNvPr id="4098" name="Picture 2">
            <a:extLst>
              <a:ext uri="{FF2B5EF4-FFF2-40B4-BE49-F238E27FC236}">
                <a16:creationId xmlns:a16="http://schemas.microsoft.com/office/drawing/2014/main" id="{D81C365A-A879-27F5-D6D7-D37939076C0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65058" y="1959397"/>
            <a:ext cx="4346403" cy="4346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489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7C3CFE57-35AA-62C1-B677-F6C30979B0EB}"/>
              </a:ext>
            </a:extLst>
          </p:cNvPr>
          <p:cNvPicPr>
            <a:picLocks noGrp="1" noChangeAspect="1"/>
          </p:cNvPicPr>
          <p:nvPr>
            <p:ph idx="1"/>
          </p:nvPr>
        </p:nvPicPr>
        <p:blipFill>
          <a:blip r:embed="rId2"/>
          <a:stretch>
            <a:fillRect/>
          </a:stretch>
        </p:blipFill>
        <p:spPr>
          <a:xfrm>
            <a:off x="-82037" y="2590801"/>
            <a:ext cx="12356073" cy="2924175"/>
          </a:xfrm>
        </p:spPr>
      </p:pic>
      <p:pic>
        <p:nvPicPr>
          <p:cNvPr id="8" name="Picture 2" descr="Regular Facials for Soft, Healthy, Beautiful Skin">
            <a:extLst>
              <a:ext uri="{FF2B5EF4-FFF2-40B4-BE49-F238E27FC236}">
                <a16:creationId xmlns:a16="http://schemas.microsoft.com/office/drawing/2014/main" id="{5E95ED83-4529-B131-156F-80545C80E1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726441"/>
            <a:ext cx="3728720" cy="1864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457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6F9199E-369B-58CA-A182-C7B45468D07C}"/>
              </a:ext>
            </a:extLst>
          </p:cNvPr>
          <p:cNvPicPr>
            <a:picLocks noGrp="1" noChangeAspect="1"/>
          </p:cNvPicPr>
          <p:nvPr>
            <p:ph idx="1"/>
          </p:nvPr>
        </p:nvPicPr>
        <p:blipFill>
          <a:blip r:embed="rId2"/>
          <a:stretch>
            <a:fillRect/>
          </a:stretch>
        </p:blipFill>
        <p:spPr>
          <a:xfrm>
            <a:off x="0" y="1031558"/>
            <a:ext cx="10589526" cy="4340542"/>
          </a:xfrm>
        </p:spPr>
      </p:pic>
      <p:pic>
        <p:nvPicPr>
          <p:cNvPr id="5124" name="Picture 4" descr="Want Healthy Skin? Limit These 5 Types of Foods – Cleveland Clinic">
            <a:extLst>
              <a:ext uri="{FF2B5EF4-FFF2-40B4-BE49-F238E27FC236}">
                <a16:creationId xmlns:a16="http://schemas.microsoft.com/office/drawing/2014/main" id="{9990B78E-F135-0DF9-DE4A-7C063FA958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3348" y="4505325"/>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2235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59EBD-F517-8A8B-29CA-C04329DC60B5}"/>
              </a:ext>
            </a:extLst>
          </p:cNvPr>
          <p:cNvSpPr>
            <a:spLocks noGrp="1"/>
          </p:cNvSpPr>
          <p:nvPr>
            <p:ph type="title"/>
          </p:nvPr>
        </p:nvSpPr>
        <p:spPr>
          <a:xfrm>
            <a:off x="526951" y="498852"/>
            <a:ext cx="2706255" cy="696310"/>
          </a:xfrm>
        </p:spPr>
        <p:txBody>
          <a:bodyPr>
            <a:normAutofit fontScale="90000"/>
          </a:bodyPr>
          <a:lstStyle/>
          <a:p>
            <a:r>
              <a:rPr lang="en-US" dirty="0"/>
              <a:t>Ingredients </a:t>
            </a:r>
          </a:p>
        </p:txBody>
      </p:sp>
      <p:pic>
        <p:nvPicPr>
          <p:cNvPr id="5" name="Content Placeholder 4">
            <a:extLst>
              <a:ext uri="{FF2B5EF4-FFF2-40B4-BE49-F238E27FC236}">
                <a16:creationId xmlns:a16="http://schemas.microsoft.com/office/drawing/2014/main" id="{4C107D86-0549-3EC7-A4FB-82FA77AA2ED0}"/>
              </a:ext>
            </a:extLst>
          </p:cNvPr>
          <p:cNvPicPr>
            <a:picLocks noGrp="1" noChangeAspect="1"/>
          </p:cNvPicPr>
          <p:nvPr>
            <p:ph idx="1"/>
          </p:nvPr>
        </p:nvPicPr>
        <p:blipFill>
          <a:blip r:embed="rId2"/>
          <a:stretch>
            <a:fillRect/>
          </a:stretch>
        </p:blipFill>
        <p:spPr>
          <a:xfrm>
            <a:off x="1880078" y="1303686"/>
            <a:ext cx="9135006" cy="3632704"/>
          </a:xfrm>
        </p:spPr>
      </p:pic>
      <p:sp>
        <p:nvSpPr>
          <p:cNvPr id="7" name="TextBox 6">
            <a:extLst>
              <a:ext uri="{FF2B5EF4-FFF2-40B4-BE49-F238E27FC236}">
                <a16:creationId xmlns:a16="http://schemas.microsoft.com/office/drawing/2014/main" id="{621F9F78-4C8C-3C72-E0DC-994BC36B04C1}"/>
              </a:ext>
            </a:extLst>
          </p:cNvPr>
          <p:cNvSpPr txBox="1"/>
          <p:nvPr/>
        </p:nvSpPr>
        <p:spPr>
          <a:xfrm>
            <a:off x="378691" y="5343485"/>
            <a:ext cx="11813309" cy="1015663"/>
          </a:xfrm>
          <a:prstGeom prst="rect">
            <a:avLst/>
          </a:prstGeom>
          <a:noFill/>
        </p:spPr>
        <p:txBody>
          <a:bodyPr wrap="square">
            <a:spAutoFit/>
          </a:bodyPr>
          <a:lstStyle/>
          <a:p>
            <a:r>
              <a:rPr lang="en-US" sz="2000" b="0" i="0" dirty="0">
                <a:solidFill>
                  <a:srgbClr val="202124"/>
                </a:solidFill>
                <a:effectLst/>
              </a:rPr>
              <a:t>The antioxidants in black pepper fight against free radicals that cause aging and damage your skin. Black pepper </a:t>
            </a:r>
            <a:r>
              <a:rPr lang="en-US" sz="2000" b="1" i="0" dirty="0">
                <a:solidFill>
                  <a:srgbClr val="202124"/>
                </a:solidFill>
                <a:effectLst/>
              </a:rPr>
              <a:t>prevents premature aging, including wrinkles, fine lines, and dark spots</a:t>
            </a:r>
            <a:r>
              <a:rPr lang="en-US" sz="2000" b="0" i="0" dirty="0">
                <a:solidFill>
                  <a:srgbClr val="202124"/>
                </a:solidFill>
                <a:effectLst/>
              </a:rPr>
              <a:t>. Black pepper for skin pigmentation gives better results as it also helps to maintain the original color of the skin.</a:t>
            </a:r>
            <a:endParaRPr lang="en-US" sz="2000" dirty="0"/>
          </a:p>
        </p:txBody>
      </p:sp>
    </p:spTree>
    <p:extLst>
      <p:ext uri="{BB962C8B-B14F-4D97-AF65-F5344CB8AC3E}">
        <p14:creationId xmlns:p14="http://schemas.microsoft.com/office/powerpoint/2010/main" val="2568041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A7CC771-50F4-594A-8F3D-DC617580B2AD}"/>
              </a:ext>
            </a:extLst>
          </p:cNvPr>
          <p:cNvPicPr>
            <a:picLocks noGrp="1" noChangeAspect="1"/>
          </p:cNvPicPr>
          <p:nvPr>
            <p:ph idx="1"/>
          </p:nvPr>
        </p:nvPicPr>
        <p:blipFill>
          <a:blip r:embed="rId2"/>
          <a:stretch>
            <a:fillRect/>
          </a:stretch>
        </p:blipFill>
        <p:spPr>
          <a:xfrm>
            <a:off x="462116" y="1788320"/>
            <a:ext cx="11558381" cy="4052600"/>
          </a:xfrm>
        </p:spPr>
      </p:pic>
    </p:spTree>
    <p:extLst>
      <p:ext uri="{BB962C8B-B14F-4D97-AF65-F5344CB8AC3E}">
        <p14:creationId xmlns:p14="http://schemas.microsoft.com/office/powerpoint/2010/main" val="10290717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12E10CE-BFE7-D7E8-9D82-CB310B5C2AD7}"/>
              </a:ext>
            </a:extLst>
          </p:cNvPr>
          <p:cNvPicPr>
            <a:picLocks noGrp="1" noChangeAspect="1"/>
          </p:cNvPicPr>
          <p:nvPr>
            <p:ph idx="1"/>
          </p:nvPr>
        </p:nvPicPr>
        <p:blipFill>
          <a:blip r:embed="rId2"/>
          <a:stretch>
            <a:fillRect/>
          </a:stretch>
        </p:blipFill>
        <p:spPr>
          <a:xfrm>
            <a:off x="68826" y="1565379"/>
            <a:ext cx="4178300" cy="4730433"/>
          </a:xfrm>
        </p:spPr>
      </p:pic>
      <p:pic>
        <p:nvPicPr>
          <p:cNvPr id="7" name="Picture 6">
            <a:extLst>
              <a:ext uri="{FF2B5EF4-FFF2-40B4-BE49-F238E27FC236}">
                <a16:creationId xmlns:a16="http://schemas.microsoft.com/office/drawing/2014/main" id="{4E1116F2-CECD-283A-F7FB-F881C0AD8A20}"/>
              </a:ext>
            </a:extLst>
          </p:cNvPr>
          <p:cNvPicPr>
            <a:picLocks noChangeAspect="1"/>
          </p:cNvPicPr>
          <p:nvPr/>
        </p:nvPicPr>
        <p:blipFill>
          <a:blip r:embed="rId3"/>
          <a:stretch>
            <a:fillRect/>
          </a:stretch>
        </p:blipFill>
        <p:spPr>
          <a:xfrm>
            <a:off x="3965331" y="1565379"/>
            <a:ext cx="7959090" cy="3472597"/>
          </a:xfrm>
          <a:prstGeom prst="rect">
            <a:avLst/>
          </a:prstGeom>
        </p:spPr>
      </p:pic>
    </p:spTree>
    <p:extLst>
      <p:ext uri="{BB962C8B-B14F-4D97-AF65-F5344CB8AC3E}">
        <p14:creationId xmlns:p14="http://schemas.microsoft.com/office/powerpoint/2010/main" val="40593461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53F0BFA-AF4E-5CDE-6841-2A161E025380}"/>
              </a:ext>
            </a:extLst>
          </p:cNvPr>
          <p:cNvPicPr>
            <a:picLocks noGrp="1" noChangeAspect="1"/>
          </p:cNvPicPr>
          <p:nvPr>
            <p:ph idx="1"/>
          </p:nvPr>
        </p:nvPicPr>
        <p:blipFill>
          <a:blip r:embed="rId2"/>
          <a:stretch>
            <a:fillRect/>
          </a:stretch>
        </p:blipFill>
        <p:spPr>
          <a:xfrm>
            <a:off x="1241815" y="1746726"/>
            <a:ext cx="9226795" cy="3364548"/>
          </a:xfrm>
        </p:spPr>
      </p:pic>
    </p:spTree>
    <p:extLst>
      <p:ext uri="{BB962C8B-B14F-4D97-AF65-F5344CB8AC3E}">
        <p14:creationId xmlns:p14="http://schemas.microsoft.com/office/powerpoint/2010/main" val="8457251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BF3F19-27CC-9BD6-29B8-30FC238D4073}"/>
              </a:ext>
            </a:extLst>
          </p:cNvPr>
          <p:cNvSpPr>
            <a:spLocks noGrp="1"/>
          </p:cNvSpPr>
          <p:nvPr>
            <p:ph idx="1"/>
          </p:nvPr>
        </p:nvSpPr>
        <p:spPr>
          <a:xfrm>
            <a:off x="544401" y="621033"/>
            <a:ext cx="3002058" cy="2290299"/>
          </a:xfrm>
        </p:spPr>
        <p:txBody>
          <a:bodyPr>
            <a:normAutofit/>
          </a:bodyPr>
          <a:lstStyle/>
          <a:p>
            <a:pPr marL="0" indent="0">
              <a:buNone/>
            </a:pPr>
            <a:r>
              <a:rPr lang="en-US" sz="4000" b="1" dirty="0">
                <a:latin typeface="+mj-lt"/>
              </a:rPr>
              <a:t>Lab Time!</a:t>
            </a:r>
          </a:p>
          <a:p>
            <a:pPr marL="0" indent="0">
              <a:buNone/>
            </a:pPr>
            <a:endParaRPr lang="en-US" dirty="0">
              <a:latin typeface="+mj-lt"/>
            </a:endParaRPr>
          </a:p>
          <a:p>
            <a:pPr marL="0" indent="0">
              <a:buNone/>
            </a:pPr>
            <a:endParaRPr lang="en-US" dirty="0">
              <a:latin typeface="+mj-lt"/>
            </a:endParaRPr>
          </a:p>
        </p:txBody>
      </p:sp>
      <p:pic>
        <p:nvPicPr>
          <p:cNvPr id="4" name="Picture 3" descr="A picture containing person, indoor&#10;&#10;Description automatically generated">
            <a:extLst>
              <a:ext uri="{FF2B5EF4-FFF2-40B4-BE49-F238E27FC236}">
                <a16:creationId xmlns:a16="http://schemas.microsoft.com/office/drawing/2014/main" id="{C3DAC32F-35BC-51C8-C07E-19C5C6100E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3296" y="2102136"/>
            <a:ext cx="6202247" cy="4134831"/>
          </a:xfrm>
          <a:prstGeom prst="rect">
            <a:avLst/>
          </a:prstGeom>
        </p:spPr>
      </p:pic>
    </p:spTree>
    <p:extLst>
      <p:ext uri="{BB962C8B-B14F-4D97-AF65-F5344CB8AC3E}">
        <p14:creationId xmlns:p14="http://schemas.microsoft.com/office/powerpoint/2010/main" val="2740874076"/>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42B0E7C6-1071-483F-A575-9AF7EE1B96AC}" vid="{E18014FF-B132-4F63-9D72-5B85E99D6417}"/>
    </a:ext>
  </a:extLst>
</a:theme>
</file>

<file path=ppt/theme/theme2.xml><?xml version="1.0" encoding="utf-8"?>
<a:theme xmlns:a="http://schemas.openxmlformats.org/drawingml/2006/main" name="Anderson ppt template (1)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office theme</Template>
  <TotalTime>302</TotalTime>
  <Words>682</Words>
  <Application>Microsoft Office PowerPoint</Application>
  <PresentationFormat>Widescreen</PresentationFormat>
  <Paragraphs>59</Paragraphs>
  <Slides>27</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27</vt:i4>
      </vt:variant>
    </vt:vector>
  </HeadingPairs>
  <TitlesOfParts>
    <vt:vector size="33" baseType="lpstr">
      <vt:lpstr>Arial</vt:lpstr>
      <vt:lpstr>Futura PT Book</vt:lpstr>
      <vt:lpstr>Futura PT Demi</vt:lpstr>
      <vt:lpstr>DashVTI</vt:lpstr>
      <vt:lpstr>Anderson ppt template (1) (1)</vt:lpstr>
      <vt:lpstr>Custom Design</vt:lpstr>
      <vt:lpstr>PowerPoint Presentation</vt:lpstr>
      <vt:lpstr>PowerPoint Presentation</vt:lpstr>
      <vt:lpstr>PowerPoint Presentation</vt:lpstr>
      <vt:lpstr>What Differentiates Laboratoire Dr Renaud</vt:lpstr>
      <vt:lpstr>Home Skin Care</vt:lpstr>
      <vt:lpstr>Professional Skin Care</vt:lpstr>
      <vt:lpstr>Professional Skin Care </vt:lpstr>
      <vt:lpstr>Proudly developed and manufactured in Canada</vt:lpstr>
      <vt:lpstr>Passion for innovation and industry recognition</vt:lpstr>
      <vt:lpstr>Collaboration, commitment, and support</vt:lpstr>
      <vt:lpstr>Ldr’s Loyalty Program, Simple and Beneficial</vt:lpstr>
      <vt:lpstr>Personalized Service</vt:lpstr>
      <vt:lpstr>PowerPoint Presentation</vt:lpstr>
      <vt:lpstr>Brand Awareness and Recognition</vt:lpstr>
      <vt:lpstr>PowerPoint Presentation</vt:lpstr>
      <vt:lpstr>PowerPoint Presentation</vt:lpstr>
      <vt:lpstr>PowerPoint Presentation</vt:lpstr>
      <vt:lpstr>Essential Cleansers </vt:lpstr>
      <vt:lpstr>Toners </vt:lpstr>
      <vt:lpstr>Oil Free Eye Makeup Remover </vt:lpstr>
      <vt:lpstr>PowerPoint Presentation</vt:lpstr>
      <vt:lpstr>PowerPoint Presentation</vt:lpstr>
      <vt:lpstr>Ingredients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Gabrielle Heard</dc:creator>
  <cp:lastModifiedBy>Gabrielle Heard | Anderson College | Head Office</cp:lastModifiedBy>
  <cp:revision>9</cp:revision>
  <dcterms:created xsi:type="dcterms:W3CDTF">2022-12-19T17:14:17Z</dcterms:created>
  <dcterms:modified xsi:type="dcterms:W3CDTF">2023-01-25T16:29:42Z</dcterms:modified>
</cp:coreProperties>
</file>