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</p:sldMasterIdLst>
  <p:notesMasterIdLst>
    <p:notesMasterId r:id="rId23"/>
  </p:notesMasterIdLst>
  <p:sldIdLst>
    <p:sldId id="256" r:id="rId6"/>
    <p:sldId id="266" r:id="rId7"/>
    <p:sldId id="437" r:id="rId8"/>
    <p:sldId id="297" r:id="rId9"/>
    <p:sldId id="290" r:id="rId10"/>
    <p:sldId id="429" r:id="rId11"/>
    <p:sldId id="439" r:id="rId12"/>
    <p:sldId id="440" r:id="rId13"/>
    <p:sldId id="441" r:id="rId14"/>
    <p:sldId id="442" r:id="rId15"/>
    <p:sldId id="443" r:id="rId16"/>
    <p:sldId id="444" r:id="rId17"/>
    <p:sldId id="445" r:id="rId18"/>
    <p:sldId id="446" r:id="rId19"/>
    <p:sldId id="447" r:id="rId20"/>
    <p:sldId id="448" r:id="rId21"/>
    <p:sldId id="436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74587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8016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6077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23787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70808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3567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641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1759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646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4485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114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3053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13.xml"/><Relationship Id="rId1" Type="http://schemas.openxmlformats.org/officeDocument/2006/relationships/video" Target="https://www.youtube.com/embed/5EQPlE_OwUM?feature=oembed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13.xml"/><Relationship Id="rId1" Type="http://schemas.openxmlformats.org/officeDocument/2006/relationships/video" Target="https://www.youtube.com/embed/63pogF_ZiQk?feature=oembed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029072" y="4110609"/>
            <a:ext cx="79566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solidFill>
                  <a:schemeClr val="bg1"/>
                </a:solidFill>
                <a:latin typeface="Futura PT Demi" panose="020B0702020204020303" pitchFamily="34" charset="0"/>
              </a:rPr>
              <a:t>Makeup Color Selection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37961" y="530862"/>
            <a:ext cx="65587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latin typeface="Futura PT Demi" panose="020B0702020204020303" pitchFamily="34" charset="0"/>
              </a:rPr>
              <a:t>OUR JOURNEY TODAY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F5B4FAF-2ED5-207E-3FC0-D2EF5852E6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085" y="1589662"/>
            <a:ext cx="7010400" cy="449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D80D1E0-8AD2-D7AF-EB97-09A6F5A5A2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7294" y="2151940"/>
            <a:ext cx="9753600" cy="2943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743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A5F21B5-2FF1-4B5D-A317-DBD24DD52F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98D4543-EAA1-16EA-3C3C-2A8A68882A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165" y="2209800"/>
            <a:ext cx="3971925" cy="24384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116C1F5-1701-C6FF-CE29-4A4A99D5BA7C}"/>
              </a:ext>
            </a:extLst>
          </p:cNvPr>
          <p:cNvSpPr txBox="1"/>
          <p:nvPr/>
        </p:nvSpPr>
        <p:spPr>
          <a:xfrm>
            <a:off x="5420739" y="557667"/>
            <a:ext cx="6172200" cy="27699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Futura PT Demi" panose="020B0702020204020303" pitchFamily="34" charset="0"/>
              </a:rPr>
              <a:t>Undertones </a:t>
            </a:r>
          </a:p>
          <a:p>
            <a:endParaRPr lang="en-US" dirty="0"/>
          </a:p>
          <a:p>
            <a:r>
              <a:rPr lang="en-US" sz="2000" b="1" dirty="0">
                <a:latin typeface="Futura PT Book" panose="020B0502020204020303" pitchFamily="34" charset="0"/>
              </a:rPr>
              <a:t>Warm or Cool?</a:t>
            </a:r>
          </a:p>
          <a:p>
            <a:endParaRPr lang="en-US" dirty="0">
              <a:latin typeface="Futura PT Book" panose="020B0502020204020303" pitchFamily="34" charset="0"/>
            </a:endParaRPr>
          </a:p>
          <a:p>
            <a:r>
              <a:rPr lang="en-US" b="1" dirty="0">
                <a:latin typeface="Futura PT Book" panose="020B0502020204020303" pitchFamily="34" charset="0"/>
              </a:rPr>
              <a:t>There are three general undertones: </a:t>
            </a:r>
          </a:p>
          <a:p>
            <a:endParaRPr lang="en-US" b="1" dirty="0">
              <a:latin typeface="Futura PT Book" panose="020B0502020204020303" pitchFamily="34" charset="0"/>
            </a:endParaRPr>
          </a:p>
          <a:p>
            <a:r>
              <a:rPr lang="en-US" dirty="0">
                <a:latin typeface="Futura PT Book" panose="020B0502020204020303" pitchFamily="34" charset="0"/>
              </a:rPr>
              <a:t>· </a:t>
            </a:r>
            <a:r>
              <a:rPr lang="en-US" dirty="0">
                <a:solidFill>
                  <a:srgbClr val="002060"/>
                </a:solidFill>
                <a:latin typeface="Futura PT Book" panose="020B0502020204020303" pitchFamily="34" charset="0"/>
              </a:rPr>
              <a:t>Cool colors (pink, red, or bluish undertones)</a:t>
            </a:r>
          </a:p>
          <a:p>
            <a:r>
              <a:rPr lang="en-US" dirty="0">
                <a:latin typeface="Futura PT Book" panose="020B0502020204020303" pitchFamily="34" charset="0"/>
              </a:rPr>
              <a:t>·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Futura PT Book" panose="020B0502020204020303" pitchFamily="34" charset="0"/>
              </a:rPr>
              <a:t>Warm colors (yellow, peachy, or golden undertones) </a:t>
            </a:r>
          </a:p>
          <a:p>
            <a:r>
              <a:rPr lang="en-US" dirty="0">
                <a:latin typeface="Futura PT Book" panose="020B0502020204020303" pitchFamily="34" charset="0"/>
              </a:rPr>
              <a:t>· Neutral colors (a mix of warm and cool undertones).</a:t>
            </a:r>
          </a:p>
        </p:txBody>
      </p:sp>
    </p:spTree>
    <p:extLst>
      <p:ext uri="{BB962C8B-B14F-4D97-AF65-F5344CB8AC3E}">
        <p14:creationId xmlns:p14="http://schemas.microsoft.com/office/powerpoint/2010/main" val="3217236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nline Media 7" title="The Ultimate Guide on How to Find Your Undertone">
            <a:hlinkClick r:id="" action="ppaction://media"/>
            <a:extLst>
              <a:ext uri="{FF2B5EF4-FFF2-40B4-BE49-F238E27FC236}">
                <a16:creationId xmlns:a16="http://schemas.microsoft.com/office/drawing/2014/main" id="{086B0066-641C-0C84-CE21-178646C5765A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973938" y="1164144"/>
            <a:ext cx="7700962" cy="43513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86AA224D-2675-FABF-DDA8-88A3633DE1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3379" y="426497"/>
            <a:ext cx="1753917" cy="175391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563B6FA-F8D1-F787-6125-25154E83EA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173" y="1578770"/>
            <a:ext cx="8602291" cy="4114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7072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DAE8D8-9C77-126C-4D0C-769110357D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3102" y="1995067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For various reasons, some clients may wish to alter their skin tone. </a:t>
            </a:r>
          </a:p>
          <a:p>
            <a:pPr marL="0" indent="0">
              <a:buNone/>
            </a:pPr>
            <a:r>
              <a:rPr lang="en-US" dirty="0"/>
              <a:t>In terms of corrective makeup, you will be dealing with two basic skin tones: ruddy and sallow. </a:t>
            </a:r>
          </a:p>
          <a:p>
            <a:r>
              <a:rPr lang="en-US" dirty="0"/>
              <a:t>For ruddy  skin (skin that is unnaturally red, wind burned, or affected by rosacea), apply a yellow-or green-tinted foundation to affected areas, blending carefully. </a:t>
            </a:r>
          </a:p>
          <a:p>
            <a:r>
              <a:rPr lang="en-US" dirty="0"/>
              <a:t>A yellow-based foundation will neutralize excess red in skin. </a:t>
            </a:r>
          </a:p>
          <a:p>
            <a:r>
              <a:rPr lang="en-US" dirty="0"/>
              <a:t>A green-based foundation (an opposite color to red) will block out excess redness but may impart a flat look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C2778A-0423-DB43-3CE9-7C7DCBCE3808}"/>
              </a:ext>
            </a:extLst>
          </p:cNvPr>
          <p:cNvSpPr txBox="1"/>
          <p:nvPr/>
        </p:nvSpPr>
        <p:spPr>
          <a:xfrm>
            <a:off x="663102" y="671628"/>
            <a:ext cx="9237982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4000" dirty="0">
                <a:latin typeface="Futura PT Demi" panose="020B0702020204020303" pitchFamily="34" charset="0"/>
              </a:rPr>
              <a:t>CONSIDERATIONS FOR ALTERING SKIN TONE </a:t>
            </a:r>
          </a:p>
        </p:txBody>
      </p:sp>
    </p:spTree>
    <p:extLst>
      <p:ext uri="{BB962C8B-B14F-4D97-AF65-F5344CB8AC3E}">
        <p14:creationId xmlns:p14="http://schemas.microsoft.com/office/powerpoint/2010/main" val="8385282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FEABD23-1E81-7F20-C442-A5892A7227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496054"/>
            <a:ext cx="10515600" cy="3570785"/>
          </a:xfrm>
        </p:spPr>
      </p:pic>
    </p:spTree>
    <p:extLst>
      <p:ext uri="{BB962C8B-B14F-4D97-AF65-F5344CB8AC3E}">
        <p14:creationId xmlns:p14="http://schemas.microsoft.com/office/powerpoint/2010/main" val="19415572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D928348-E5FF-B2DB-0C2B-F80173534E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693079"/>
            <a:ext cx="10515600" cy="3471841"/>
          </a:xfrm>
        </p:spPr>
      </p:pic>
    </p:spTree>
    <p:extLst>
      <p:ext uri="{BB962C8B-B14F-4D97-AF65-F5344CB8AC3E}">
        <p14:creationId xmlns:p14="http://schemas.microsoft.com/office/powerpoint/2010/main" val="3471146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ADDC61A-1341-8459-DB0A-D049A61415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77932" y="1290722"/>
            <a:ext cx="8324850" cy="3981450"/>
          </a:xfrm>
        </p:spPr>
      </p:pic>
    </p:spTree>
    <p:extLst>
      <p:ext uri="{BB962C8B-B14F-4D97-AF65-F5344CB8AC3E}">
        <p14:creationId xmlns:p14="http://schemas.microsoft.com/office/powerpoint/2010/main" val="10445978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0E59F69-03C8-BBE9-17A6-CEC5E7CDDC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3644" y="930681"/>
            <a:ext cx="9192882" cy="4351338"/>
          </a:xfrm>
        </p:spPr>
      </p:pic>
    </p:spTree>
    <p:extLst>
      <p:ext uri="{BB962C8B-B14F-4D97-AF65-F5344CB8AC3E}">
        <p14:creationId xmlns:p14="http://schemas.microsoft.com/office/powerpoint/2010/main" val="7894456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0EB1B1D-A0DE-F6BF-53C2-9CA5338999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621790"/>
            <a:ext cx="10515600" cy="4078072"/>
          </a:xfrm>
        </p:spPr>
      </p:pic>
    </p:spTree>
    <p:extLst>
      <p:ext uri="{BB962C8B-B14F-4D97-AF65-F5344CB8AC3E}">
        <p14:creationId xmlns:p14="http://schemas.microsoft.com/office/powerpoint/2010/main" val="1560979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95F6D1C-9D25-510C-33CD-628CB0FE63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2105889"/>
            <a:ext cx="10515600" cy="1942554"/>
          </a:xfrm>
        </p:spPr>
      </p:pic>
    </p:spTree>
    <p:extLst>
      <p:ext uri="{BB962C8B-B14F-4D97-AF65-F5344CB8AC3E}">
        <p14:creationId xmlns:p14="http://schemas.microsoft.com/office/powerpoint/2010/main" val="21269739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97E33-AB26-BD8F-F809-351EF30634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Eye Color </a:t>
            </a:r>
          </a:p>
        </p:txBody>
      </p:sp>
      <p:pic>
        <p:nvPicPr>
          <p:cNvPr id="4" name="Online Media 3" title="Makeup Color Wheel | What Colors Look BEST On You! | Learn Make Up Color Theory // Robert Jones">
            <a:hlinkClick r:id="" action="ppaction://media"/>
            <a:extLst>
              <a:ext uri="{FF2B5EF4-FFF2-40B4-BE49-F238E27FC236}">
                <a16:creationId xmlns:a16="http://schemas.microsoft.com/office/drawing/2014/main" id="{C5DBC4AF-5788-07E8-CDA7-5A9E4A72DAE2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003122" y="1690688"/>
            <a:ext cx="7700962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278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AD477FD-41DF-13D5-5F31-CDD71E9B75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6002" y="399020"/>
            <a:ext cx="9972675" cy="3371850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91B9FF7-F00C-0AD5-C141-688518813A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3133" y="3619545"/>
            <a:ext cx="2097021" cy="2454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9130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C2FBFC-A2D4-AC09-580C-E26F5E0DD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Activity !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A24E290-2D55-FCAB-0BC6-0714624963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26326" y="1690688"/>
            <a:ext cx="5709000" cy="4351338"/>
          </a:xfrm>
        </p:spPr>
      </p:pic>
    </p:spTree>
    <p:extLst>
      <p:ext uri="{BB962C8B-B14F-4D97-AF65-F5344CB8AC3E}">
        <p14:creationId xmlns:p14="http://schemas.microsoft.com/office/powerpoint/2010/main" val="11599968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b859bac5-f8e7-4332-87d7-6acb10f197c4"/>
    <ds:schemaRef ds:uri="http://schemas.microsoft.com/office/infopath/2007/PartnerControls"/>
    <ds:schemaRef ds:uri="e39b2e7b-4903-47ff-bd4b-8d2fa0c4d256"/>
  </ds:schemaRefs>
</ds:datastoreItem>
</file>

<file path=customXml/itemProps3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6791</TotalTime>
  <Words>159</Words>
  <Application>Microsoft Office PowerPoint</Application>
  <PresentationFormat>Widescreen</PresentationFormat>
  <Paragraphs>20</Paragraphs>
  <Slides>17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Calibri</vt:lpstr>
      <vt:lpstr>Calibri Light</vt:lpstr>
      <vt:lpstr>Futura PT Book</vt:lpstr>
      <vt:lpstr>Futura PT Demi</vt:lpstr>
      <vt:lpstr>Custom Design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Eye Color </vt:lpstr>
      <vt:lpstr>PowerPoint Presentation</vt:lpstr>
      <vt:lpstr>Activity !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241</cp:revision>
  <dcterms:created xsi:type="dcterms:W3CDTF">2020-02-19T20:43:13Z</dcterms:created>
  <dcterms:modified xsi:type="dcterms:W3CDTF">2023-03-28T19:16:17Z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