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6"/>
  </p:notesMasterIdLst>
  <p:sldIdLst>
    <p:sldId id="256" r:id="rId6"/>
    <p:sldId id="266" r:id="rId7"/>
    <p:sldId id="437" r:id="rId8"/>
    <p:sldId id="297" r:id="rId9"/>
    <p:sldId id="290" r:id="rId10"/>
    <p:sldId id="441" r:id="rId11"/>
    <p:sldId id="438" r:id="rId12"/>
    <p:sldId id="439" r:id="rId13"/>
    <p:sldId id="440" r:id="rId14"/>
    <p:sldId id="43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B83612-82F3-42C0-94E3-70975A1215B6}" v="2" dt="2023-03-06T20:57:23.2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ofei Lu | Anderson College | Head Office" userId="f868abf1-9ba3-43ae-a99b-50c60a4be346" providerId="ADAL" clId="{8FB83612-82F3-42C0-94E3-70975A1215B6}"/>
    <pc:docChg chg="custSel addSld delSld modSld">
      <pc:chgData name="Suofei Lu | Anderson College | Head Office" userId="f868abf1-9ba3-43ae-a99b-50c60a4be346" providerId="ADAL" clId="{8FB83612-82F3-42C0-94E3-70975A1215B6}" dt="2023-03-06T20:58:02.387" v="13" actId="113"/>
      <pc:docMkLst>
        <pc:docMk/>
      </pc:docMkLst>
      <pc:sldChg chg="modSp mod">
        <pc:chgData name="Suofei Lu | Anderson College | Head Office" userId="f868abf1-9ba3-43ae-a99b-50c60a4be346" providerId="ADAL" clId="{8FB83612-82F3-42C0-94E3-70975A1215B6}" dt="2023-03-06T20:58:02.387" v="13" actId="113"/>
        <pc:sldMkLst>
          <pc:docMk/>
          <pc:sldMk cId="2522135518" sldId="256"/>
        </pc:sldMkLst>
        <pc:spChg chg="mod">
          <ac:chgData name="Suofei Lu | Anderson College | Head Office" userId="f868abf1-9ba3-43ae-a99b-50c60a4be346" providerId="ADAL" clId="{8FB83612-82F3-42C0-94E3-70975A1215B6}" dt="2023-03-06T20:58:02.387" v="13" actId="113"/>
          <ac:spMkLst>
            <pc:docMk/>
            <pc:sldMk cId="2522135518" sldId="256"/>
            <ac:spMk id="6" creationId="{B6B0FF35-15E1-491E-9CC6-4079E0FE3884}"/>
          </ac:spMkLst>
        </pc:spChg>
      </pc:sldChg>
      <pc:sldChg chg="modSp mod">
        <pc:chgData name="Suofei Lu | Anderson College | Head Office" userId="f868abf1-9ba3-43ae-a99b-50c60a4be346" providerId="ADAL" clId="{8FB83612-82F3-42C0-94E3-70975A1215B6}" dt="2023-03-06T20:56:11.308" v="4" actId="1076"/>
        <pc:sldMkLst>
          <pc:docMk/>
          <pc:sldMk cId="0" sldId="290"/>
        </pc:sldMkLst>
        <pc:picChg chg="mod">
          <ac:chgData name="Suofei Lu | Anderson College | Head Office" userId="f868abf1-9ba3-43ae-a99b-50c60a4be346" providerId="ADAL" clId="{8FB83612-82F3-42C0-94E3-70975A1215B6}" dt="2023-03-06T20:56:11.308" v="4" actId="1076"/>
          <ac:picMkLst>
            <pc:docMk/>
            <pc:sldMk cId="0" sldId="290"/>
            <ac:picMk id="7" creationId="{ABC8AE12-8AA6-B8BA-2909-79E0717AFB56}"/>
          </ac:picMkLst>
        </pc:picChg>
      </pc:sldChg>
      <pc:sldChg chg="modSp del mod">
        <pc:chgData name="Suofei Lu | Anderson College | Head Office" userId="f868abf1-9ba3-43ae-a99b-50c60a4be346" providerId="ADAL" clId="{8FB83612-82F3-42C0-94E3-70975A1215B6}" dt="2023-03-06T20:57:28.786" v="12" actId="2696"/>
        <pc:sldMkLst>
          <pc:docMk/>
          <pc:sldMk cId="2715707262" sldId="429"/>
        </pc:sldMkLst>
        <pc:picChg chg="mod">
          <ac:chgData name="Suofei Lu | Anderson College | Head Office" userId="f868abf1-9ba3-43ae-a99b-50c60a4be346" providerId="ADAL" clId="{8FB83612-82F3-42C0-94E3-70975A1215B6}" dt="2023-03-06T20:56:20.015" v="6" actId="1076"/>
          <ac:picMkLst>
            <pc:docMk/>
            <pc:sldMk cId="2715707262" sldId="429"/>
            <ac:picMk id="3" creationId="{CA9D2336-B13A-4DFB-39D1-4EABDFA93724}"/>
          </ac:picMkLst>
        </pc:picChg>
      </pc:sldChg>
      <pc:sldChg chg="modSp mod">
        <pc:chgData name="Suofei Lu | Anderson College | Head Office" userId="f868abf1-9ba3-43ae-a99b-50c60a4be346" providerId="ADAL" clId="{8FB83612-82F3-42C0-94E3-70975A1215B6}" dt="2023-03-06T20:55:58.711" v="2" actId="1076"/>
        <pc:sldMkLst>
          <pc:docMk/>
          <pc:sldMk cId="2329743531" sldId="437"/>
        </pc:sldMkLst>
        <pc:picChg chg="mod">
          <ac:chgData name="Suofei Lu | Anderson College | Head Office" userId="f868abf1-9ba3-43ae-a99b-50c60a4be346" providerId="ADAL" clId="{8FB83612-82F3-42C0-94E3-70975A1215B6}" dt="2023-03-06T20:55:58.711" v="2" actId="1076"/>
          <ac:picMkLst>
            <pc:docMk/>
            <pc:sldMk cId="2329743531" sldId="437"/>
            <ac:picMk id="3" creationId="{77B2C8B9-B95B-2F55-07F8-A2950399BFB7}"/>
          </ac:picMkLst>
        </pc:picChg>
      </pc:sldChg>
      <pc:sldChg chg="addSp delSp modSp add mod">
        <pc:chgData name="Suofei Lu | Anderson College | Head Office" userId="f868abf1-9ba3-43ae-a99b-50c60a4be346" providerId="ADAL" clId="{8FB83612-82F3-42C0-94E3-70975A1215B6}" dt="2023-03-06T20:57:25.236" v="11" actId="1076"/>
        <pc:sldMkLst>
          <pc:docMk/>
          <pc:sldMk cId="1173784008" sldId="441"/>
        </pc:sldMkLst>
        <pc:spChg chg="del">
          <ac:chgData name="Suofei Lu | Anderson College | Head Office" userId="f868abf1-9ba3-43ae-a99b-50c60a4be346" providerId="ADAL" clId="{8FB83612-82F3-42C0-94E3-70975A1215B6}" dt="2023-03-06T20:57:16.924" v="9" actId="478"/>
          <ac:spMkLst>
            <pc:docMk/>
            <pc:sldMk cId="1173784008" sldId="441"/>
            <ac:spMk id="4" creationId="{00000000-0000-0000-0000-000000000000}"/>
          </ac:spMkLst>
        </pc:spChg>
        <pc:spChg chg="del">
          <ac:chgData name="Suofei Lu | Anderson College | Head Office" userId="f868abf1-9ba3-43ae-a99b-50c60a4be346" providerId="ADAL" clId="{8FB83612-82F3-42C0-94E3-70975A1215B6}" dt="2023-03-06T20:57:15.722" v="8" actId="478"/>
          <ac:spMkLst>
            <pc:docMk/>
            <pc:sldMk cId="1173784008" sldId="441"/>
            <ac:spMk id="5" creationId="{00000000-0000-0000-0000-000000000000}"/>
          </ac:spMkLst>
        </pc:spChg>
        <pc:picChg chg="add mod">
          <ac:chgData name="Suofei Lu | Anderson College | Head Office" userId="f868abf1-9ba3-43ae-a99b-50c60a4be346" providerId="ADAL" clId="{8FB83612-82F3-42C0-94E3-70975A1215B6}" dt="2023-03-06T20:57:25.236" v="11" actId="1076"/>
          <ac:picMkLst>
            <pc:docMk/>
            <pc:sldMk cId="1173784008" sldId="441"/>
            <ac:picMk id="2" creationId="{965AE1CB-5EFB-1D5C-611B-22C22BF20B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02439" y="3756449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i="0" dirty="0">
                <a:solidFill>
                  <a:schemeClr val="bg1"/>
                </a:solidFill>
                <a:effectLst/>
                <a:latin typeface="Futura PT Book" panose="020B0502020204020303" pitchFamily="34" charset="0"/>
              </a:rPr>
              <a:t>Create Makeup Looks for Special Occasions</a:t>
            </a:r>
            <a:endParaRPr lang="en-CA" dirty="0">
              <a:solidFill>
                <a:schemeClr val="bg1"/>
              </a:solidFill>
              <a:latin typeface="Futura PT Book" panose="020B05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4134EE-C620-D671-6C4A-695DB5BFC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9160" y="513945"/>
            <a:ext cx="6270287" cy="528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B2C8B9-B95B-2F55-07F8-A2950399B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570" y="1000125"/>
            <a:ext cx="10029825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573794-D56F-874B-805B-E5C08E5B32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111" y="2071992"/>
            <a:ext cx="7975125" cy="226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BC8AE12-8AA6-B8BA-2909-79E0717AF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049" y="412451"/>
            <a:ext cx="7496175" cy="695325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14DD04EA-6253-DC3C-CC39-0924DF60F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00783" y="1187675"/>
            <a:ext cx="8338453" cy="497956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5AE1CB-5EFB-1D5C-611B-22C22BF20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077" y="1435916"/>
            <a:ext cx="8420404" cy="371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784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864E95-CE2F-B6FA-C28D-95FB9E3F7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040" y="787940"/>
            <a:ext cx="9138293" cy="5389023"/>
          </a:xfrm>
        </p:spPr>
      </p:pic>
    </p:spTree>
    <p:extLst>
      <p:ext uri="{BB962C8B-B14F-4D97-AF65-F5344CB8AC3E}">
        <p14:creationId xmlns:p14="http://schemas.microsoft.com/office/powerpoint/2010/main" val="233918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661CC05-4E24-7ACE-0C3C-F695019BD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3073" y="1871662"/>
            <a:ext cx="5581650" cy="3114675"/>
          </a:xfrm>
        </p:spPr>
      </p:pic>
    </p:spTree>
    <p:extLst>
      <p:ext uri="{BB962C8B-B14F-4D97-AF65-F5344CB8AC3E}">
        <p14:creationId xmlns:p14="http://schemas.microsoft.com/office/powerpoint/2010/main" val="1854783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8364E3-F049-7ABE-D6AD-2FF727BE5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2106730"/>
            <a:ext cx="10210800" cy="2505075"/>
          </a:xfrm>
        </p:spPr>
      </p:pic>
    </p:spTree>
    <p:extLst>
      <p:ext uri="{BB962C8B-B14F-4D97-AF65-F5344CB8AC3E}">
        <p14:creationId xmlns:p14="http://schemas.microsoft.com/office/powerpoint/2010/main" val="3472904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elements/1.1/"/>
    <ds:schemaRef ds:uri="b859bac5-f8e7-4332-87d7-6acb10f197c4"/>
    <ds:schemaRef ds:uri="e39b2e7b-4903-47ff-bd4b-8d2fa0c4d25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6773</TotalTime>
  <Words>8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Suofei Lu | Anderson College | Head Office</cp:lastModifiedBy>
  <cp:revision>240</cp:revision>
  <dcterms:created xsi:type="dcterms:W3CDTF">2020-02-19T20:43:13Z</dcterms:created>
  <dcterms:modified xsi:type="dcterms:W3CDTF">2023-03-06T20:58:08Z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