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5"/>
  </p:notesMasterIdLst>
  <p:sldIdLst>
    <p:sldId id="256" r:id="rId5"/>
    <p:sldId id="266" r:id="rId6"/>
    <p:sldId id="440" r:id="rId7"/>
    <p:sldId id="444" r:id="rId8"/>
    <p:sldId id="445" r:id="rId9"/>
    <p:sldId id="446" r:id="rId10"/>
    <p:sldId id="447" r:id="rId11"/>
    <p:sldId id="448" r:id="rId12"/>
    <p:sldId id="449" r:id="rId13"/>
    <p:sldId id="43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2023-04-11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2023-04-11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29072" y="4110609"/>
            <a:ext cx="7956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Combination Therapy in Acne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6E5873-8DC7-212B-1F1D-793B543C17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862" y="1723182"/>
            <a:ext cx="10582275" cy="10130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13CCB9-4FC3-9537-04ED-7D4E859E58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862" y="3441689"/>
            <a:ext cx="10582275" cy="58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AA4E14C-724B-8DE6-C65D-BA631F9843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123508"/>
            <a:ext cx="10515600" cy="2002971"/>
          </a:xfrm>
        </p:spPr>
      </p:pic>
    </p:spTree>
    <p:extLst>
      <p:ext uri="{BB962C8B-B14F-4D97-AF65-F5344CB8AC3E}">
        <p14:creationId xmlns:p14="http://schemas.microsoft.com/office/powerpoint/2010/main" val="1961756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758E964-7E24-5BEF-F402-15329302CA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515069"/>
            <a:ext cx="10905066" cy="3680458"/>
          </a:xfrm>
          <a:prstGeom prst="rect">
            <a:avLst/>
          </a:prstGeom>
        </p:spPr>
      </p:pic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98BA3B2D-5937-3AE6-EE0D-09323754B3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896" y="1994291"/>
            <a:ext cx="5429250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203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01BD958-EAAB-4BEA-0202-D64360078B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Salicylic Acid</a:t>
            </a:r>
          </a:p>
          <a:p>
            <a:r>
              <a:rPr lang="en-US" dirty="0"/>
              <a:t>Glycolic Acid</a:t>
            </a:r>
          </a:p>
          <a:p>
            <a:r>
              <a:rPr lang="en-US" dirty="0"/>
              <a:t>Trichloroacetic Acid</a:t>
            </a:r>
          </a:p>
          <a:p>
            <a:r>
              <a:rPr lang="en-US" dirty="0" err="1"/>
              <a:t>Jessner’s</a:t>
            </a:r>
            <a:r>
              <a:rPr lang="en-US" dirty="0"/>
              <a:t> Solution</a:t>
            </a:r>
          </a:p>
          <a:p>
            <a:r>
              <a:rPr lang="en-US" dirty="0"/>
              <a:t>Lactic Acid</a:t>
            </a:r>
          </a:p>
          <a:p>
            <a:r>
              <a:rPr lang="en-US" dirty="0" err="1"/>
              <a:t>Mandelic</a:t>
            </a:r>
            <a:r>
              <a:rPr lang="en-US" dirty="0"/>
              <a:t> Acid</a:t>
            </a:r>
          </a:p>
          <a:p>
            <a:r>
              <a:rPr lang="en-US" dirty="0"/>
              <a:t>Pyruvic Acid</a:t>
            </a:r>
          </a:p>
          <a:p>
            <a:r>
              <a:rPr lang="en-US" dirty="0"/>
              <a:t>Commercially Available Peeling Blends</a:t>
            </a:r>
          </a:p>
        </p:txBody>
      </p:sp>
    </p:spTree>
    <p:extLst>
      <p:ext uri="{BB962C8B-B14F-4D97-AF65-F5344CB8AC3E}">
        <p14:creationId xmlns:p14="http://schemas.microsoft.com/office/powerpoint/2010/main" val="2102030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94243B1-E0DD-8E32-6C15-02445877F8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311230"/>
            <a:ext cx="10905066" cy="223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0076027-4046-CDEF-CF9A-BF0B6A3E3C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1417986"/>
            <a:ext cx="10129308" cy="4355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022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2300AAA-DB53-41E5-D8B4-C835827182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570225"/>
            <a:ext cx="10905066" cy="171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9984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5C0C252-5029-6BC9-DCC2-D935ABB9FF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2975" y="2449823"/>
            <a:ext cx="10515600" cy="1274141"/>
          </a:xfrm>
        </p:spPr>
      </p:pic>
    </p:spTree>
    <p:extLst>
      <p:ext uri="{BB962C8B-B14F-4D97-AF65-F5344CB8AC3E}">
        <p14:creationId xmlns:p14="http://schemas.microsoft.com/office/powerpoint/2010/main" val="1888941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6812</TotalTime>
  <Words>24</Words>
  <Application>Microsoft Office PowerPoint</Application>
  <PresentationFormat>Widescreen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242</cp:revision>
  <dcterms:created xsi:type="dcterms:W3CDTF">2020-02-19T20:43:13Z</dcterms:created>
  <dcterms:modified xsi:type="dcterms:W3CDTF">2023-04-11T17:36:52Z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