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Relationship Id="rId11" Type="http://schemas.openxmlformats.org/officeDocument/2006/relationships/image" Target="../media/image9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5.png"/><Relationship Id="rId9" Type="http://schemas.openxmlformats.org/officeDocument/2006/relationships/image" Target="../media/image26.png"/><Relationship Id="rId10" Type="http://schemas.openxmlformats.org/officeDocument/2006/relationships/image" Target="../media/image27.png"/><Relationship Id="rId11" Type="http://schemas.openxmlformats.org/officeDocument/2006/relationships/image" Target="../media/image28.png"/><Relationship Id="rId12" Type="http://schemas.openxmlformats.org/officeDocument/2006/relationships/image" Target="../media/image29.png"/><Relationship Id="rId13" Type="http://schemas.openxmlformats.org/officeDocument/2006/relationships/image" Target="../media/image30.png"/><Relationship Id="rId14" Type="http://schemas.openxmlformats.org/officeDocument/2006/relationships/image" Target="../media/image31.png"/><Relationship Id="rId15" Type="http://schemas.openxmlformats.org/officeDocument/2006/relationships/image" Target="../media/image9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png"/><Relationship Id="rId3" Type="http://schemas.openxmlformats.org/officeDocument/2006/relationships/image" Target="../media/image33.jpg"/><Relationship Id="rId4" Type="http://schemas.openxmlformats.org/officeDocument/2006/relationships/image" Target="../media/image34.jpg"/><Relationship Id="rId5" Type="http://schemas.openxmlformats.org/officeDocument/2006/relationships/image" Target="../media/image9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png"/><Relationship Id="rId3" Type="http://schemas.openxmlformats.org/officeDocument/2006/relationships/image" Target="../media/image36.jpg"/><Relationship Id="rId4" Type="http://schemas.openxmlformats.org/officeDocument/2006/relationships/image" Target="../media/image37.jpg"/><Relationship Id="rId5" Type="http://schemas.openxmlformats.org/officeDocument/2006/relationships/image" Target="../media/image38.png"/><Relationship Id="rId6" Type="http://schemas.openxmlformats.org/officeDocument/2006/relationships/image" Target="../media/image39.png"/><Relationship Id="rId7" Type="http://schemas.openxmlformats.org/officeDocument/2006/relationships/image" Target="../media/image40.png"/><Relationship Id="rId8" Type="http://schemas.openxmlformats.org/officeDocument/2006/relationships/image" Target="../media/image9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Relationship Id="rId3" Type="http://schemas.openxmlformats.org/officeDocument/2006/relationships/image" Target="../media/image42.jpg"/><Relationship Id="rId4" Type="http://schemas.openxmlformats.org/officeDocument/2006/relationships/image" Target="../media/image43.jp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image" Target="../media/image9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png"/><Relationship Id="rId3" Type="http://schemas.openxmlformats.org/officeDocument/2006/relationships/image" Target="../media/image47.jpg"/><Relationship Id="rId4" Type="http://schemas.openxmlformats.org/officeDocument/2006/relationships/image" Target="../media/image48.jpg"/><Relationship Id="rId5" Type="http://schemas.openxmlformats.org/officeDocument/2006/relationships/image" Target="../media/image9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png"/><Relationship Id="rId3" Type="http://schemas.openxmlformats.org/officeDocument/2006/relationships/image" Target="../media/image50.jpg"/><Relationship Id="rId4" Type="http://schemas.openxmlformats.org/officeDocument/2006/relationships/image" Target="../media/image51.jpg"/><Relationship Id="rId5" Type="http://schemas.openxmlformats.org/officeDocument/2006/relationships/image" Target="../media/image52.png"/><Relationship Id="rId6" Type="http://schemas.openxmlformats.org/officeDocument/2006/relationships/image" Target="../media/image53.png"/><Relationship Id="rId7" Type="http://schemas.openxmlformats.org/officeDocument/2006/relationships/image" Target="../media/image54.jpg"/><Relationship Id="rId8" Type="http://schemas.openxmlformats.org/officeDocument/2006/relationships/image" Target="../media/image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png"/><Relationship Id="rId3" Type="http://schemas.openxmlformats.org/officeDocument/2006/relationships/image" Target="../media/image56.jpg"/><Relationship Id="rId4" Type="http://schemas.openxmlformats.org/officeDocument/2006/relationships/image" Target="../media/image57.jpg"/><Relationship Id="rId5" Type="http://schemas.openxmlformats.org/officeDocument/2006/relationships/image" Target="../media/image58.jpg"/><Relationship Id="rId6" Type="http://schemas.openxmlformats.org/officeDocument/2006/relationships/image" Target="../media/image59.png"/><Relationship Id="rId7" Type="http://schemas.openxmlformats.org/officeDocument/2006/relationships/image" Target="../media/image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0.png"/><Relationship Id="rId3" Type="http://schemas.openxmlformats.org/officeDocument/2006/relationships/image" Target="../media/image61.jpg"/><Relationship Id="rId4" Type="http://schemas.openxmlformats.org/officeDocument/2006/relationships/image" Target="../media/image62.jpg"/><Relationship Id="rId5" Type="http://schemas.openxmlformats.org/officeDocument/2006/relationships/image" Target="../media/image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png"/><Relationship Id="rId3" Type="http://schemas.openxmlformats.org/officeDocument/2006/relationships/image" Target="../media/image64.jpg"/><Relationship Id="rId4" Type="http://schemas.openxmlformats.org/officeDocument/2006/relationships/image" Target="../media/image65.jpg"/><Relationship Id="rId5" Type="http://schemas.openxmlformats.org/officeDocument/2006/relationships/image" Target="../media/image66.png"/><Relationship Id="rId6" Type="http://schemas.openxmlformats.org/officeDocument/2006/relationships/image" Target="../media/image9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7.png"/><Relationship Id="rId3" Type="http://schemas.openxmlformats.org/officeDocument/2006/relationships/image" Target="../media/image68.jpg"/><Relationship Id="rId4" Type="http://schemas.openxmlformats.org/officeDocument/2006/relationships/image" Target="../media/image69.jpg"/><Relationship Id="rId5" Type="http://schemas.openxmlformats.org/officeDocument/2006/relationships/image" Target="../media/image70.png"/><Relationship Id="rId6" Type="http://schemas.openxmlformats.org/officeDocument/2006/relationships/image" Target="../media/image71.png"/><Relationship Id="rId7" Type="http://schemas.openxmlformats.org/officeDocument/2006/relationships/image" Target="../media/image9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2.png"/><Relationship Id="rId3" Type="http://schemas.openxmlformats.org/officeDocument/2006/relationships/image" Target="../media/image73.jpg"/><Relationship Id="rId4" Type="http://schemas.openxmlformats.org/officeDocument/2006/relationships/image" Target="../media/image44.png"/><Relationship Id="rId5" Type="http://schemas.openxmlformats.org/officeDocument/2006/relationships/image" Target="../media/image74.jpg"/><Relationship Id="rId6" Type="http://schemas.openxmlformats.org/officeDocument/2006/relationships/image" Target="../media/image9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5.png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Relationship Id="rId9" Type="http://schemas.openxmlformats.org/officeDocument/2006/relationships/image" Target="../media/image82.png"/><Relationship Id="rId10" Type="http://schemas.openxmlformats.org/officeDocument/2006/relationships/image" Target="../media/image83.png"/><Relationship Id="rId11" Type="http://schemas.openxmlformats.org/officeDocument/2006/relationships/image" Target="../media/image9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4.png"/><Relationship Id="rId3" Type="http://schemas.openxmlformats.org/officeDocument/2006/relationships/image" Target="../media/image85.png"/><Relationship Id="rId4" Type="http://schemas.openxmlformats.org/officeDocument/2006/relationships/image" Target="../media/image86.png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9.png"/><Relationship Id="rId8" Type="http://schemas.openxmlformats.org/officeDocument/2006/relationships/image" Target="../media/image90.png"/><Relationship Id="rId9" Type="http://schemas.openxmlformats.org/officeDocument/2006/relationships/image" Target="../media/image91.png"/><Relationship Id="rId10" Type="http://schemas.openxmlformats.org/officeDocument/2006/relationships/image" Target="../media/image92.png"/><Relationship Id="rId11" Type="http://schemas.openxmlformats.org/officeDocument/2006/relationships/image" Target="../media/image93.png"/><Relationship Id="rId12" Type="http://schemas.openxmlformats.org/officeDocument/2006/relationships/image" Target="../media/image94.png"/><Relationship Id="rId13" Type="http://schemas.openxmlformats.org/officeDocument/2006/relationships/image" Target="../media/image95.png"/><Relationship Id="rId14" Type="http://schemas.openxmlformats.org/officeDocument/2006/relationships/image" Target="../media/image15.png"/><Relationship Id="rId15" Type="http://schemas.openxmlformats.org/officeDocument/2006/relationships/image" Target="../media/image96.png"/><Relationship Id="rId16" Type="http://schemas.openxmlformats.org/officeDocument/2006/relationships/image" Target="../media/image97.png"/><Relationship Id="rId17" Type="http://schemas.openxmlformats.org/officeDocument/2006/relationships/image" Target="../media/image98.png"/><Relationship Id="rId18" Type="http://schemas.openxmlformats.org/officeDocument/2006/relationships/image" Target="../media/image99.png"/><Relationship Id="rId19" Type="http://schemas.openxmlformats.org/officeDocument/2006/relationships/image" Target="../media/image100.png"/><Relationship Id="rId20" Type="http://schemas.openxmlformats.org/officeDocument/2006/relationships/image" Target="../media/image101.png"/><Relationship Id="rId21" Type="http://schemas.openxmlformats.org/officeDocument/2006/relationships/image" Target="../media/image102.png"/><Relationship Id="rId22" Type="http://schemas.openxmlformats.org/officeDocument/2006/relationships/image" Target="../media/image9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3.png"/><Relationship Id="rId3" Type="http://schemas.openxmlformats.org/officeDocument/2006/relationships/image" Target="../media/image104.png"/><Relationship Id="rId4" Type="http://schemas.openxmlformats.org/officeDocument/2006/relationships/image" Target="../media/image105.png"/><Relationship Id="rId5" Type="http://schemas.openxmlformats.org/officeDocument/2006/relationships/image" Target="../media/image106.png"/><Relationship Id="rId6" Type="http://schemas.openxmlformats.org/officeDocument/2006/relationships/image" Target="../media/image107.png"/><Relationship Id="rId7" Type="http://schemas.openxmlformats.org/officeDocument/2006/relationships/image" Target="../media/image108.png"/><Relationship Id="rId8" Type="http://schemas.openxmlformats.org/officeDocument/2006/relationships/image" Target="../media/image109.png"/><Relationship Id="rId9" Type="http://schemas.openxmlformats.org/officeDocument/2006/relationships/image" Target="../media/image110.png"/><Relationship Id="rId10" Type="http://schemas.openxmlformats.org/officeDocument/2006/relationships/image" Target="../media/image111.png"/><Relationship Id="rId11" Type="http://schemas.openxmlformats.org/officeDocument/2006/relationships/image" Target="../media/image112.png"/><Relationship Id="rId12" Type="http://schemas.openxmlformats.org/officeDocument/2006/relationships/image" Target="../media/image113.png"/><Relationship Id="rId13" Type="http://schemas.openxmlformats.org/officeDocument/2006/relationships/image" Target="../media/image114.png"/><Relationship Id="rId14" Type="http://schemas.openxmlformats.org/officeDocument/2006/relationships/image" Target="../media/image115.png"/><Relationship Id="rId15" Type="http://schemas.openxmlformats.org/officeDocument/2006/relationships/image" Target="../media/image116.png"/><Relationship Id="rId16" Type="http://schemas.openxmlformats.org/officeDocument/2006/relationships/image" Target="../media/image117.png"/><Relationship Id="rId17" Type="http://schemas.openxmlformats.org/officeDocument/2006/relationships/image" Target="../media/image118.jpg"/><Relationship Id="rId18" Type="http://schemas.openxmlformats.org/officeDocument/2006/relationships/image" Target="../media/image119.png"/><Relationship Id="rId19" Type="http://schemas.openxmlformats.org/officeDocument/2006/relationships/image" Target="../media/image9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0.png"/><Relationship Id="rId3" Type="http://schemas.openxmlformats.org/officeDocument/2006/relationships/image" Target="../media/image121.jpg"/><Relationship Id="rId4" Type="http://schemas.openxmlformats.org/officeDocument/2006/relationships/image" Target="../media/image122.jpg"/><Relationship Id="rId5" Type="http://schemas.openxmlformats.org/officeDocument/2006/relationships/image" Target="../media/image123.jpg"/><Relationship Id="rId6" Type="http://schemas.openxmlformats.org/officeDocument/2006/relationships/image" Target="../media/image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4.png"/><Relationship Id="rId3" Type="http://schemas.openxmlformats.org/officeDocument/2006/relationships/image" Target="../media/image125.jpg"/><Relationship Id="rId4" Type="http://schemas.openxmlformats.org/officeDocument/2006/relationships/image" Target="../media/image126.png"/><Relationship Id="rId5" Type="http://schemas.openxmlformats.org/officeDocument/2006/relationships/image" Target="../media/image127.png"/><Relationship Id="rId6" Type="http://schemas.openxmlformats.org/officeDocument/2006/relationships/image" Target="../media/image128.jpg"/><Relationship Id="rId7" Type="http://schemas.openxmlformats.org/officeDocument/2006/relationships/image" Target="../media/image44.png"/><Relationship Id="rId8" Type="http://schemas.openxmlformats.org/officeDocument/2006/relationships/image" Target="../media/image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9.png"/><Relationship Id="rId3" Type="http://schemas.openxmlformats.org/officeDocument/2006/relationships/image" Target="../media/image130.jpg"/><Relationship Id="rId4" Type="http://schemas.openxmlformats.org/officeDocument/2006/relationships/image" Target="../media/image131.jpg"/><Relationship Id="rId5" Type="http://schemas.openxmlformats.org/officeDocument/2006/relationships/image" Target="../media/image132.png"/><Relationship Id="rId6" Type="http://schemas.openxmlformats.org/officeDocument/2006/relationships/image" Target="../media/image133.png"/><Relationship Id="rId7" Type="http://schemas.openxmlformats.org/officeDocument/2006/relationships/image" Target="../media/image9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4.png"/><Relationship Id="rId3" Type="http://schemas.openxmlformats.org/officeDocument/2006/relationships/image" Target="../media/image135.jpg"/><Relationship Id="rId4" Type="http://schemas.openxmlformats.org/officeDocument/2006/relationships/image" Target="../media/image136.jpg"/><Relationship Id="rId5" Type="http://schemas.openxmlformats.org/officeDocument/2006/relationships/image" Target="../media/image137.png"/><Relationship Id="rId6" Type="http://schemas.openxmlformats.org/officeDocument/2006/relationships/image" Target="../media/image9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8.jpg"/><Relationship Id="rId3" Type="http://schemas.openxmlformats.org/officeDocument/2006/relationships/image" Target="../media/image134.png"/><Relationship Id="rId4" Type="http://schemas.openxmlformats.org/officeDocument/2006/relationships/image" Target="../media/image139.jpg"/><Relationship Id="rId5" Type="http://schemas.openxmlformats.org/officeDocument/2006/relationships/image" Target="../media/image140.png"/><Relationship Id="rId6" Type="http://schemas.openxmlformats.org/officeDocument/2006/relationships/image" Target="../media/image141.png"/><Relationship Id="rId7" Type="http://schemas.openxmlformats.org/officeDocument/2006/relationships/image" Target="../media/image9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2.png"/><Relationship Id="rId3" Type="http://schemas.openxmlformats.org/officeDocument/2006/relationships/image" Target="../media/image143.jpg"/><Relationship Id="rId4" Type="http://schemas.openxmlformats.org/officeDocument/2006/relationships/image" Target="../media/image144.png"/><Relationship Id="rId5" Type="http://schemas.openxmlformats.org/officeDocument/2006/relationships/image" Target="../media/image145.png"/><Relationship Id="rId6" Type="http://schemas.openxmlformats.org/officeDocument/2006/relationships/image" Target="../media/image146.png"/><Relationship Id="rId7" Type="http://schemas.openxmlformats.org/officeDocument/2006/relationships/image" Target="../media/image147.jpg"/><Relationship Id="rId8" Type="http://schemas.openxmlformats.org/officeDocument/2006/relationships/image" Target="../media/image148.jpg"/><Relationship Id="rId9" Type="http://schemas.openxmlformats.org/officeDocument/2006/relationships/image" Target="../media/image149.png"/><Relationship Id="rId10" Type="http://schemas.openxmlformats.org/officeDocument/2006/relationships/image" Target="../media/image9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0.png"/><Relationship Id="rId3" Type="http://schemas.openxmlformats.org/officeDocument/2006/relationships/image" Target="../media/image151.jpg"/><Relationship Id="rId4" Type="http://schemas.openxmlformats.org/officeDocument/2006/relationships/image" Target="../media/image152.jpg"/><Relationship Id="rId5" Type="http://schemas.openxmlformats.org/officeDocument/2006/relationships/image" Target="../media/image153.png"/><Relationship Id="rId6" Type="http://schemas.openxmlformats.org/officeDocument/2006/relationships/image" Target="../media/image154.png"/><Relationship Id="rId7" Type="http://schemas.openxmlformats.org/officeDocument/2006/relationships/image" Target="../media/image9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0.png"/><Relationship Id="rId3" Type="http://schemas.openxmlformats.org/officeDocument/2006/relationships/image" Target="../media/image155.jpg"/><Relationship Id="rId4" Type="http://schemas.openxmlformats.org/officeDocument/2006/relationships/image" Target="../media/image156.jpg"/><Relationship Id="rId5" Type="http://schemas.openxmlformats.org/officeDocument/2006/relationships/image" Target="../media/image157.png"/><Relationship Id="rId6" Type="http://schemas.openxmlformats.org/officeDocument/2006/relationships/image" Target="../media/image158.png"/><Relationship Id="rId7" Type="http://schemas.openxmlformats.org/officeDocument/2006/relationships/image" Target="../media/image9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9.png"/><Relationship Id="rId3" Type="http://schemas.openxmlformats.org/officeDocument/2006/relationships/image" Target="../media/image160.jpg"/><Relationship Id="rId4" Type="http://schemas.openxmlformats.org/officeDocument/2006/relationships/image" Target="../media/image161.jpg"/><Relationship Id="rId5" Type="http://schemas.openxmlformats.org/officeDocument/2006/relationships/image" Target="../media/image162.png"/><Relationship Id="rId6" Type="http://schemas.openxmlformats.org/officeDocument/2006/relationships/image" Target="../media/image163.png"/><Relationship Id="rId7" Type="http://schemas.openxmlformats.org/officeDocument/2006/relationships/image" Target="../media/image9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4.png"/><Relationship Id="rId3" Type="http://schemas.openxmlformats.org/officeDocument/2006/relationships/image" Target="../media/image165.jpg"/><Relationship Id="rId4" Type="http://schemas.openxmlformats.org/officeDocument/2006/relationships/image" Target="../media/image166.png"/><Relationship Id="rId5" Type="http://schemas.openxmlformats.org/officeDocument/2006/relationships/image" Target="../media/image167.jpg"/><Relationship Id="rId6" Type="http://schemas.openxmlformats.org/officeDocument/2006/relationships/image" Target="../media/image9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8.png"/><Relationship Id="rId3" Type="http://schemas.openxmlformats.org/officeDocument/2006/relationships/image" Target="../media/image169.jpg"/><Relationship Id="rId4" Type="http://schemas.openxmlformats.org/officeDocument/2006/relationships/image" Target="../media/image170.jpg"/><Relationship Id="rId5" Type="http://schemas.openxmlformats.org/officeDocument/2006/relationships/image" Target="../media/image162.png"/><Relationship Id="rId6" Type="http://schemas.openxmlformats.org/officeDocument/2006/relationships/image" Target="../media/image163.png"/><Relationship Id="rId7" Type="http://schemas.openxmlformats.org/officeDocument/2006/relationships/image" Target="../media/image9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8.png"/><Relationship Id="rId3" Type="http://schemas.openxmlformats.org/officeDocument/2006/relationships/image" Target="../media/image171.jpg"/><Relationship Id="rId4" Type="http://schemas.openxmlformats.org/officeDocument/2006/relationships/image" Target="../media/image172.jpg"/><Relationship Id="rId5" Type="http://schemas.openxmlformats.org/officeDocument/2006/relationships/image" Target="../media/image9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3.jpg"/><Relationship Id="rId3" Type="http://schemas.openxmlformats.org/officeDocument/2006/relationships/image" Target="../media/image174.jpg"/><Relationship Id="rId4" Type="http://schemas.openxmlformats.org/officeDocument/2006/relationships/image" Target="../media/image168.png"/><Relationship Id="rId5" Type="http://schemas.openxmlformats.org/officeDocument/2006/relationships/image" Target="../media/image162.png"/><Relationship Id="rId6" Type="http://schemas.openxmlformats.org/officeDocument/2006/relationships/image" Target="../media/image163.png"/><Relationship Id="rId7" Type="http://schemas.openxmlformats.org/officeDocument/2006/relationships/image" Target="../media/image9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5.png"/><Relationship Id="rId3" Type="http://schemas.openxmlformats.org/officeDocument/2006/relationships/image" Target="../media/image176.jpg"/><Relationship Id="rId4" Type="http://schemas.openxmlformats.org/officeDocument/2006/relationships/image" Target="../media/image177.jpg"/><Relationship Id="rId5" Type="http://schemas.openxmlformats.org/officeDocument/2006/relationships/image" Target="../media/image9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8.jpg"/><Relationship Id="rId3" Type="http://schemas.openxmlformats.org/officeDocument/2006/relationships/image" Target="../media/image175.png"/><Relationship Id="rId4" Type="http://schemas.openxmlformats.org/officeDocument/2006/relationships/image" Target="../media/image179.jpg"/><Relationship Id="rId5" Type="http://schemas.openxmlformats.org/officeDocument/2006/relationships/image" Target="../media/image180.png"/><Relationship Id="rId6" Type="http://schemas.openxmlformats.org/officeDocument/2006/relationships/image" Target="../media/image181.png"/><Relationship Id="rId7" Type="http://schemas.openxmlformats.org/officeDocument/2006/relationships/image" Target="../media/image9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2.png"/><Relationship Id="rId3" Type="http://schemas.openxmlformats.org/officeDocument/2006/relationships/image" Target="../media/image183.jpg"/><Relationship Id="rId4" Type="http://schemas.openxmlformats.org/officeDocument/2006/relationships/image" Target="../media/image184.jpg"/><Relationship Id="rId5" Type="http://schemas.openxmlformats.org/officeDocument/2006/relationships/image" Target="../media/image9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5.png"/><Relationship Id="rId3" Type="http://schemas.openxmlformats.org/officeDocument/2006/relationships/image" Target="../media/image186.png"/><Relationship Id="rId4" Type="http://schemas.openxmlformats.org/officeDocument/2006/relationships/image" Target="../media/image187.png"/><Relationship Id="rId5" Type="http://schemas.openxmlformats.org/officeDocument/2006/relationships/image" Target="../media/image188.png"/><Relationship Id="rId6" Type="http://schemas.openxmlformats.org/officeDocument/2006/relationships/image" Target="../media/image189.png"/><Relationship Id="rId7" Type="http://schemas.openxmlformats.org/officeDocument/2006/relationships/image" Target="../media/image190.png"/><Relationship Id="rId8" Type="http://schemas.openxmlformats.org/officeDocument/2006/relationships/image" Target="../media/image191.png"/><Relationship Id="rId9" Type="http://schemas.openxmlformats.org/officeDocument/2006/relationships/image" Target="../media/image192.png"/><Relationship Id="rId10" Type="http://schemas.openxmlformats.org/officeDocument/2006/relationships/image" Target="../media/image193.png"/><Relationship Id="rId11" Type="http://schemas.openxmlformats.org/officeDocument/2006/relationships/image" Target="../media/image194.png"/><Relationship Id="rId12" Type="http://schemas.openxmlformats.org/officeDocument/2006/relationships/image" Target="../media/image9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5.png"/><Relationship Id="rId3" Type="http://schemas.openxmlformats.org/officeDocument/2006/relationships/image" Target="../media/image196.png"/><Relationship Id="rId4" Type="http://schemas.openxmlformats.org/officeDocument/2006/relationships/image" Target="../media/image197.png"/><Relationship Id="rId5" Type="http://schemas.openxmlformats.org/officeDocument/2006/relationships/image" Target="../media/image198.png"/><Relationship Id="rId6" Type="http://schemas.openxmlformats.org/officeDocument/2006/relationships/image" Target="../media/image199.png"/><Relationship Id="rId7" Type="http://schemas.openxmlformats.org/officeDocument/2006/relationships/image" Target="../media/image200.png"/><Relationship Id="rId8" Type="http://schemas.openxmlformats.org/officeDocument/2006/relationships/image" Target="../media/image201.jpg"/><Relationship Id="rId9" Type="http://schemas.openxmlformats.org/officeDocument/2006/relationships/image" Target="../media/image202.png"/><Relationship Id="rId10" Type="http://schemas.openxmlformats.org/officeDocument/2006/relationships/image" Target="../media/image203.png"/><Relationship Id="rId11" Type="http://schemas.openxmlformats.org/officeDocument/2006/relationships/image" Target="../media/image204.png"/><Relationship Id="rId12" Type="http://schemas.openxmlformats.org/officeDocument/2006/relationships/image" Target="../media/image205.png"/><Relationship Id="rId13" Type="http://schemas.openxmlformats.org/officeDocument/2006/relationships/image" Target="../media/image9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6.png"/><Relationship Id="rId3" Type="http://schemas.openxmlformats.org/officeDocument/2006/relationships/image" Target="../media/image207.png"/><Relationship Id="rId4" Type="http://schemas.openxmlformats.org/officeDocument/2006/relationships/image" Target="../media/image208.png"/><Relationship Id="rId5" Type="http://schemas.openxmlformats.org/officeDocument/2006/relationships/image" Target="../media/image209.png"/><Relationship Id="rId6" Type="http://schemas.openxmlformats.org/officeDocument/2006/relationships/image" Target="../media/image210.png"/><Relationship Id="rId7" Type="http://schemas.openxmlformats.org/officeDocument/2006/relationships/image" Target="../media/image211.png"/><Relationship Id="rId8" Type="http://schemas.openxmlformats.org/officeDocument/2006/relationships/image" Target="../media/image212.png"/><Relationship Id="rId9" Type="http://schemas.openxmlformats.org/officeDocument/2006/relationships/image" Target="../media/image9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3.png"/><Relationship Id="rId3" Type="http://schemas.openxmlformats.org/officeDocument/2006/relationships/image" Target="../media/image214.png"/><Relationship Id="rId4" Type="http://schemas.openxmlformats.org/officeDocument/2006/relationships/image" Target="../media/image215.png"/><Relationship Id="rId5" Type="http://schemas.openxmlformats.org/officeDocument/2006/relationships/image" Target="../media/image216.png"/><Relationship Id="rId6" Type="http://schemas.openxmlformats.org/officeDocument/2006/relationships/image" Target="../media/image217.png"/><Relationship Id="rId7" Type="http://schemas.openxmlformats.org/officeDocument/2006/relationships/image" Target="../media/image218.png"/><Relationship Id="rId8" Type="http://schemas.openxmlformats.org/officeDocument/2006/relationships/image" Target="../media/image219.png"/><Relationship Id="rId9" Type="http://schemas.openxmlformats.org/officeDocument/2006/relationships/image" Target="../media/image220.png"/><Relationship Id="rId10" Type="http://schemas.openxmlformats.org/officeDocument/2006/relationships/image" Target="../media/image221.png"/><Relationship Id="rId11" Type="http://schemas.openxmlformats.org/officeDocument/2006/relationships/image" Target="../media/image222.png"/><Relationship Id="rId12" Type="http://schemas.openxmlformats.org/officeDocument/2006/relationships/image" Target="../media/image223.png"/><Relationship Id="rId13" Type="http://schemas.openxmlformats.org/officeDocument/2006/relationships/image" Target="../media/image224.png"/><Relationship Id="rId14" Type="http://schemas.openxmlformats.org/officeDocument/2006/relationships/image" Target="../media/image225.png"/><Relationship Id="rId15" Type="http://schemas.openxmlformats.org/officeDocument/2006/relationships/image" Target="../media/image226.png"/><Relationship Id="rId16" Type="http://schemas.openxmlformats.org/officeDocument/2006/relationships/image" Target="../media/image227.png"/><Relationship Id="rId17" Type="http://schemas.openxmlformats.org/officeDocument/2006/relationships/image" Target="../media/image228.png"/><Relationship Id="rId18" Type="http://schemas.openxmlformats.org/officeDocument/2006/relationships/image" Target="../media/image229.png"/><Relationship Id="rId19" Type="http://schemas.openxmlformats.org/officeDocument/2006/relationships/image" Target="../media/image230.png"/><Relationship Id="rId20" Type="http://schemas.openxmlformats.org/officeDocument/2006/relationships/image" Target="../media/image231.png"/><Relationship Id="rId21" Type="http://schemas.openxmlformats.org/officeDocument/2006/relationships/image" Target="../media/image232.png"/><Relationship Id="rId22" Type="http://schemas.openxmlformats.org/officeDocument/2006/relationships/image" Target="../media/image233.png"/><Relationship Id="rId23" Type="http://schemas.openxmlformats.org/officeDocument/2006/relationships/image" Target="../media/image9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4.png"/><Relationship Id="rId3" Type="http://schemas.openxmlformats.org/officeDocument/2006/relationships/image" Target="../media/image235.png"/><Relationship Id="rId4" Type="http://schemas.openxmlformats.org/officeDocument/2006/relationships/image" Target="../media/image236.png"/><Relationship Id="rId5" Type="http://schemas.openxmlformats.org/officeDocument/2006/relationships/image" Target="../media/image237.png"/><Relationship Id="rId6" Type="http://schemas.openxmlformats.org/officeDocument/2006/relationships/image" Target="../media/image238.png"/><Relationship Id="rId7" Type="http://schemas.openxmlformats.org/officeDocument/2006/relationships/image" Target="../media/image239.png"/><Relationship Id="rId8" Type="http://schemas.openxmlformats.org/officeDocument/2006/relationships/image" Target="../media/image240.png"/><Relationship Id="rId9" Type="http://schemas.openxmlformats.org/officeDocument/2006/relationships/image" Target="../media/image241.png"/><Relationship Id="rId10" Type="http://schemas.openxmlformats.org/officeDocument/2006/relationships/image" Target="../media/image242.png"/><Relationship Id="rId11" Type="http://schemas.openxmlformats.org/officeDocument/2006/relationships/image" Target="../media/image243.png"/><Relationship Id="rId12" Type="http://schemas.openxmlformats.org/officeDocument/2006/relationships/image" Target="../media/image244.png"/><Relationship Id="rId13" Type="http://schemas.openxmlformats.org/officeDocument/2006/relationships/image" Target="../media/image245.png"/><Relationship Id="rId14" Type="http://schemas.openxmlformats.org/officeDocument/2006/relationships/image" Target="../media/image246.png"/><Relationship Id="rId15" Type="http://schemas.openxmlformats.org/officeDocument/2006/relationships/image" Target="../media/image247.png"/><Relationship Id="rId16" Type="http://schemas.openxmlformats.org/officeDocument/2006/relationships/image" Target="../media/image248.png"/><Relationship Id="rId17" Type="http://schemas.openxmlformats.org/officeDocument/2006/relationships/image" Target="../media/image9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9.png"/><Relationship Id="rId3" Type="http://schemas.openxmlformats.org/officeDocument/2006/relationships/image" Target="../media/image250.png"/><Relationship Id="rId4" Type="http://schemas.openxmlformats.org/officeDocument/2006/relationships/image" Target="../media/image251.png"/><Relationship Id="rId5" Type="http://schemas.openxmlformats.org/officeDocument/2006/relationships/image" Target="../media/image252.png"/><Relationship Id="rId6" Type="http://schemas.openxmlformats.org/officeDocument/2006/relationships/image" Target="../media/image253.png"/><Relationship Id="rId7" Type="http://schemas.openxmlformats.org/officeDocument/2006/relationships/image" Target="../media/image254.png"/><Relationship Id="rId8" Type="http://schemas.openxmlformats.org/officeDocument/2006/relationships/image" Target="../media/image255.png"/><Relationship Id="rId9" Type="http://schemas.openxmlformats.org/officeDocument/2006/relationships/image" Target="../media/image256.png"/><Relationship Id="rId10" Type="http://schemas.openxmlformats.org/officeDocument/2006/relationships/image" Target="../media/image257.png"/><Relationship Id="rId11" Type="http://schemas.openxmlformats.org/officeDocument/2006/relationships/image" Target="../media/image258.png"/><Relationship Id="rId12" Type="http://schemas.openxmlformats.org/officeDocument/2006/relationships/image" Target="../media/image259.png"/><Relationship Id="rId13" Type="http://schemas.openxmlformats.org/officeDocument/2006/relationships/image" Target="../media/image260.png"/><Relationship Id="rId14" Type="http://schemas.openxmlformats.org/officeDocument/2006/relationships/image" Target="../media/image261.png"/><Relationship Id="rId15" Type="http://schemas.openxmlformats.org/officeDocument/2006/relationships/image" Target="../media/image262.png"/><Relationship Id="rId16" Type="http://schemas.openxmlformats.org/officeDocument/2006/relationships/image" Target="../media/image9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3.png"/><Relationship Id="rId3" Type="http://schemas.openxmlformats.org/officeDocument/2006/relationships/image" Target="../media/image264.png"/><Relationship Id="rId4" Type="http://schemas.openxmlformats.org/officeDocument/2006/relationships/image" Target="../media/image265.png"/><Relationship Id="rId5" Type="http://schemas.openxmlformats.org/officeDocument/2006/relationships/image" Target="../media/image266.png"/><Relationship Id="rId6" Type="http://schemas.openxmlformats.org/officeDocument/2006/relationships/image" Target="../media/image267.png"/><Relationship Id="rId7" Type="http://schemas.openxmlformats.org/officeDocument/2006/relationships/image" Target="../media/image268.png"/><Relationship Id="rId8" Type="http://schemas.openxmlformats.org/officeDocument/2006/relationships/image" Target="../media/image269.png"/><Relationship Id="rId9" Type="http://schemas.openxmlformats.org/officeDocument/2006/relationships/image" Target="../media/image270.png"/><Relationship Id="rId10" Type="http://schemas.openxmlformats.org/officeDocument/2006/relationships/image" Target="../media/image271.png"/><Relationship Id="rId11" Type="http://schemas.openxmlformats.org/officeDocument/2006/relationships/image" Target="../media/image272.png"/><Relationship Id="rId12" Type="http://schemas.openxmlformats.org/officeDocument/2006/relationships/image" Target="../media/image273.png"/><Relationship Id="rId13" Type="http://schemas.openxmlformats.org/officeDocument/2006/relationships/image" Target="../media/image274.png"/><Relationship Id="rId14" Type="http://schemas.openxmlformats.org/officeDocument/2006/relationships/image" Target="../media/image9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03403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2655697" y="2795346"/>
            <a:ext cx="7480934" cy="1384935"/>
            <a:chOff x="2655697" y="2795346"/>
            <a:chExt cx="7480934" cy="138493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55697" y="2795346"/>
              <a:ext cx="3488944" cy="78211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27522" y="2845638"/>
              <a:ext cx="4185285" cy="71658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733788" y="2845638"/>
              <a:ext cx="402335" cy="71658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55697" y="3463417"/>
              <a:ext cx="6766306" cy="716279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53669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874901"/>
            <a:ext cx="141605" cy="37839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0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9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5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5"/>
              </a:spcBef>
            </a:pP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93697"/>
            <a:ext cx="4581779" cy="42367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733801"/>
            <a:ext cx="3474847" cy="42367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574745"/>
            <a:ext cx="4088384" cy="423976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8239" y="4415028"/>
            <a:ext cx="4758055" cy="424180"/>
            <a:chOff x="1158239" y="4415028"/>
            <a:chExt cx="4758055" cy="42418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4415028"/>
              <a:ext cx="2332863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68294" y="4415028"/>
              <a:ext cx="210312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73450" y="4415028"/>
              <a:ext cx="2442337" cy="423672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158239" y="5254447"/>
            <a:ext cx="3123565" cy="424180"/>
            <a:chOff x="1158239" y="5254447"/>
            <a:chExt cx="3123565" cy="424180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5254447"/>
              <a:ext cx="1070711" cy="42397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75941" y="5254447"/>
              <a:ext cx="210312" cy="42397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81097" y="5254447"/>
              <a:ext cx="2100453" cy="423976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918071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158239" y="1755901"/>
            <a:ext cx="4960620" cy="3937635"/>
            <a:chOff x="1158239" y="1755901"/>
            <a:chExt cx="4960620" cy="393763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55901"/>
              <a:ext cx="1446403" cy="4236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159457"/>
              <a:ext cx="4960366" cy="42397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564002"/>
              <a:ext cx="1633093" cy="42367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923666"/>
              <a:ext cx="2757805" cy="35813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266566"/>
              <a:ext cx="4196207" cy="42367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3625926"/>
              <a:ext cx="493394" cy="3584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3925188"/>
              <a:ext cx="1582293" cy="35813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268088"/>
              <a:ext cx="2344166" cy="4236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4627752"/>
              <a:ext cx="3469258" cy="358139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4924932"/>
              <a:ext cx="4194556" cy="35814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5269077"/>
              <a:ext cx="1604645" cy="423976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916939" y="1737106"/>
            <a:ext cx="581025" cy="42335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6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5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5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35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ts val="249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980"/>
              </a:lnSpc>
              <a:spcBef>
                <a:spcPts val="6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35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469900">
              <a:lnSpc>
                <a:spcPts val="249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975"/>
              </a:lnSpc>
              <a:spcBef>
                <a:spcPts val="6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49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15694" y="5627827"/>
            <a:ext cx="3433317" cy="358140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650865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48400" y="1434083"/>
            <a:ext cx="4351020" cy="487222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92580" y="1394460"/>
            <a:ext cx="3489959" cy="4951476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8083295" y="3564635"/>
            <a:ext cx="497205" cy="990600"/>
            <a:chOff x="8083295" y="3564635"/>
            <a:chExt cx="497205" cy="990600"/>
          </a:xfrm>
        </p:grpSpPr>
        <p:sp>
          <p:nvSpPr>
            <p:cNvPr id="6" name="object 6" descr=""/>
            <p:cNvSpPr/>
            <p:nvPr/>
          </p:nvSpPr>
          <p:spPr>
            <a:xfrm>
              <a:off x="8089391" y="3570731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242315" y="0"/>
                  </a:moveTo>
                  <a:lnTo>
                    <a:pt x="0" y="242315"/>
                  </a:lnTo>
                  <a:lnTo>
                    <a:pt x="121157" y="242315"/>
                  </a:lnTo>
                  <a:lnTo>
                    <a:pt x="121157" y="978407"/>
                  </a:lnTo>
                  <a:lnTo>
                    <a:pt x="363474" y="978407"/>
                  </a:lnTo>
                  <a:lnTo>
                    <a:pt x="363474" y="242315"/>
                  </a:lnTo>
                  <a:lnTo>
                    <a:pt x="484631" y="242315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8089391" y="3570731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0" y="242315"/>
                  </a:moveTo>
                  <a:lnTo>
                    <a:pt x="242315" y="0"/>
                  </a:lnTo>
                  <a:lnTo>
                    <a:pt x="484631" y="242315"/>
                  </a:lnTo>
                  <a:lnTo>
                    <a:pt x="363474" y="242315"/>
                  </a:lnTo>
                  <a:lnTo>
                    <a:pt x="363474" y="978407"/>
                  </a:lnTo>
                  <a:lnTo>
                    <a:pt x="121157" y="978407"/>
                  </a:lnTo>
                  <a:lnTo>
                    <a:pt x="121157" y="242315"/>
                  </a:lnTo>
                  <a:lnTo>
                    <a:pt x="0" y="24231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703705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8472" y="1537716"/>
            <a:ext cx="4671060" cy="350367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6801611" y="2369820"/>
            <a:ext cx="4933315" cy="3686810"/>
            <a:chOff x="6801611" y="2369820"/>
            <a:chExt cx="4933315" cy="368681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1611" y="2535936"/>
              <a:ext cx="4693920" cy="352044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649967" y="2375916"/>
              <a:ext cx="2078989" cy="1902460"/>
            </a:xfrm>
            <a:custGeom>
              <a:avLst/>
              <a:gdLst/>
              <a:ahLst/>
              <a:cxnLst/>
              <a:rect l="l" t="t" r="r" b="b"/>
              <a:pathLst>
                <a:path w="2078990" h="1902460">
                  <a:moveTo>
                    <a:pt x="1039367" y="0"/>
                  </a:moveTo>
                  <a:lnTo>
                    <a:pt x="989008" y="1096"/>
                  </a:lnTo>
                  <a:lnTo>
                    <a:pt x="939267" y="4352"/>
                  </a:lnTo>
                  <a:lnTo>
                    <a:pt x="890200" y="9718"/>
                  </a:lnTo>
                  <a:lnTo>
                    <a:pt x="841860" y="17145"/>
                  </a:lnTo>
                  <a:lnTo>
                    <a:pt x="794302" y="26581"/>
                  </a:lnTo>
                  <a:lnTo>
                    <a:pt x="747580" y="37979"/>
                  </a:lnTo>
                  <a:lnTo>
                    <a:pt x="701750" y="51287"/>
                  </a:lnTo>
                  <a:lnTo>
                    <a:pt x="656864" y="66456"/>
                  </a:lnTo>
                  <a:lnTo>
                    <a:pt x="612979" y="83437"/>
                  </a:lnTo>
                  <a:lnTo>
                    <a:pt x="570147" y="102179"/>
                  </a:lnTo>
                  <a:lnTo>
                    <a:pt x="528425" y="122632"/>
                  </a:lnTo>
                  <a:lnTo>
                    <a:pt x="487865" y="144748"/>
                  </a:lnTo>
                  <a:lnTo>
                    <a:pt x="448523" y="168475"/>
                  </a:lnTo>
                  <a:lnTo>
                    <a:pt x="410453" y="193765"/>
                  </a:lnTo>
                  <a:lnTo>
                    <a:pt x="373709" y="220567"/>
                  </a:lnTo>
                  <a:lnTo>
                    <a:pt x="338346" y="248832"/>
                  </a:lnTo>
                  <a:lnTo>
                    <a:pt x="304419" y="278511"/>
                  </a:lnTo>
                  <a:lnTo>
                    <a:pt x="271981" y="309552"/>
                  </a:lnTo>
                  <a:lnTo>
                    <a:pt x="241087" y="341906"/>
                  </a:lnTo>
                  <a:lnTo>
                    <a:pt x="211792" y="375525"/>
                  </a:lnTo>
                  <a:lnTo>
                    <a:pt x="184150" y="410357"/>
                  </a:lnTo>
                  <a:lnTo>
                    <a:pt x="158215" y="446353"/>
                  </a:lnTo>
                  <a:lnTo>
                    <a:pt x="134042" y="483463"/>
                  </a:lnTo>
                  <a:lnTo>
                    <a:pt x="111686" y="521637"/>
                  </a:lnTo>
                  <a:lnTo>
                    <a:pt x="91201" y="560827"/>
                  </a:lnTo>
                  <a:lnTo>
                    <a:pt x="72640" y="600981"/>
                  </a:lnTo>
                  <a:lnTo>
                    <a:pt x="56060" y="642050"/>
                  </a:lnTo>
                  <a:lnTo>
                    <a:pt x="41513" y="683985"/>
                  </a:lnTo>
                  <a:lnTo>
                    <a:pt x="29055" y="726735"/>
                  </a:lnTo>
                  <a:lnTo>
                    <a:pt x="18740" y="770251"/>
                  </a:lnTo>
                  <a:lnTo>
                    <a:pt x="10623" y="814483"/>
                  </a:lnTo>
                  <a:lnTo>
                    <a:pt x="4757" y="859380"/>
                  </a:lnTo>
                  <a:lnTo>
                    <a:pt x="1198" y="904895"/>
                  </a:lnTo>
                  <a:lnTo>
                    <a:pt x="0" y="950976"/>
                  </a:lnTo>
                  <a:lnTo>
                    <a:pt x="1198" y="997056"/>
                  </a:lnTo>
                  <a:lnTo>
                    <a:pt x="4757" y="1042571"/>
                  </a:lnTo>
                  <a:lnTo>
                    <a:pt x="10623" y="1087468"/>
                  </a:lnTo>
                  <a:lnTo>
                    <a:pt x="18740" y="1131700"/>
                  </a:lnTo>
                  <a:lnTo>
                    <a:pt x="29055" y="1175216"/>
                  </a:lnTo>
                  <a:lnTo>
                    <a:pt x="41513" y="1217966"/>
                  </a:lnTo>
                  <a:lnTo>
                    <a:pt x="56060" y="1259901"/>
                  </a:lnTo>
                  <a:lnTo>
                    <a:pt x="72640" y="1300970"/>
                  </a:lnTo>
                  <a:lnTo>
                    <a:pt x="91201" y="1341124"/>
                  </a:lnTo>
                  <a:lnTo>
                    <a:pt x="111686" y="1380314"/>
                  </a:lnTo>
                  <a:lnTo>
                    <a:pt x="134042" y="1418488"/>
                  </a:lnTo>
                  <a:lnTo>
                    <a:pt x="158215" y="1455598"/>
                  </a:lnTo>
                  <a:lnTo>
                    <a:pt x="184150" y="1491594"/>
                  </a:lnTo>
                  <a:lnTo>
                    <a:pt x="211792" y="1526426"/>
                  </a:lnTo>
                  <a:lnTo>
                    <a:pt x="241087" y="1560045"/>
                  </a:lnTo>
                  <a:lnTo>
                    <a:pt x="271981" y="1592399"/>
                  </a:lnTo>
                  <a:lnTo>
                    <a:pt x="304419" y="1623441"/>
                  </a:lnTo>
                  <a:lnTo>
                    <a:pt x="338346" y="1653119"/>
                  </a:lnTo>
                  <a:lnTo>
                    <a:pt x="373709" y="1681384"/>
                  </a:lnTo>
                  <a:lnTo>
                    <a:pt x="410453" y="1708186"/>
                  </a:lnTo>
                  <a:lnTo>
                    <a:pt x="448523" y="1733476"/>
                  </a:lnTo>
                  <a:lnTo>
                    <a:pt x="487865" y="1757203"/>
                  </a:lnTo>
                  <a:lnTo>
                    <a:pt x="528425" y="1779319"/>
                  </a:lnTo>
                  <a:lnTo>
                    <a:pt x="570147" y="1799772"/>
                  </a:lnTo>
                  <a:lnTo>
                    <a:pt x="612979" y="1818514"/>
                  </a:lnTo>
                  <a:lnTo>
                    <a:pt x="656864" y="1835495"/>
                  </a:lnTo>
                  <a:lnTo>
                    <a:pt x="701750" y="1850664"/>
                  </a:lnTo>
                  <a:lnTo>
                    <a:pt x="747580" y="1863972"/>
                  </a:lnTo>
                  <a:lnTo>
                    <a:pt x="794302" y="1875370"/>
                  </a:lnTo>
                  <a:lnTo>
                    <a:pt x="841860" y="1884806"/>
                  </a:lnTo>
                  <a:lnTo>
                    <a:pt x="890200" y="1892233"/>
                  </a:lnTo>
                  <a:lnTo>
                    <a:pt x="939267" y="1897599"/>
                  </a:lnTo>
                  <a:lnTo>
                    <a:pt x="989008" y="1900855"/>
                  </a:lnTo>
                  <a:lnTo>
                    <a:pt x="1039367" y="1901952"/>
                  </a:lnTo>
                  <a:lnTo>
                    <a:pt x="1089727" y="1900855"/>
                  </a:lnTo>
                  <a:lnTo>
                    <a:pt x="1139468" y="1897599"/>
                  </a:lnTo>
                  <a:lnTo>
                    <a:pt x="1188535" y="1892233"/>
                  </a:lnTo>
                  <a:lnTo>
                    <a:pt x="1236875" y="1884806"/>
                  </a:lnTo>
                  <a:lnTo>
                    <a:pt x="1284433" y="1875370"/>
                  </a:lnTo>
                  <a:lnTo>
                    <a:pt x="1331155" y="1863972"/>
                  </a:lnTo>
                  <a:lnTo>
                    <a:pt x="1376985" y="1850664"/>
                  </a:lnTo>
                  <a:lnTo>
                    <a:pt x="1421871" y="1835495"/>
                  </a:lnTo>
                  <a:lnTo>
                    <a:pt x="1465756" y="1818514"/>
                  </a:lnTo>
                  <a:lnTo>
                    <a:pt x="1508588" y="1799772"/>
                  </a:lnTo>
                  <a:lnTo>
                    <a:pt x="1550310" y="1779319"/>
                  </a:lnTo>
                  <a:lnTo>
                    <a:pt x="1590870" y="1757203"/>
                  </a:lnTo>
                  <a:lnTo>
                    <a:pt x="1630212" y="1733476"/>
                  </a:lnTo>
                  <a:lnTo>
                    <a:pt x="1668282" y="1708186"/>
                  </a:lnTo>
                  <a:lnTo>
                    <a:pt x="1705026" y="1681384"/>
                  </a:lnTo>
                  <a:lnTo>
                    <a:pt x="1740389" y="1653119"/>
                  </a:lnTo>
                  <a:lnTo>
                    <a:pt x="1774316" y="1623440"/>
                  </a:lnTo>
                  <a:lnTo>
                    <a:pt x="1806754" y="1592399"/>
                  </a:lnTo>
                  <a:lnTo>
                    <a:pt x="1837648" y="1560045"/>
                  </a:lnTo>
                  <a:lnTo>
                    <a:pt x="1866943" y="1526426"/>
                  </a:lnTo>
                  <a:lnTo>
                    <a:pt x="1894585" y="1491594"/>
                  </a:lnTo>
                  <a:lnTo>
                    <a:pt x="1920520" y="1455598"/>
                  </a:lnTo>
                  <a:lnTo>
                    <a:pt x="1944693" y="1418488"/>
                  </a:lnTo>
                  <a:lnTo>
                    <a:pt x="1967049" y="1380314"/>
                  </a:lnTo>
                  <a:lnTo>
                    <a:pt x="1987534" y="1341124"/>
                  </a:lnTo>
                  <a:lnTo>
                    <a:pt x="2006095" y="1300970"/>
                  </a:lnTo>
                  <a:lnTo>
                    <a:pt x="2022675" y="1259901"/>
                  </a:lnTo>
                  <a:lnTo>
                    <a:pt x="2037222" y="1217966"/>
                  </a:lnTo>
                  <a:lnTo>
                    <a:pt x="2049680" y="1175216"/>
                  </a:lnTo>
                  <a:lnTo>
                    <a:pt x="2059995" y="1131700"/>
                  </a:lnTo>
                  <a:lnTo>
                    <a:pt x="2068112" y="1087468"/>
                  </a:lnTo>
                  <a:lnTo>
                    <a:pt x="2073978" y="1042571"/>
                  </a:lnTo>
                  <a:lnTo>
                    <a:pt x="2077537" y="997056"/>
                  </a:lnTo>
                  <a:lnTo>
                    <a:pt x="2078735" y="950976"/>
                  </a:lnTo>
                  <a:lnTo>
                    <a:pt x="2077537" y="904895"/>
                  </a:lnTo>
                  <a:lnTo>
                    <a:pt x="2073978" y="859380"/>
                  </a:lnTo>
                  <a:lnTo>
                    <a:pt x="2068112" y="814483"/>
                  </a:lnTo>
                  <a:lnTo>
                    <a:pt x="2059995" y="770251"/>
                  </a:lnTo>
                  <a:lnTo>
                    <a:pt x="2049680" y="726735"/>
                  </a:lnTo>
                  <a:lnTo>
                    <a:pt x="2037222" y="683985"/>
                  </a:lnTo>
                  <a:lnTo>
                    <a:pt x="2022675" y="642050"/>
                  </a:lnTo>
                  <a:lnTo>
                    <a:pt x="2006095" y="600981"/>
                  </a:lnTo>
                  <a:lnTo>
                    <a:pt x="1987534" y="560827"/>
                  </a:lnTo>
                  <a:lnTo>
                    <a:pt x="1967049" y="521637"/>
                  </a:lnTo>
                  <a:lnTo>
                    <a:pt x="1944693" y="483463"/>
                  </a:lnTo>
                  <a:lnTo>
                    <a:pt x="1920520" y="446353"/>
                  </a:lnTo>
                  <a:lnTo>
                    <a:pt x="1894585" y="410357"/>
                  </a:lnTo>
                  <a:lnTo>
                    <a:pt x="1866943" y="375525"/>
                  </a:lnTo>
                  <a:lnTo>
                    <a:pt x="1837648" y="341906"/>
                  </a:lnTo>
                  <a:lnTo>
                    <a:pt x="1806754" y="309552"/>
                  </a:lnTo>
                  <a:lnTo>
                    <a:pt x="1774316" y="278511"/>
                  </a:lnTo>
                  <a:lnTo>
                    <a:pt x="1740389" y="248832"/>
                  </a:lnTo>
                  <a:lnTo>
                    <a:pt x="1705026" y="220567"/>
                  </a:lnTo>
                  <a:lnTo>
                    <a:pt x="1668282" y="193765"/>
                  </a:lnTo>
                  <a:lnTo>
                    <a:pt x="1630212" y="168475"/>
                  </a:lnTo>
                  <a:lnTo>
                    <a:pt x="1590870" y="144748"/>
                  </a:lnTo>
                  <a:lnTo>
                    <a:pt x="1550310" y="122632"/>
                  </a:lnTo>
                  <a:lnTo>
                    <a:pt x="1508588" y="102179"/>
                  </a:lnTo>
                  <a:lnTo>
                    <a:pt x="1465756" y="83437"/>
                  </a:lnTo>
                  <a:lnTo>
                    <a:pt x="1421871" y="66456"/>
                  </a:lnTo>
                  <a:lnTo>
                    <a:pt x="1376985" y="51287"/>
                  </a:lnTo>
                  <a:lnTo>
                    <a:pt x="1331155" y="37979"/>
                  </a:lnTo>
                  <a:lnTo>
                    <a:pt x="1284433" y="26581"/>
                  </a:lnTo>
                  <a:lnTo>
                    <a:pt x="1236875" y="17145"/>
                  </a:lnTo>
                  <a:lnTo>
                    <a:pt x="1188535" y="9718"/>
                  </a:lnTo>
                  <a:lnTo>
                    <a:pt x="1139468" y="4352"/>
                  </a:lnTo>
                  <a:lnTo>
                    <a:pt x="1089727" y="1096"/>
                  </a:lnTo>
                  <a:lnTo>
                    <a:pt x="1039367" y="0"/>
                  </a:lnTo>
                  <a:close/>
                </a:path>
              </a:pathLst>
            </a:custGeom>
            <a:solidFill>
              <a:srgbClr val="FF66CC">
                <a:alpha val="1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9649967" y="2375916"/>
              <a:ext cx="2078989" cy="1902460"/>
            </a:xfrm>
            <a:custGeom>
              <a:avLst/>
              <a:gdLst/>
              <a:ahLst/>
              <a:cxnLst/>
              <a:rect l="l" t="t" r="r" b="b"/>
              <a:pathLst>
                <a:path w="2078990" h="1902460">
                  <a:moveTo>
                    <a:pt x="0" y="950976"/>
                  </a:moveTo>
                  <a:lnTo>
                    <a:pt x="1198" y="904895"/>
                  </a:lnTo>
                  <a:lnTo>
                    <a:pt x="4757" y="859380"/>
                  </a:lnTo>
                  <a:lnTo>
                    <a:pt x="10623" y="814483"/>
                  </a:lnTo>
                  <a:lnTo>
                    <a:pt x="18740" y="770251"/>
                  </a:lnTo>
                  <a:lnTo>
                    <a:pt x="29055" y="726735"/>
                  </a:lnTo>
                  <a:lnTo>
                    <a:pt x="41513" y="683985"/>
                  </a:lnTo>
                  <a:lnTo>
                    <a:pt x="56060" y="642050"/>
                  </a:lnTo>
                  <a:lnTo>
                    <a:pt x="72640" y="600981"/>
                  </a:lnTo>
                  <a:lnTo>
                    <a:pt x="91201" y="560827"/>
                  </a:lnTo>
                  <a:lnTo>
                    <a:pt x="111686" y="521637"/>
                  </a:lnTo>
                  <a:lnTo>
                    <a:pt x="134042" y="483463"/>
                  </a:lnTo>
                  <a:lnTo>
                    <a:pt x="158215" y="446353"/>
                  </a:lnTo>
                  <a:lnTo>
                    <a:pt x="184150" y="410357"/>
                  </a:lnTo>
                  <a:lnTo>
                    <a:pt x="211792" y="375525"/>
                  </a:lnTo>
                  <a:lnTo>
                    <a:pt x="241087" y="341906"/>
                  </a:lnTo>
                  <a:lnTo>
                    <a:pt x="271981" y="309552"/>
                  </a:lnTo>
                  <a:lnTo>
                    <a:pt x="304419" y="278511"/>
                  </a:lnTo>
                  <a:lnTo>
                    <a:pt x="338346" y="248832"/>
                  </a:lnTo>
                  <a:lnTo>
                    <a:pt x="373709" y="220567"/>
                  </a:lnTo>
                  <a:lnTo>
                    <a:pt x="410453" y="193765"/>
                  </a:lnTo>
                  <a:lnTo>
                    <a:pt x="448523" y="168475"/>
                  </a:lnTo>
                  <a:lnTo>
                    <a:pt x="487865" y="144748"/>
                  </a:lnTo>
                  <a:lnTo>
                    <a:pt x="528425" y="122632"/>
                  </a:lnTo>
                  <a:lnTo>
                    <a:pt x="570147" y="102179"/>
                  </a:lnTo>
                  <a:lnTo>
                    <a:pt x="612979" y="83437"/>
                  </a:lnTo>
                  <a:lnTo>
                    <a:pt x="656864" y="66456"/>
                  </a:lnTo>
                  <a:lnTo>
                    <a:pt x="701750" y="51287"/>
                  </a:lnTo>
                  <a:lnTo>
                    <a:pt x="747580" y="37979"/>
                  </a:lnTo>
                  <a:lnTo>
                    <a:pt x="794302" y="26581"/>
                  </a:lnTo>
                  <a:lnTo>
                    <a:pt x="841860" y="17145"/>
                  </a:lnTo>
                  <a:lnTo>
                    <a:pt x="890200" y="9718"/>
                  </a:lnTo>
                  <a:lnTo>
                    <a:pt x="939267" y="4352"/>
                  </a:lnTo>
                  <a:lnTo>
                    <a:pt x="989008" y="1096"/>
                  </a:lnTo>
                  <a:lnTo>
                    <a:pt x="1039367" y="0"/>
                  </a:lnTo>
                  <a:lnTo>
                    <a:pt x="1089727" y="1096"/>
                  </a:lnTo>
                  <a:lnTo>
                    <a:pt x="1139468" y="4352"/>
                  </a:lnTo>
                  <a:lnTo>
                    <a:pt x="1188535" y="9718"/>
                  </a:lnTo>
                  <a:lnTo>
                    <a:pt x="1236875" y="17145"/>
                  </a:lnTo>
                  <a:lnTo>
                    <a:pt x="1284433" y="26581"/>
                  </a:lnTo>
                  <a:lnTo>
                    <a:pt x="1331155" y="37979"/>
                  </a:lnTo>
                  <a:lnTo>
                    <a:pt x="1376985" y="51287"/>
                  </a:lnTo>
                  <a:lnTo>
                    <a:pt x="1421871" y="66456"/>
                  </a:lnTo>
                  <a:lnTo>
                    <a:pt x="1465756" y="83437"/>
                  </a:lnTo>
                  <a:lnTo>
                    <a:pt x="1508588" y="102179"/>
                  </a:lnTo>
                  <a:lnTo>
                    <a:pt x="1550310" y="122632"/>
                  </a:lnTo>
                  <a:lnTo>
                    <a:pt x="1590870" y="144748"/>
                  </a:lnTo>
                  <a:lnTo>
                    <a:pt x="1630212" y="168475"/>
                  </a:lnTo>
                  <a:lnTo>
                    <a:pt x="1668282" y="193765"/>
                  </a:lnTo>
                  <a:lnTo>
                    <a:pt x="1705026" y="220567"/>
                  </a:lnTo>
                  <a:lnTo>
                    <a:pt x="1740389" y="248832"/>
                  </a:lnTo>
                  <a:lnTo>
                    <a:pt x="1774316" y="278511"/>
                  </a:lnTo>
                  <a:lnTo>
                    <a:pt x="1806754" y="309552"/>
                  </a:lnTo>
                  <a:lnTo>
                    <a:pt x="1837648" y="341906"/>
                  </a:lnTo>
                  <a:lnTo>
                    <a:pt x="1866943" y="375525"/>
                  </a:lnTo>
                  <a:lnTo>
                    <a:pt x="1894585" y="410357"/>
                  </a:lnTo>
                  <a:lnTo>
                    <a:pt x="1920520" y="446353"/>
                  </a:lnTo>
                  <a:lnTo>
                    <a:pt x="1944693" y="483463"/>
                  </a:lnTo>
                  <a:lnTo>
                    <a:pt x="1967049" y="521637"/>
                  </a:lnTo>
                  <a:lnTo>
                    <a:pt x="1987534" y="560827"/>
                  </a:lnTo>
                  <a:lnTo>
                    <a:pt x="2006095" y="600981"/>
                  </a:lnTo>
                  <a:lnTo>
                    <a:pt x="2022675" y="642050"/>
                  </a:lnTo>
                  <a:lnTo>
                    <a:pt x="2037222" y="683985"/>
                  </a:lnTo>
                  <a:lnTo>
                    <a:pt x="2049680" y="726735"/>
                  </a:lnTo>
                  <a:lnTo>
                    <a:pt x="2059995" y="770251"/>
                  </a:lnTo>
                  <a:lnTo>
                    <a:pt x="2068112" y="814483"/>
                  </a:lnTo>
                  <a:lnTo>
                    <a:pt x="2073978" y="859380"/>
                  </a:lnTo>
                  <a:lnTo>
                    <a:pt x="2077537" y="904895"/>
                  </a:lnTo>
                  <a:lnTo>
                    <a:pt x="2078735" y="950976"/>
                  </a:lnTo>
                  <a:lnTo>
                    <a:pt x="2077537" y="997056"/>
                  </a:lnTo>
                  <a:lnTo>
                    <a:pt x="2073978" y="1042571"/>
                  </a:lnTo>
                  <a:lnTo>
                    <a:pt x="2068112" y="1087468"/>
                  </a:lnTo>
                  <a:lnTo>
                    <a:pt x="2059995" y="1131700"/>
                  </a:lnTo>
                  <a:lnTo>
                    <a:pt x="2049680" y="1175216"/>
                  </a:lnTo>
                  <a:lnTo>
                    <a:pt x="2037222" y="1217966"/>
                  </a:lnTo>
                  <a:lnTo>
                    <a:pt x="2022675" y="1259901"/>
                  </a:lnTo>
                  <a:lnTo>
                    <a:pt x="2006095" y="1300970"/>
                  </a:lnTo>
                  <a:lnTo>
                    <a:pt x="1987534" y="1341124"/>
                  </a:lnTo>
                  <a:lnTo>
                    <a:pt x="1967049" y="1380314"/>
                  </a:lnTo>
                  <a:lnTo>
                    <a:pt x="1944693" y="1418488"/>
                  </a:lnTo>
                  <a:lnTo>
                    <a:pt x="1920520" y="1455598"/>
                  </a:lnTo>
                  <a:lnTo>
                    <a:pt x="1894585" y="1491594"/>
                  </a:lnTo>
                  <a:lnTo>
                    <a:pt x="1866943" y="1526426"/>
                  </a:lnTo>
                  <a:lnTo>
                    <a:pt x="1837648" y="1560045"/>
                  </a:lnTo>
                  <a:lnTo>
                    <a:pt x="1806754" y="1592399"/>
                  </a:lnTo>
                  <a:lnTo>
                    <a:pt x="1774316" y="1623440"/>
                  </a:lnTo>
                  <a:lnTo>
                    <a:pt x="1740389" y="1653119"/>
                  </a:lnTo>
                  <a:lnTo>
                    <a:pt x="1705026" y="1681384"/>
                  </a:lnTo>
                  <a:lnTo>
                    <a:pt x="1668282" y="1708186"/>
                  </a:lnTo>
                  <a:lnTo>
                    <a:pt x="1630212" y="1733476"/>
                  </a:lnTo>
                  <a:lnTo>
                    <a:pt x="1590870" y="1757203"/>
                  </a:lnTo>
                  <a:lnTo>
                    <a:pt x="1550310" y="1779319"/>
                  </a:lnTo>
                  <a:lnTo>
                    <a:pt x="1508588" y="1799772"/>
                  </a:lnTo>
                  <a:lnTo>
                    <a:pt x="1465756" y="1818514"/>
                  </a:lnTo>
                  <a:lnTo>
                    <a:pt x="1421871" y="1835495"/>
                  </a:lnTo>
                  <a:lnTo>
                    <a:pt x="1376985" y="1850664"/>
                  </a:lnTo>
                  <a:lnTo>
                    <a:pt x="1331155" y="1863972"/>
                  </a:lnTo>
                  <a:lnTo>
                    <a:pt x="1284433" y="1875370"/>
                  </a:lnTo>
                  <a:lnTo>
                    <a:pt x="1236875" y="1884806"/>
                  </a:lnTo>
                  <a:lnTo>
                    <a:pt x="1188535" y="1892233"/>
                  </a:lnTo>
                  <a:lnTo>
                    <a:pt x="1139468" y="1897599"/>
                  </a:lnTo>
                  <a:lnTo>
                    <a:pt x="1089727" y="1900855"/>
                  </a:lnTo>
                  <a:lnTo>
                    <a:pt x="1039367" y="1901952"/>
                  </a:lnTo>
                  <a:lnTo>
                    <a:pt x="989008" y="1900855"/>
                  </a:lnTo>
                  <a:lnTo>
                    <a:pt x="939267" y="1897599"/>
                  </a:lnTo>
                  <a:lnTo>
                    <a:pt x="890200" y="1892233"/>
                  </a:lnTo>
                  <a:lnTo>
                    <a:pt x="841860" y="1884806"/>
                  </a:lnTo>
                  <a:lnTo>
                    <a:pt x="794302" y="1875370"/>
                  </a:lnTo>
                  <a:lnTo>
                    <a:pt x="747580" y="1863972"/>
                  </a:lnTo>
                  <a:lnTo>
                    <a:pt x="701750" y="1850664"/>
                  </a:lnTo>
                  <a:lnTo>
                    <a:pt x="656864" y="1835495"/>
                  </a:lnTo>
                  <a:lnTo>
                    <a:pt x="612979" y="1818514"/>
                  </a:lnTo>
                  <a:lnTo>
                    <a:pt x="570147" y="1799772"/>
                  </a:lnTo>
                  <a:lnTo>
                    <a:pt x="528425" y="1779319"/>
                  </a:lnTo>
                  <a:lnTo>
                    <a:pt x="487865" y="1757203"/>
                  </a:lnTo>
                  <a:lnTo>
                    <a:pt x="448523" y="1733476"/>
                  </a:lnTo>
                  <a:lnTo>
                    <a:pt x="410453" y="1708186"/>
                  </a:lnTo>
                  <a:lnTo>
                    <a:pt x="373709" y="1681384"/>
                  </a:lnTo>
                  <a:lnTo>
                    <a:pt x="338346" y="1653119"/>
                  </a:lnTo>
                  <a:lnTo>
                    <a:pt x="304419" y="1623441"/>
                  </a:lnTo>
                  <a:lnTo>
                    <a:pt x="271981" y="1592399"/>
                  </a:lnTo>
                  <a:lnTo>
                    <a:pt x="241087" y="1560045"/>
                  </a:lnTo>
                  <a:lnTo>
                    <a:pt x="211792" y="1526426"/>
                  </a:lnTo>
                  <a:lnTo>
                    <a:pt x="184150" y="1491594"/>
                  </a:lnTo>
                  <a:lnTo>
                    <a:pt x="158215" y="1455598"/>
                  </a:lnTo>
                  <a:lnTo>
                    <a:pt x="134042" y="1418488"/>
                  </a:lnTo>
                  <a:lnTo>
                    <a:pt x="111686" y="1380314"/>
                  </a:lnTo>
                  <a:lnTo>
                    <a:pt x="91201" y="1341124"/>
                  </a:lnTo>
                  <a:lnTo>
                    <a:pt x="72640" y="1300970"/>
                  </a:lnTo>
                  <a:lnTo>
                    <a:pt x="56060" y="1259901"/>
                  </a:lnTo>
                  <a:lnTo>
                    <a:pt x="41513" y="1217966"/>
                  </a:lnTo>
                  <a:lnTo>
                    <a:pt x="29055" y="1175216"/>
                  </a:lnTo>
                  <a:lnTo>
                    <a:pt x="18740" y="1131700"/>
                  </a:lnTo>
                  <a:lnTo>
                    <a:pt x="10623" y="1087468"/>
                  </a:lnTo>
                  <a:lnTo>
                    <a:pt x="4757" y="1042571"/>
                  </a:lnTo>
                  <a:lnTo>
                    <a:pt x="1198" y="997056"/>
                  </a:lnTo>
                  <a:lnTo>
                    <a:pt x="0" y="950976"/>
                  </a:lnTo>
                  <a:close/>
                </a:path>
              </a:pathLst>
            </a:custGeom>
            <a:ln w="12192">
              <a:solidFill>
                <a:srgbClr val="FF66C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3226307" y="1857755"/>
            <a:ext cx="2383790" cy="1914525"/>
            <a:chOff x="3226307" y="1857755"/>
            <a:chExt cx="2383790" cy="1914525"/>
          </a:xfrm>
        </p:grpSpPr>
        <p:sp>
          <p:nvSpPr>
            <p:cNvPr id="9" name="object 9" descr=""/>
            <p:cNvSpPr/>
            <p:nvPr/>
          </p:nvSpPr>
          <p:spPr>
            <a:xfrm>
              <a:off x="3525011" y="1863851"/>
              <a:ext cx="2078989" cy="1902460"/>
            </a:xfrm>
            <a:custGeom>
              <a:avLst/>
              <a:gdLst/>
              <a:ahLst/>
              <a:cxnLst/>
              <a:rect l="l" t="t" r="r" b="b"/>
              <a:pathLst>
                <a:path w="2078989" h="1902460">
                  <a:moveTo>
                    <a:pt x="1039367" y="0"/>
                  </a:moveTo>
                  <a:lnTo>
                    <a:pt x="989008" y="1096"/>
                  </a:lnTo>
                  <a:lnTo>
                    <a:pt x="939267" y="4352"/>
                  </a:lnTo>
                  <a:lnTo>
                    <a:pt x="890200" y="9718"/>
                  </a:lnTo>
                  <a:lnTo>
                    <a:pt x="841860" y="17145"/>
                  </a:lnTo>
                  <a:lnTo>
                    <a:pt x="794302" y="26581"/>
                  </a:lnTo>
                  <a:lnTo>
                    <a:pt x="747580" y="37979"/>
                  </a:lnTo>
                  <a:lnTo>
                    <a:pt x="701750" y="51287"/>
                  </a:lnTo>
                  <a:lnTo>
                    <a:pt x="656864" y="66456"/>
                  </a:lnTo>
                  <a:lnTo>
                    <a:pt x="612979" y="83437"/>
                  </a:lnTo>
                  <a:lnTo>
                    <a:pt x="570147" y="102179"/>
                  </a:lnTo>
                  <a:lnTo>
                    <a:pt x="528425" y="122632"/>
                  </a:lnTo>
                  <a:lnTo>
                    <a:pt x="487865" y="144748"/>
                  </a:lnTo>
                  <a:lnTo>
                    <a:pt x="448523" y="168475"/>
                  </a:lnTo>
                  <a:lnTo>
                    <a:pt x="410453" y="193765"/>
                  </a:lnTo>
                  <a:lnTo>
                    <a:pt x="373709" y="220567"/>
                  </a:lnTo>
                  <a:lnTo>
                    <a:pt x="338346" y="248832"/>
                  </a:lnTo>
                  <a:lnTo>
                    <a:pt x="304418" y="278511"/>
                  </a:lnTo>
                  <a:lnTo>
                    <a:pt x="271981" y="309552"/>
                  </a:lnTo>
                  <a:lnTo>
                    <a:pt x="241087" y="341906"/>
                  </a:lnTo>
                  <a:lnTo>
                    <a:pt x="211792" y="375525"/>
                  </a:lnTo>
                  <a:lnTo>
                    <a:pt x="184150" y="410357"/>
                  </a:lnTo>
                  <a:lnTo>
                    <a:pt x="158215" y="446353"/>
                  </a:lnTo>
                  <a:lnTo>
                    <a:pt x="134042" y="483463"/>
                  </a:lnTo>
                  <a:lnTo>
                    <a:pt x="111686" y="521637"/>
                  </a:lnTo>
                  <a:lnTo>
                    <a:pt x="91201" y="560827"/>
                  </a:lnTo>
                  <a:lnTo>
                    <a:pt x="72640" y="600981"/>
                  </a:lnTo>
                  <a:lnTo>
                    <a:pt x="56060" y="642050"/>
                  </a:lnTo>
                  <a:lnTo>
                    <a:pt x="41513" y="683985"/>
                  </a:lnTo>
                  <a:lnTo>
                    <a:pt x="29055" y="726735"/>
                  </a:lnTo>
                  <a:lnTo>
                    <a:pt x="18740" y="770251"/>
                  </a:lnTo>
                  <a:lnTo>
                    <a:pt x="10623" y="814483"/>
                  </a:lnTo>
                  <a:lnTo>
                    <a:pt x="4757" y="859380"/>
                  </a:lnTo>
                  <a:lnTo>
                    <a:pt x="1198" y="904895"/>
                  </a:lnTo>
                  <a:lnTo>
                    <a:pt x="0" y="950976"/>
                  </a:lnTo>
                  <a:lnTo>
                    <a:pt x="1198" y="997056"/>
                  </a:lnTo>
                  <a:lnTo>
                    <a:pt x="4757" y="1042571"/>
                  </a:lnTo>
                  <a:lnTo>
                    <a:pt x="10623" y="1087468"/>
                  </a:lnTo>
                  <a:lnTo>
                    <a:pt x="18740" y="1131700"/>
                  </a:lnTo>
                  <a:lnTo>
                    <a:pt x="29055" y="1175216"/>
                  </a:lnTo>
                  <a:lnTo>
                    <a:pt x="41513" y="1217966"/>
                  </a:lnTo>
                  <a:lnTo>
                    <a:pt x="56060" y="1259901"/>
                  </a:lnTo>
                  <a:lnTo>
                    <a:pt x="72640" y="1300970"/>
                  </a:lnTo>
                  <a:lnTo>
                    <a:pt x="91201" y="1341124"/>
                  </a:lnTo>
                  <a:lnTo>
                    <a:pt x="111686" y="1380314"/>
                  </a:lnTo>
                  <a:lnTo>
                    <a:pt x="134042" y="1418488"/>
                  </a:lnTo>
                  <a:lnTo>
                    <a:pt x="158215" y="1455598"/>
                  </a:lnTo>
                  <a:lnTo>
                    <a:pt x="184150" y="1491594"/>
                  </a:lnTo>
                  <a:lnTo>
                    <a:pt x="211792" y="1526426"/>
                  </a:lnTo>
                  <a:lnTo>
                    <a:pt x="241087" y="1560045"/>
                  </a:lnTo>
                  <a:lnTo>
                    <a:pt x="271981" y="1592399"/>
                  </a:lnTo>
                  <a:lnTo>
                    <a:pt x="304418" y="1623441"/>
                  </a:lnTo>
                  <a:lnTo>
                    <a:pt x="338346" y="1653119"/>
                  </a:lnTo>
                  <a:lnTo>
                    <a:pt x="373709" y="1681384"/>
                  </a:lnTo>
                  <a:lnTo>
                    <a:pt x="410453" y="1708186"/>
                  </a:lnTo>
                  <a:lnTo>
                    <a:pt x="448523" y="1733476"/>
                  </a:lnTo>
                  <a:lnTo>
                    <a:pt x="487865" y="1757203"/>
                  </a:lnTo>
                  <a:lnTo>
                    <a:pt x="528425" y="1779319"/>
                  </a:lnTo>
                  <a:lnTo>
                    <a:pt x="570147" y="1799772"/>
                  </a:lnTo>
                  <a:lnTo>
                    <a:pt x="612979" y="1818514"/>
                  </a:lnTo>
                  <a:lnTo>
                    <a:pt x="656864" y="1835495"/>
                  </a:lnTo>
                  <a:lnTo>
                    <a:pt x="701750" y="1850664"/>
                  </a:lnTo>
                  <a:lnTo>
                    <a:pt x="747580" y="1863972"/>
                  </a:lnTo>
                  <a:lnTo>
                    <a:pt x="794302" y="1875370"/>
                  </a:lnTo>
                  <a:lnTo>
                    <a:pt x="841860" y="1884806"/>
                  </a:lnTo>
                  <a:lnTo>
                    <a:pt x="890200" y="1892233"/>
                  </a:lnTo>
                  <a:lnTo>
                    <a:pt x="939267" y="1897599"/>
                  </a:lnTo>
                  <a:lnTo>
                    <a:pt x="989008" y="1900855"/>
                  </a:lnTo>
                  <a:lnTo>
                    <a:pt x="1039367" y="1901952"/>
                  </a:lnTo>
                  <a:lnTo>
                    <a:pt x="1089727" y="1900855"/>
                  </a:lnTo>
                  <a:lnTo>
                    <a:pt x="1139468" y="1897599"/>
                  </a:lnTo>
                  <a:lnTo>
                    <a:pt x="1188535" y="1892233"/>
                  </a:lnTo>
                  <a:lnTo>
                    <a:pt x="1236875" y="1884806"/>
                  </a:lnTo>
                  <a:lnTo>
                    <a:pt x="1284433" y="1875370"/>
                  </a:lnTo>
                  <a:lnTo>
                    <a:pt x="1331155" y="1863972"/>
                  </a:lnTo>
                  <a:lnTo>
                    <a:pt x="1376985" y="1850664"/>
                  </a:lnTo>
                  <a:lnTo>
                    <a:pt x="1421871" y="1835495"/>
                  </a:lnTo>
                  <a:lnTo>
                    <a:pt x="1465756" y="1818514"/>
                  </a:lnTo>
                  <a:lnTo>
                    <a:pt x="1508588" y="1799772"/>
                  </a:lnTo>
                  <a:lnTo>
                    <a:pt x="1550310" y="1779319"/>
                  </a:lnTo>
                  <a:lnTo>
                    <a:pt x="1590870" y="1757203"/>
                  </a:lnTo>
                  <a:lnTo>
                    <a:pt x="1630212" y="1733476"/>
                  </a:lnTo>
                  <a:lnTo>
                    <a:pt x="1668282" y="1708186"/>
                  </a:lnTo>
                  <a:lnTo>
                    <a:pt x="1705026" y="1681384"/>
                  </a:lnTo>
                  <a:lnTo>
                    <a:pt x="1740389" y="1653119"/>
                  </a:lnTo>
                  <a:lnTo>
                    <a:pt x="1774316" y="1623440"/>
                  </a:lnTo>
                  <a:lnTo>
                    <a:pt x="1806754" y="1592399"/>
                  </a:lnTo>
                  <a:lnTo>
                    <a:pt x="1837648" y="1560045"/>
                  </a:lnTo>
                  <a:lnTo>
                    <a:pt x="1866943" y="1526426"/>
                  </a:lnTo>
                  <a:lnTo>
                    <a:pt x="1894585" y="1491594"/>
                  </a:lnTo>
                  <a:lnTo>
                    <a:pt x="1920520" y="1455598"/>
                  </a:lnTo>
                  <a:lnTo>
                    <a:pt x="1944693" y="1418488"/>
                  </a:lnTo>
                  <a:lnTo>
                    <a:pt x="1967049" y="1380314"/>
                  </a:lnTo>
                  <a:lnTo>
                    <a:pt x="1987534" y="1341124"/>
                  </a:lnTo>
                  <a:lnTo>
                    <a:pt x="2006095" y="1300970"/>
                  </a:lnTo>
                  <a:lnTo>
                    <a:pt x="2022675" y="1259901"/>
                  </a:lnTo>
                  <a:lnTo>
                    <a:pt x="2037222" y="1217966"/>
                  </a:lnTo>
                  <a:lnTo>
                    <a:pt x="2049680" y="1175216"/>
                  </a:lnTo>
                  <a:lnTo>
                    <a:pt x="2059995" y="1131700"/>
                  </a:lnTo>
                  <a:lnTo>
                    <a:pt x="2068112" y="1087468"/>
                  </a:lnTo>
                  <a:lnTo>
                    <a:pt x="2073978" y="1042571"/>
                  </a:lnTo>
                  <a:lnTo>
                    <a:pt x="2077537" y="997056"/>
                  </a:lnTo>
                  <a:lnTo>
                    <a:pt x="2078736" y="950976"/>
                  </a:lnTo>
                  <a:lnTo>
                    <a:pt x="2077537" y="904895"/>
                  </a:lnTo>
                  <a:lnTo>
                    <a:pt x="2073978" y="859380"/>
                  </a:lnTo>
                  <a:lnTo>
                    <a:pt x="2068112" y="814483"/>
                  </a:lnTo>
                  <a:lnTo>
                    <a:pt x="2059995" y="770251"/>
                  </a:lnTo>
                  <a:lnTo>
                    <a:pt x="2049680" y="726735"/>
                  </a:lnTo>
                  <a:lnTo>
                    <a:pt x="2037222" y="683985"/>
                  </a:lnTo>
                  <a:lnTo>
                    <a:pt x="2022675" y="642050"/>
                  </a:lnTo>
                  <a:lnTo>
                    <a:pt x="2006095" y="600981"/>
                  </a:lnTo>
                  <a:lnTo>
                    <a:pt x="1987534" y="560827"/>
                  </a:lnTo>
                  <a:lnTo>
                    <a:pt x="1967049" y="521637"/>
                  </a:lnTo>
                  <a:lnTo>
                    <a:pt x="1944693" y="483463"/>
                  </a:lnTo>
                  <a:lnTo>
                    <a:pt x="1920520" y="446353"/>
                  </a:lnTo>
                  <a:lnTo>
                    <a:pt x="1894585" y="410357"/>
                  </a:lnTo>
                  <a:lnTo>
                    <a:pt x="1866943" y="375525"/>
                  </a:lnTo>
                  <a:lnTo>
                    <a:pt x="1837648" y="341906"/>
                  </a:lnTo>
                  <a:lnTo>
                    <a:pt x="1806754" y="309552"/>
                  </a:lnTo>
                  <a:lnTo>
                    <a:pt x="1774316" y="278510"/>
                  </a:lnTo>
                  <a:lnTo>
                    <a:pt x="1740389" y="248832"/>
                  </a:lnTo>
                  <a:lnTo>
                    <a:pt x="1705026" y="220567"/>
                  </a:lnTo>
                  <a:lnTo>
                    <a:pt x="1668282" y="193765"/>
                  </a:lnTo>
                  <a:lnTo>
                    <a:pt x="1630212" y="168475"/>
                  </a:lnTo>
                  <a:lnTo>
                    <a:pt x="1590870" y="144748"/>
                  </a:lnTo>
                  <a:lnTo>
                    <a:pt x="1550310" y="122632"/>
                  </a:lnTo>
                  <a:lnTo>
                    <a:pt x="1508588" y="102179"/>
                  </a:lnTo>
                  <a:lnTo>
                    <a:pt x="1465756" y="83437"/>
                  </a:lnTo>
                  <a:lnTo>
                    <a:pt x="1421871" y="66456"/>
                  </a:lnTo>
                  <a:lnTo>
                    <a:pt x="1376985" y="51287"/>
                  </a:lnTo>
                  <a:lnTo>
                    <a:pt x="1331155" y="37979"/>
                  </a:lnTo>
                  <a:lnTo>
                    <a:pt x="1284433" y="26581"/>
                  </a:lnTo>
                  <a:lnTo>
                    <a:pt x="1236875" y="17145"/>
                  </a:lnTo>
                  <a:lnTo>
                    <a:pt x="1188535" y="9718"/>
                  </a:lnTo>
                  <a:lnTo>
                    <a:pt x="1139468" y="4352"/>
                  </a:lnTo>
                  <a:lnTo>
                    <a:pt x="1089727" y="1096"/>
                  </a:lnTo>
                  <a:lnTo>
                    <a:pt x="1039367" y="0"/>
                  </a:lnTo>
                  <a:close/>
                </a:path>
              </a:pathLst>
            </a:custGeom>
            <a:solidFill>
              <a:srgbClr val="FF66CC">
                <a:alpha val="1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3525011" y="1863851"/>
              <a:ext cx="2078989" cy="1902460"/>
            </a:xfrm>
            <a:custGeom>
              <a:avLst/>
              <a:gdLst/>
              <a:ahLst/>
              <a:cxnLst/>
              <a:rect l="l" t="t" r="r" b="b"/>
              <a:pathLst>
                <a:path w="2078989" h="1902460">
                  <a:moveTo>
                    <a:pt x="0" y="950976"/>
                  </a:moveTo>
                  <a:lnTo>
                    <a:pt x="1198" y="904895"/>
                  </a:lnTo>
                  <a:lnTo>
                    <a:pt x="4757" y="859380"/>
                  </a:lnTo>
                  <a:lnTo>
                    <a:pt x="10623" y="814483"/>
                  </a:lnTo>
                  <a:lnTo>
                    <a:pt x="18740" y="770251"/>
                  </a:lnTo>
                  <a:lnTo>
                    <a:pt x="29055" y="726735"/>
                  </a:lnTo>
                  <a:lnTo>
                    <a:pt x="41513" y="683985"/>
                  </a:lnTo>
                  <a:lnTo>
                    <a:pt x="56060" y="642050"/>
                  </a:lnTo>
                  <a:lnTo>
                    <a:pt x="72640" y="600981"/>
                  </a:lnTo>
                  <a:lnTo>
                    <a:pt x="91201" y="560827"/>
                  </a:lnTo>
                  <a:lnTo>
                    <a:pt x="111686" y="521637"/>
                  </a:lnTo>
                  <a:lnTo>
                    <a:pt x="134042" y="483463"/>
                  </a:lnTo>
                  <a:lnTo>
                    <a:pt x="158215" y="446353"/>
                  </a:lnTo>
                  <a:lnTo>
                    <a:pt x="184150" y="410357"/>
                  </a:lnTo>
                  <a:lnTo>
                    <a:pt x="211792" y="375525"/>
                  </a:lnTo>
                  <a:lnTo>
                    <a:pt x="241087" y="341906"/>
                  </a:lnTo>
                  <a:lnTo>
                    <a:pt x="271981" y="309552"/>
                  </a:lnTo>
                  <a:lnTo>
                    <a:pt x="304418" y="278511"/>
                  </a:lnTo>
                  <a:lnTo>
                    <a:pt x="338346" y="248832"/>
                  </a:lnTo>
                  <a:lnTo>
                    <a:pt x="373709" y="220567"/>
                  </a:lnTo>
                  <a:lnTo>
                    <a:pt x="410453" y="193765"/>
                  </a:lnTo>
                  <a:lnTo>
                    <a:pt x="448523" y="168475"/>
                  </a:lnTo>
                  <a:lnTo>
                    <a:pt x="487865" y="144748"/>
                  </a:lnTo>
                  <a:lnTo>
                    <a:pt x="528425" y="122632"/>
                  </a:lnTo>
                  <a:lnTo>
                    <a:pt x="570147" y="102179"/>
                  </a:lnTo>
                  <a:lnTo>
                    <a:pt x="612979" y="83437"/>
                  </a:lnTo>
                  <a:lnTo>
                    <a:pt x="656864" y="66456"/>
                  </a:lnTo>
                  <a:lnTo>
                    <a:pt x="701750" y="51287"/>
                  </a:lnTo>
                  <a:lnTo>
                    <a:pt x="747580" y="37979"/>
                  </a:lnTo>
                  <a:lnTo>
                    <a:pt x="794302" y="26581"/>
                  </a:lnTo>
                  <a:lnTo>
                    <a:pt x="841860" y="17145"/>
                  </a:lnTo>
                  <a:lnTo>
                    <a:pt x="890200" y="9718"/>
                  </a:lnTo>
                  <a:lnTo>
                    <a:pt x="939267" y="4352"/>
                  </a:lnTo>
                  <a:lnTo>
                    <a:pt x="989008" y="1096"/>
                  </a:lnTo>
                  <a:lnTo>
                    <a:pt x="1039367" y="0"/>
                  </a:lnTo>
                  <a:lnTo>
                    <a:pt x="1089727" y="1096"/>
                  </a:lnTo>
                  <a:lnTo>
                    <a:pt x="1139468" y="4352"/>
                  </a:lnTo>
                  <a:lnTo>
                    <a:pt x="1188535" y="9718"/>
                  </a:lnTo>
                  <a:lnTo>
                    <a:pt x="1236875" y="17145"/>
                  </a:lnTo>
                  <a:lnTo>
                    <a:pt x="1284433" y="26581"/>
                  </a:lnTo>
                  <a:lnTo>
                    <a:pt x="1331155" y="37979"/>
                  </a:lnTo>
                  <a:lnTo>
                    <a:pt x="1376985" y="51287"/>
                  </a:lnTo>
                  <a:lnTo>
                    <a:pt x="1421871" y="66456"/>
                  </a:lnTo>
                  <a:lnTo>
                    <a:pt x="1465756" y="83437"/>
                  </a:lnTo>
                  <a:lnTo>
                    <a:pt x="1508588" y="102179"/>
                  </a:lnTo>
                  <a:lnTo>
                    <a:pt x="1550310" y="122632"/>
                  </a:lnTo>
                  <a:lnTo>
                    <a:pt x="1590870" y="144748"/>
                  </a:lnTo>
                  <a:lnTo>
                    <a:pt x="1630212" y="168475"/>
                  </a:lnTo>
                  <a:lnTo>
                    <a:pt x="1668282" y="193765"/>
                  </a:lnTo>
                  <a:lnTo>
                    <a:pt x="1705026" y="220567"/>
                  </a:lnTo>
                  <a:lnTo>
                    <a:pt x="1740389" y="248832"/>
                  </a:lnTo>
                  <a:lnTo>
                    <a:pt x="1774316" y="278510"/>
                  </a:lnTo>
                  <a:lnTo>
                    <a:pt x="1806754" y="309552"/>
                  </a:lnTo>
                  <a:lnTo>
                    <a:pt x="1837648" y="341906"/>
                  </a:lnTo>
                  <a:lnTo>
                    <a:pt x="1866943" y="375525"/>
                  </a:lnTo>
                  <a:lnTo>
                    <a:pt x="1894585" y="410357"/>
                  </a:lnTo>
                  <a:lnTo>
                    <a:pt x="1920520" y="446353"/>
                  </a:lnTo>
                  <a:lnTo>
                    <a:pt x="1944693" y="483463"/>
                  </a:lnTo>
                  <a:lnTo>
                    <a:pt x="1967049" y="521637"/>
                  </a:lnTo>
                  <a:lnTo>
                    <a:pt x="1987534" y="560827"/>
                  </a:lnTo>
                  <a:lnTo>
                    <a:pt x="2006095" y="600981"/>
                  </a:lnTo>
                  <a:lnTo>
                    <a:pt x="2022675" y="642050"/>
                  </a:lnTo>
                  <a:lnTo>
                    <a:pt x="2037222" y="683985"/>
                  </a:lnTo>
                  <a:lnTo>
                    <a:pt x="2049680" y="726735"/>
                  </a:lnTo>
                  <a:lnTo>
                    <a:pt x="2059995" y="770251"/>
                  </a:lnTo>
                  <a:lnTo>
                    <a:pt x="2068112" y="814483"/>
                  </a:lnTo>
                  <a:lnTo>
                    <a:pt x="2073978" y="859380"/>
                  </a:lnTo>
                  <a:lnTo>
                    <a:pt x="2077537" y="904895"/>
                  </a:lnTo>
                  <a:lnTo>
                    <a:pt x="2078736" y="950976"/>
                  </a:lnTo>
                  <a:lnTo>
                    <a:pt x="2077537" y="997056"/>
                  </a:lnTo>
                  <a:lnTo>
                    <a:pt x="2073978" y="1042571"/>
                  </a:lnTo>
                  <a:lnTo>
                    <a:pt x="2068112" y="1087468"/>
                  </a:lnTo>
                  <a:lnTo>
                    <a:pt x="2059995" y="1131700"/>
                  </a:lnTo>
                  <a:lnTo>
                    <a:pt x="2049680" y="1175216"/>
                  </a:lnTo>
                  <a:lnTo>
                    <a:pt x="2037222" y="1217966"/>
                  </a:lnTo>
                  <a:lnTo>
                    <a:pt x="2022675" y="1259901"/>
                  </a:lnTo>
                  <a:lnTo>
                    <a:pt x="2006095" y="1300970"/>
                  </a:lnTo>
                  <a:lnTo>
                    <a:pt x="1987534" y="1341124"/>
                  </a:lnTo>
                  <a:lnTo>
                    <a:pt x="1967049" y="1380314"/>
                  </a:lnTo>
                  <a:lnTo>
                    <a:pt x="1944693" y="1418488"/>
                  </a:lnTo>
                  <a:lnTo>
                    <a:pt x="1920520" y="1455598"/>
                  </a:lnTo>
                  <a:lnTo>
                    <a:pt x="1894585" y="1491594"/>
                  </a:lnTo>
                  <a:lnTo>
                    <a:pt x="1866943" y="1526426"/>
                  </a:lnTo>
                  <a:lnTo>
                    <a:pt x="1837648" y="1560045"/>
                  </a:lnTo>
                  <a:lnTo>
                    <a:pt x="1806754" y="1592399"/>
                  </a:lnTo>
                  <a:lnTo>
                    <a:pt x="1774316" y="1623440"/>
                  </a:lnTo>
                  <a:lnTo>
                    <a:pt x="1740389" y="1653119"/>
                  </a:lnTo>
                  <a:lnTo>
                    <a:pt x="1705026" y="1681384"/>
                  </a:lnTo>
                  <a:lnTo>
                    <a:pt x="1668282" y="1708186"/>
                  </a:lnTo>
                  <a:lnTo>
                    <a:pt x="1630212" y="1733476"/>
                  </a:lnTo>
                  <a:lnTo>
                    <a:pt x="1590870" y="1757203"/>
                  </a:lnTo>
                  <a:lnTo>
                    <a:pt x="1550310" y="1779319"/>
                  </a:lnTo>
                  <a:lnTo>
                    <a:pt x="1508588" y="1799772"/>
                  </a:lnTo>
                  <a:lnTo>
                    <a:pt x="1465756" y="1818514"/>
                  </a:lnTo>
                  <a:lnTo>
                    <a:pt x="1421871" y="1835495"/>
                  </a:lnTo>
                  <a:lnTo>
                    <a:pt x="1376985" y="1850664"/>
                  </a:lnTo>
                  <a:lnTo>
                    <a:pt x="1331155" y="1863972"/>
                  </a:lnTo>
                  <a:lnTo>
                    <a:pt x="1284433" y="1875370"/>
                  </a:lnTo>
                  <a:lnTo>
                    <a:pt x="1236875" y="1884806"/>
                  </a:lnTo>
                  <a:lnTo>
                    <a:pt x="1188535" y="1892233"/>
                  </a:lnTo>
                  <a:lnTo>
                    <a:pt x="1139468" y="1897599"/>
                  </a:lnTo>
                  <a:lnTo>
                    <a:pt x="1089727" y="1900855"/>
                  </a:lnTo>
                  <a:lnTo>
                    <a:pt x="1039367" y="1901952"/>
                  </a:lnTo>
                  <a:lnTo>
                    <a:pt x="989008" y="1900855"/>
                  </a:lnTo>
                  <a:lnTo>
                    <a:pt x="939267" y="1897599"/>
                  </a:lnTo>
                  <a:lnTo>
                    <a:pt x="890200" y="1892233"/>
                  </a:lnTo>
                  <a:lnTo>
                    <a:pt x="841860" y="1884806"/>
                  </a:lnTo>
                  <a:lnTo>
                    <a:pt x="794302" y="1875370"/>
                  </a:lnTo>
                  <a:lnTo>
                    <a:pt x="747580" y="1863972"/>
                  </a:lnTo>
                  <a:lnTo>
                    <a:pt x="701750" y="1850664"/>
                  </a:lnTo>
                  <a:lnTo>
                    <a:pt x="656864" y="1835495"/>
                  </a:lnTo>
                  <a:lnTo>
                    <a:pt x="612979" y="1818514"/>
                  </a:lnTo>
                  <a:lnTo>
                    <a:pt x="570147" y="1799772"/>
                  </a:lnTo>
                  <a:lnTo>
                    <a:pt x="528425" y="1779319"/>
                  </a:lnTo>
                  <a:lnTo>
                    <a:pt x="487865" y="1757203"/>
                  </a:lnTo>
                  <a:lnTo>
                    <a:pt x="448523" y="1733476"/>
                  </a:lnTo>
                  <a:lnTo>
                    <a:pt x="410453" y="1708186"/>
                  </a:lnTo>
                  <a:lnTo>
                    <a:pt x="373709" y="1681384"/>
                  </a:lnTo>
                  <a:lnTo>
                    <a:pt x="338346" y="1653119"/>
                  </a:lnTo>
                  <a:lnTo>
                    <a:pt x="304418" y="1623441"/>
                  </a:lnTo>
                  <a:lnTo>
                    <a:pt x="271981" y="1592399"/>
                  </a:lnTo>
                  <a:lnTo>
                    <a:pt x="241087" y="1560045"/>
                  </a:lnTo>
                  <a:lnTo>
                    <a:pt x="211792" y="1526426"/>
                  </a:lnTo>
                  <a:lnTo>
                    <a:pt x="184150" y="1491594"/>
                  </a:lnTo>
                  <a:lnTo>
                    <a:pt x="158215" y="1455598"/>
                  </a:lnTo>
                  <a:lnTo>
                    <a:pt x="134042" y="1418488"/>
                  </a:lnTo>
                  <a:lnTo>
                    <a:pt x="111686" y="1380314"/>
                  </a:lnTo>
                  <a:lnTo>
                    <a:pt x="91201" y="1341124"/>
                  </a:lnTo>
                  <a:lnTo>
                    <a:pt x="72640" y="1300970"/>
                  </a:lnTo>
                  <a:lnTo>
                    <a:pt x="56060" y="1259901"/>
                  </a:lnTo>
                  <a:lnTo>
                    <a:pt x="41513" y="1217966"/>
                  </a:lnTo>
                  <a:lnTo>
                    <a:pt x="29055" y="1175216"/>
                  </a:lnTo>
                  <a:lnTo>
                    <a:pt x="18740" y="1131700"/>
                  </a:lnTo>
                  <a:lnTo>
                    <a:pt x="10623" y="1087468"/>
                  </a:lnTo>
                  <a:lnTo>
                    <a:pt x="4757" y="1042571"/>
                  </a:lnTo>
                  <a:lnTo>
                    <a:pt x="1198" y="997056"/>
                  </a:lnTo>
                  <a:lnTo>
                    <a:pt x="0" y="950976"/>
                  </a:lnTo>
                  <a:close/>
                </a:path>
              </a:pathLst>
            </a:custGeom>
            <a:ln w="12191">
              <a:solidFill>
                <a:srgbClr val="FF66C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3232403" y="2572511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5" h="485139">
                  <a:moveTo>
                    <a:pt x="736092" y="0"/>
                  </a:moveTo>
                  <a:lnTo>
                    <a:pt x="736092" y="121158"/>
                  </a:lnTo>
                  <a:lnTo>
                    <a:pt x="0" y="121158"/>
                  </a:lnTo>
                  <a:lnTo>
                    <a:pt x="0" y="363474"/>
                  </a:lnTo>
                  <a:lnTo>
                    <a:pt x="736092" y="363474"/>
                  </a:lnTo>
                  <a:lnTo>
                    <a:pt x="736092" y="484632"/>
                  </a:lnTo>
                  <a:lnTo>
                    <a:pt x="978407" y="242315"/>
                  </a:lnTo>
                  <a:lnTo>
                    <a:pt x="73609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3232403" y="2572511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5" h="485139">
                  <a:moveTo>
                    <a:pt x="0" y="121158"/>
                  </a:moveTo>
                  <a:lnTo>
                    <a:pt x="736092" y="121158"/>
                  </a:lnTo>
                  <a:lnTo>
                    <a:pt x="736092" y="0"/>
                  </a:lnTo>
                  <a:lnTo>
                    <a:pt x="978407" y="242315"/>
                  </a:lnTo>
                  <a:lnTo>
                    <a:pt x="736092" y="484632"/>
                  </a:lnTo>
                  <a:lnTo>
                    <a:pt x="736092" y="363474"/>
                  </a:lnTo>
                  <a:lnTo>
                    <a:pt x="0" y="363474"/>
                  </a:lnTo>
                  <a:lnTo>
                    <a:pt x="0" y="121158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3" name="object 13" descr=""/>
          <p:cNvGrpSpPr/>
          <p:nvPr/>
        </p:nvGrpSpPr>
        <p:grpSpPr>
          <a:xfrm>
            <a:off x="10858500" y="3422903"/>
            <a:ext cx="990600" cy="497205"/>
            <a:chOff x="10858500" y="3422903"/>
            <a:chExt cx="990600" cy="497205"/>
          </a:xfrm>
        </p:grpSpPr>
        <p:sp>
          <p:nvSpPr>
            <p:cNvPr id="14" name="object 14" descr=""/>
            <p:cNvSpPr/>
            <p:nvPr/>
          </p:nvSpPr>
          <p:spPr>
            <a:xfrm>
              <a:off x="10864595" y="3428999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4" h="485139">
                  <a:moveTo>
                    <a:pt x="242315" y="0"/>
                  </a:moveTo>
                  <a:lnTo>
                    <a:pt x="0" y="242316"/>
                  </a:lnTo>
                  <a:lnTo>
                    <a:pt x="242315" y="484631"/>
                  </a:lnTo>
                  <a:lnTo>
                    <a:pt x="242315" y="363474"/>
                  </a:lnTo>
                  <a:lnTo>
                    <a:pt x="978407" y="363474"/>
                  </a:lnTo>
                  <a:lnTo>
                    <a:pt x="978407" y="121158"/>
                  </a:lnTo>
                  <a:lnTo>
                    <a:pt x="242315" y="121158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10864595" y="3428999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4" h="485139">
                  <a:moveTo>
                    <a:pt x="0" y="242316"/>
                  </a:moveTo>
                  <a:lnTo>
                    <a:pt x="242315" y="0"/>
                  </a:lnTo>
                  <a:lnTo>
                    <a:pt x="242315" y="121158"/>
                  </a:lnTo>
                  <a:lnTo>
                    <a:pt x="978407" y="121158"/>
                  </a:lnTo>
                  <a:lnTo>
                    <a:pt x="978407" y="363474"/>
                  </a:lnTo>
                  <a:lnTo>
                    <a:pt x="242315" y="363474"/>
                  </a:lnTo>
                  <a:lnTo>
                    <a:pt x="242315" y="484631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" name="object 16" descr=""/>
          <p:cNvGrpSpPr/>
          <p:nvPr/>
        </p:nvGrpSpPr>
        <p:grpSpPr>
          <a:xfrm>
            <a:off x="5541898" y="1403858"/>
            <a:ext cx="2454275" cy="716280"/>
            <a:chOff x="5541898" y="1403858"/>
            <a:chExt cx="2454275" cy="716280"/>
          </a:xfrm>
        </p:grpSpPr>
        <p:pic>
          <p:nvPicPr>
            <p:cNvPr id="17" name="object 1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41898" y="1553210"/>
              <a:ext cx="1320165" cy="52120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97090" y="1403858"/>
              <a:ext cx="1298828" cy="716279"/>
            </a:xfrm>
            <a:prstGeom prst="rect">
              <a:avLst/>
            </a:prstGeom>
          </p:spPr>
        </p:pic>
      </p:grpSp>
      <p:grpSp>
        <p:nvGrpSpPr>
          <p:cNvPr id="19" name="object 19" descr=""/>
          <p:cNvGrpSpPr/>
          <p:nvPr/>
        </p:nvGrpSpPr>
        <p:grpSpPr>
          <a:xfrm>
            <a:off x="4656073" y="5316931"/>
            <a:ext cx="2509520" cy="716915"/>
            <a:chOff x="4656073" y="5316931"/>
            <a:chExt cx="2509520" cy="716915"/>
          </a:xfrm>
        </p:grpSpPr>
        <p:pic>
          <p:nvPicPr>
            <p:cNvPr id="20" name="object 2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56073" y="5466283"/>
              <a:ext cx="1320164" cy="521512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11265" y="5316931"/>
              <a:ext cx="1353819" cy="716584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172843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61201" y="1323975"/>
            <a:ext cx="3707510" cy="506663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938147" y="1295146"/>
            <a:ext cx="4008754" cy="5066030"/>
            <a:chOff x="1938147" y="1295146"/>
            <a:chExt cx="4008754" cy="506603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147" y="1295146"/>
              <a:ext cx="4003040" cy="506567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4183379" y="3194303"/>
              <a:ext cx="1757680" cy="2917190"/>
            </a:xfrm>
            <a:custGeom>
              <a:avLst/>
              <a:gdLst/>
              <a:ahLst/>
              <a:cxnLst/>
              <a:rect l="l" t="t" r="r" b="b"/>
              <a:pathLst>
                <a:path w="1757679" h="2917190">
                  <a:moveTo>
                    <a:pt x="1757172" y="0"/>
                  </a:moveTo>
                  <a:lnTo>
                    <a:pt x="0" y="0"/>
                  </a:lnTo>
                  <a:lnTo>
                    <a:pt x="0" y="2916936"/>
                  </a:lnTo>
                  <a:lnTo>
                    <a:pt x="1757172" y="2916936"/>
                  </a:lnTo>
                  <a:lnTo>
                    <a:pt x="1757172" y="0"/>
                  </a:lnTo>
                  <a:close/>
                </a:path>
              </a:pathLst>
            </a:custGeom>
            <a:solidFill>
              <a:srgbClr val="28C20D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183379" y="3194303"/>
              <a:ext cx="1757680" cy="2917190"/>
            </a:xfrm>
            <a:custGeom>
              <a:avLst/>
              <a:gdLst/>
              <a:ahLst/>
              <a:cxnLst/>
              <a:rect l="l" t="t" r="r" b="b"/>
              <a:pathLst>
                <a:path w="1757679" h="2917190">
                  <a:moveTo>
                    <a:pt x="0" y="2916936"/>
                  </a:moveTo>
                  <a:lnTo>
                    <a:pt x="1757172" y="2916936"/>
                  </a:lnTo>
                  <a:lnTo>
                    <a:pt x="1757172" y="0"/>
                  </a:lnTo>
                  <a:lnTo>
                    <a:pt x="0" y="0"/>
                  </a:lnTo>
                  <a:lnTo>
                    <a:pt x="0" y="2916936"/>
                  </a:lnTo>
                  <a:close/>
                </a:path>
              </a:pathLst>
            </a:custGeom>
            <a:ln w="12192">
              <a:solidFill>
                <a:srgbClr val="28C20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343912" y="3194303"/>
              <a:ext cx="1758950" cy="2917190"/>
            </a:xfrm>
            <a:custGeom>
              <a:avLst/>
              <a:gdLst/>
              <a:ahLst/>
              <a:cxnLst/>
              <a:rect l="l" t="t" r="r" b="b"/>
              <a:pathLst>
                <a:path w="1758950" h="2917190">
                  <a:moveTo>
                    <a:pt x="1758695" y="0"/>
                  </a:moveTo>
                  <a:lnTo>
                    <a:pt x="0" y="0"/>
                  </a:lnTo>
                  <a:lnTo>
                    <a:pt x="0" y="2916936"/>
                  </a:lnTo>
                  <a:lnTo>
                    <a:pt x="1758695" y="2916936"/>
                  </a:lnTo>
                  <a:lnTo>
                    <a:pt x="1758695" y="0"/>
                  </a:lnTo>
                  <a:close/>
                </a:path>
              </a:pathLst>
            </a:custGeom>
            <a:solidFill>
              <a:srgbClr val="6F2F9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343912" y="3194303"/>
              <a:ext cx="1758950" cy="2917190"/>
            </a:xfrm>
            <a:custGeom>
              <a:avLst/>
              <a:gdLst/>
              <a:ahLst/>
              <a:cxnLst/>
              <a:rect l="l" t="t" r="r" b="b"/>
              <a:pathLst>
                <a:path w="1758950" h="2917190">
                  <a:moveTo>
                    <a:pt x="0" y="2916936"/>
                  </a:moveTo>
                  <a:lnTo>
                    <a:pt x="1758695" y="2916936"/>
                  </a:lnTo>
                  <a:lnTo>
                    <a:pt x="1758695" y="0"/>
                  </a:lnTo>
                  <a:lnTo>
                    <a:pt x="0" y="0"/>
                  </a:lnTo>
                  <a:lnTo>
                    <a:pt x="0" y="2916936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38016" y="4234941"/>
              <a:ext cx="601675" cy="455675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46435" y="6048146"/>
            <a:ext cx="1811527" cy="455675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550156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328927" y="1368552"/>
            <a:ext cx="8632190" cy="5066030"/>
            <a:chOff x="1328927" y="1368552"/>
            <a:chExt cx="8632190" cy="50660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31136" y="1827276"/>
              <a:ext cx="7729727" cy="434797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8927" y="1368552"/>
              <a:ext cx="2849879" cy="5065776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3273551" y="2651760"/>
              <a:ext cx="721360" cy="536575"/>
            </a:xfrm>
            <a:custGeom>
              <a:avLst/>
              <a:gdLst/>
              <a:ahLst/>
              <a:cxnLst/>
              <a:rect l="l" t="t" r="r" b="b"/>
              <a:pathLst>
                <a:path w="721360" h="536575">
                  <a:moveTo>
                    <a:pt x="360425" y="0"/>
                  </a:moveTo>
                  <a:lnTo>
                    <a:pt x="307175" y="2909"/>
                  </a:lnTo>
                  <a:lnTo>
                    <a:pt x="256348" y="11360"/>
                  </a:lnTo>
                  <a:lnTo>
                    <a:pt x="208500" y="24938"/>
                  </a:lnTo>
                  <a:lnTo>
                    <a:pt x="164191" y="43226"/>
                  </a:lnTo>
                  <a:lnTo>
                    <a:pt x="123979" y="65809"/>
                  </a:lnTo>
                  <a:lnTo>
                    <a:pt x="88422" y="92271"/>
                  </a:lnTo>
                  <a:lnTo>
                    <a:pt x="58079" y="122197"/>
                  </a:lnTo>
                  <a:lnTo>
                    <a:pt x="33506" y="155170"/>
                  </a:lnTo>
                  <a:lnTo>
                    <a:pt x="15264" y="190777"/>
                  </a:lnTo>
                  <a:lnTo>
                    <a:pt x="3909" y="228600"/>
                  </a:lnTo>
                  <a:lnTo>
                    <a:pt x="0" y="268224"/>
                  </a:lnTo>
                  <a:lnTo>
                    <a:pt x="3909" y="307847"/>
                  </a:lnTo>
                  <a:lnTo>
                    <a:pt x="15264" y="345670"/>
                  </a:lnTo>
                  <a:lnTo>
                    <a:pt x="33506" y="381277"/>
                  </a:lnTo>
                  <a:lnTo>
                    <a:pt x="58079" y="414250"/>
                  </a:lnTo>
                  <a:lnTo>
                    <a:pt x="88422" y="444176"/>
                  </a:lnTo>
                  <a:lnTo>
                    <a:pt x="123979" y="470638"/>
                  </a:lnTo>
                  <a:lnTo>
                    <a:pt x="164191" y="493221"/>
                  </a:lnTo>
                  <a:lnTo>
                    <a:pt x="208500" y="511509"/>
                  </a:lnTo>
                  <a:lnTo>
                    <a:pt x="256348" y="525087"/>
                  </a:lnTo>
                  <a:lnTo>
                    <a:pt x="307175" y="533538"/>
                  </a:lnTo>
                  <a:lnTo>
                    <a:pt x="360425" y="536448"/>
                  </a:lnTo>
                  <a:lnTo>
                    <a:pt x="413676" y="533538"/>
                  </a:lnTo>
                  <a:lnTo>
                    <a:pt x="464503" y="525087"/>
                  </a:lnTo>
                  <a:lnTo>
                    <a:pt x="512351" y="511509"/>
                  </a:lnTo>
                  <a:lnTo>
                    <a:pt x="556660" y="493221"/>
                  </a:lnTo>
                  <a:lnTo>
                    <a:pt x="596872" y="470638"/>
                  </a:lnTo>
                  <a:lnTo>
                    <a:pt x="632429" y="444176"/>
                  </a:lnTo>
                  <a:lnTo>
                    <a:pt x="662772" y="414250"/>
                  </a:lnTo>
                  <a:lnTo>
                    <a:pt x="687345" y="381277"/>
                  </a:lnTo>
                  <a:lnTo>
                    <a:pt x="705587" y="345670"/>
                  </a:lnTo>
                  <a:lnTo>
                    <a:pt x="716942" y="307848"/>
                  </a:lnTo>
                  <a:lnTo>
                    <a:pt x="720851" y="268224"/>
                  </a:lnTo>
                  <a:lnTo>
                    <a:pt x="716942" y="228600"/>
                  </a:lnTo>
                  <a:lnTo>
                    <a:pt x="705587" y="190777"/>
                  </a:lnTo>
                  <a:lnTo>
                    <a:pt x="687345" y="155170"/>
                  </a:lnTo>
                  <a:lnTo>
                    <a:pt x="662772" y="122197"/>
                  </a:lnTo>
                  <a:lnTo>
                    <a:pt x="632429" y="92271"/>
                  </a:lnTo>
                  <a:lnTo>
                    <a:pt x="596872" y="65809"/>
                  </a:lnTo>
                  <a:lnTo>
                    <a:pt x="556660" y="43226"/>
                  </a:lnTo>
                  <a:lnTo>
                    <a:pt x="512351" y="24938"/>
                  </a:lnTo>
                  <a:lnTo>
                    <a:pt x="464503" y="11360"/>
                  </a:lnTo>
                  <a:lnTo>
                    <a:pt x="413676" y="2909"/>
                  </a:lnTo>
                  <a:lnTo>
                    <a:pt x="360425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3273551" y="2651760"/>
              <a:ext cx="721360" cy="536575"/>
            </a:xfrm>
            <a:custGeom>
              <a:avLst/>
              <a:gdLst/>
              <a:ahLst/>
              <a:cxnLst/>
              <a:rect l="l" t="t" r="r" b="b"/>
              <a:pathLst>
                <a:path w="721360" h="536575">
                  <a:moveTo>
                    <a:pt x="0" y="268224"/>
                  </a:moveTo>
                  <a:lnTo>
                    <a:pt x="3909" y="228600"/>
                  </a:lnTo>
                  <a:lnTo>
                    <a:pt x="15264" y="190777"/>
                  </a:lnTo>
                  <a:lnTo>
                    <a:pt x="33506" y="155170"/>
                  </a:lnTo>
                  <a:lnTo>
                    <a:pt x="58079" y="122197"/>
                  </a:lnTo>
                  <a:lnTo>
                    <a:pt x="88422" y="92271"/>
                  </a:lnTo>
                  <a:lnTo>
                    <a:pt x="123979" y="65809"/>
                  </a:lnTo>
                  <a:lnTo>
                    <a:pt x="164191" y="43226"/>
                  </a:lnTo>
                  <a:lnTo>
                    <a:pt x="208500" y="24938"/>
                  </a:lnTo>
                  <a:lnTo>
                    <a:pt x="256348" y="11360"/>
                  </a:lnTo>
                  <a:lnTo>
                    <a:pt x="307175" y="2909"/>
                  </a:lnTo>
                  <a:lnTo>
                    <a:pt x="360425" y="0"/>
                  </a:lnTo>
                  <a:lnTo>
                    <a:pt x="413676" y="2909"/>
                  </a:lnTo>
                  <a:lnTo>
                    <a:pt x="464503" y="11360"/>
                  </a:lnTo>
                  <a:lnTo>
                    <a:pt x="512351" y="24938"/>
                  </a:lnTo>
                  <a:lnTo>
                    <a:pt x="556660" y="43226"/>
                  </a:lnTo>
                  <a:lnTo>
                    <a:pt x="596872" y="65809"/>
                  </a:lnTo>
                  <a:lnTo>
                    <a:pt x="632429" y="92271"/>
                  </a:lnTo>
                  <a:lnTo>
                    <a:pt x="662772" y="122197"/>
                  </a:lnTo>
                  <a:lnTo>
                    <a:pt x="687345" y="155170"/>
                  </a:lnTo>
                  <a:lnTo>
                    <a:pt x="705587" y="190777"/>
                  </a:lnTo>
                  <a:lnTo>
                    <a:pt x="716942" y="228600"/>
                  </a:lnTo>
                  <a:lnTo>
                    <a:pt x="720851" y="268224"/>
                  </a:lnTo>
                  <a:lnTo>
                    <a:pt x="716942" y="307848"/>
                  </a:lnTo>
                  <a:lnTo>
                    <a:pt x="705587" y="345670"/>
                  </a:lnTo>
                  <a:lnTo>
                    <a:pt x="687345" y="381277"/>
                  </a:lnTo>
                  <a:lnTo>
                    <a:pt x="662772" y="414250"/>
                  </a:lnTo>
                  <a:lnTo>
                    <a:pt x="632429" y="444176"/>
                  </a:lnTo>
                  <a:lnTo>
                    <a:pt x="596872" y="470638"/>
                  </a:lnTo>
                  <a:lnTo>
                    <a:pt x="556660" y="493221"/>
                  </a:lnTo>
                  <a:lnTo>
                    <a:pt x="512351" y="511509"/>
                  </a:lnTo>
                  <a:lnTo>
                    <a:pt x="464503" y="525087"/>
                  </a:lnTo>
                  <a:lnTo>
                    <a:pt x="413676" y="533538"/>
                  </a:lnTo>
                  <a:lnTo>
                    <a:pt x="360425" y="536448"/>
                  </a:lnTo>
                  <a:lnTo>
                    <a:pt x="307175" y="533538"/>
                  </a:lnTo>
                  <a:lnTo>
                    <a:pt x="256348" y="525087"/>
                  </a:lnTo>
                  <a:lnTo>
                    <a:pt x="208500" y="511509"/>
                  </a:lnTo>
                  <a:lnTo>
                    <a:pt x="164191" y="493221"/>
                  </a:lnTo>
                  <a:lnTo>
                    <a:pt x="123979" y="470638"/>
                  </a:lnTo>
                  <a:lnTo>
                    <a:pt x="88422" y="444176"/>
                  </a:lnTo>
                  <a:lnTo>
                    <a:pt x="58079" y="414250"/>
                  </a:lnTo>
                  <a:lnTo>
                    <a:pt x="33506" y="381277"/>
                  </a:lnTo>
                  <a:lnTo>
                    <a:pt x="15264" y="345670"/>
                  </a:lnTo>
                  <a:lnTo>
                    <a:pt x="3909" y="307847"/>
                  </a:lnTo>
                  <a:lnTo>
                    <a:pt x="0" y="268224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382512" y="2200655"/>
              <a:ext cx="579120" cy="902335"/>
            </a:xfrm>
            <a:custGeom>
              <a:avLst/>
              <a:gdLst/>
              <a:ahLst/>
              <a:cxnLst/>
              <a:rect l="l" t="t" r="r" b="b"/>
              <a:pathLst>
                <a:path w="579120" h="902335">
                  <a:moveTo>
                    <a:pt x="289560" y="0"/>
                  </a:moveTo>
                  <a:lnTo>
                    <a:pt x="218271" y="13774"/>
                  </a:lnTo>
                  <a:lnTo>
                    <a:pt x="153448" y="52846"/>
                  </a:lnTo>
                  <a:lnTo>
                    <a:pt x="124139" y="80812"/>
                  </a:lnTo>
                  <a:lnTo>
                    <a:pt x="97262" y="113835"/>
                  </a:lnTo>
                  <a:lnTo>
                    <a:pt x="73087" y="151493"/>
                  </a:lnTo>
                  <a:lnTo>
                    <a:pt x="51886" y="193362"/>
                  </a:lnTo>
                  <a:lnTo>
                    <a:pt x="33931" y="239021"/>
                  </a:lnTo>
                  <a:lnTo>
                    <a:pt x="19493" y="288047"/>
                  </a:lnTo>
                  <a:lnTo>
                    <a:pt x="8845" y="340018"/>
                  </a:lnTo>
                  <a:lnTo>
                    <a:pt x="2256" y="394511"/>
                  </a:lnTo>
                  <a:lnTo>
                    <a:pt x="0" y="451104"/>
                  </a:lnTo>
                  <a:lnTo>
                    <a:pt x="2256" y="507696"/>
                  </a:lnTo>
                  <a:lnTo>
                    <a:pt x="8845" y="562189"/>
                  </a:lnTo>
                  <a:lnTo>
                    <a:pt x="19493" y="614160"/>
                  </a:lnTo>
                  <a:lnTo>
                    <a:pt x="33931" y="663186"/>
                  </a:lnTo>
                  <a:lnTo>
                    <a:pt x="51886" y="708845"/>
                  </a:lnTo>
                  <a:lnTo>
                    <a:pt x="73087" y="750714"/>
                  </a:lnTo>
                  <a:lnTo>
                    <a:pt x="97262" y="788372"/>
                  </a:lnTo>
                  <a:lnTo>
                    <a:pt x="124139" y="821395"/>
                  </a:lnTo>
                  <a:lnTo>
                    <a:pt x="153448" y="849361"/>
                  </a:lnTo>
                  <a:lnTo>
                    <a:pt x="184915" y="871848"/>
                  </a:lnTo>
                  <a:lnTo>
                    <a:pt x="253243" y="898693"/>
                  </a:lnTo>
                  <a:lnTo>
                    <a:pt x="289560" y="902208"/>
                  </a:lnTo>
                  <a:lnTo>
                    <a:pt x="325876" y="898693"/>
                  </a:lnTo>
                  <a:lnTo>
                    <a:pt x="394204" y="871848"/>
                  </a:lnTo>
                  <a:lnTo>
                    <a:pt x="425671" y="849361"/>
                  </a:lnTo>
                  <a:lnTo>
                    <a:pt x="454980" y="821395"/>
                  </a:lnTo>
                  <a:lnTo>
                    <a:pt x="481857" y="788372"/>
                  </a:lnTo>
                  <a:lnTo>
                    <a:pt x="506032" y="750714"/>
                  </a:lnTo>
                  <a:lnTo>
                    <a:pt x="527233" y="708845"/>
                  </a:lnTo>
                  <a:lnTo>
                    <a:pt x="545188" y="663186"/>
                  </a:lnTo>
                  <a:lnTo>
                    <a:pt x="559626" y="614160"/>
                  </a:lnTo>
                  <a:lnTo>
                    <a:pt x="570274" y="562189"/>
                  </a:lnTo>
                  <a:lnTo>
                    <a:pt x="576863" y="507696"/>
                  </a:lnTo>
                  <a:lnTo>
                    <a:pt x="579119" y="451104"/>
                  </a:lnTo>
                  <a:lnTo>
                    <a:pt x="576863" y="394511"/>
                  </a:lnTo>
                  <a:lnTo>
                    <a:pt x="570274" y="340018"/>
                  </a:lnTo>
                  <a:lnTo>
                    <a:pt x="559626" y="288047"/>
                  </a:lnTo>
                  <a:lnTo>
                    <a:pt x="545188" y="239021"/>
                  </a:lnTo>
                  <a:lnTo>
                    <a:pt x="527233" y="193362"/>
                  </a:lnTo>
                  <a:lnTo>
                    <a:pt x="506032" y="151493"/>
                  </a:lnTo>
                  <a:lnTo>
                    <a:pt x="481857" y="113835"/>
                  </a:lnTo>
                  <a:lnTo>
                    <a:pt x="454980" y="80812"/>
                  </a:lnTo>
                  <a:lnTo>
                    <a:pt x="425671" y="52846"/>
                  </a:lnTo>
                  <a:lnTo>
                    <a:pt x="394204" y="30359"/>
                  </a:lnTo>
                  <a:lnTo>
                    <a:pt x="325876" y="3514"/>
                  </a:lnTo>
                  <a:lnTo>
                    <a:pt x="289560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6382512" y="2200655"/>
              <a:ext cx="579120" cy="902335"/>
            </a:xfrm>
            <a:custGeom>
              <a:avLst/>
              <a:gdLst/>
              <a:ahLst/>
              <a:cxnLst/>
              <a:rect l="l" t="t" r="r" b="b"/>
              <a:pathLst>
                <a:path w="579120" h="902335">
                  <a:moveTo>
                    <a:pt x="0" y="451104"/>
                  </a:moveTo>
                  <a:lnTo>
                    <a:pt x="2256" y="394511"/>
                  </a:lnTo>
                  <a:lnTo>
                    <a:pt x="8845" y="340018"/>
                  </a:lnTo>
                  <a:lnTo>
                    <a:pt x="19493" y="288047"/>
                  </a:lnTo>
                  <a:lnTo>
                    <a:pt x="33931" y="239021"/>
                  </a:lnTo>
                  <a:lnTo>
                    <a:pt x="51886" y="193362"/>
                  </a:lnTo>
                  <a:lnTo>
                    <a:pt x="73087" y="151493"/>
                  </a:lnTo>
                  <a:lnTo>
                    <a:pt x="97262" y="113835"/>
                  </a:lnTo>
                  <a:lnTo>
                    <a:pt x="124139" y="80812"/>
                  </a:lnTo>
                  <a:lnTo>
                    <a:pt x="153448" y="52846"/>
                  </a:lnTo>
                  <a:lnTo>
                    <a:pt x="184915" y="30359"/>
                  </a:lnTo>
                  <a:lnTo>
                    <a:pt x="253243" y="3514"/>
                  </a:lnTo>
                  <a:lnTo>
                    <a:pt x="289560" y="0"/>
                  </a:lnTo>
                  <a:lnTo>
                    <a:pt x="325876" y="3514"/>
                  </a:lnTo>
                  <a:lnTo>
                    <a:pt x="394204" y="30359"/>
                  </a:lnTo>
                  <a:lnTo>
                    <a:pt x="425671" y="52846"/>
                  </a:lnTo>
                  <a:lnTo>
                    <a:pt x="454980" y="80812"/>
                  </a:lnTo>
                  <a:lnTo>
                    <a:pt x="481857" y="113835"/>
                  </a:lnTo>
                  <a:lnTo>
                    <a:pt x="506032" y="151493"/>
                  </a:lnTo>
                  <a:lnTo>
                    <a:pt x="527233" y="193362"/>
                  </a:lnTo>
                  <a:lnTo>
                    <a:pt x="545188" y="239021"/>
                  </a:lnTo>
                  <a:lnTo>
                    <a:pt x="559626" y="288047"/>
                  </a:lnTo>
                  <a:lnTo>
                    <a:pt x="570274" y="340018"/>
                  </a:lnTo>
                  <a:lnTo>
                    <a:pt x="576863" y="394511"/>
                  </a:lnTo>
                  <a:lnTo>
                    <a:pt x="579119" y="451104"/>
                  </a:lnTo>
                  <a:lnTo>
                    <a:pt x="576863" y="507696"/>
                  </a:lnTo>
                  <a:lnTo>
                    <a:pt x="570274" y="562189"/>
                  </a:lnTo>
                  <a:lnTo>
                    <a:pt x="559626" y="614160"/>
                  </a:lnTo>
                  <a:lnTo>
                    <a:pt x="545188" y="663186"/>
                  </a:lnTo>
                  <a:lnTo>
                    <a:pt x="527233" y="708845"/>
                  </a:lnTo>
                  <a:lnTo>
                    <a:pt x="506032" y="750714"/>
                  </a:lnTo>
                  <a:lnTo>
                    <a:pt x="481857" y="788372"/>
                  </a:lnTo>
                  <a:lnTo>
                    <a:pt x="454980" y="821395"/>
                  </a:lnTo>
                  <a:lnTo>
                    <a:pt x="425671" y="849361"/>
                  </a:lnTo>
                  <a:lnTo>
                    <a:pt x="394204" y="871848"/>
                  </a:lnTo>
                  <a:lnTo>
                    <a:pt x="325876" y="898693"/>
                  </a:lnTo>
                  <a:lnTo>
                    <a:pt x="289560" y="902208"/>
                  </a:lnTo>
                  <a:lnTo>
                    <a:pt x="253243" y="898693"/>
                  </a:lnTo>
                  <a:lnTo>
                    <a:pt x="184915" y="871848"/>
                  </a:lnTo>
                  <a:lnTo>
                    <a:pt x="153448" y="849361"/>
                  </a:lnTo>
                  <a:lnTo>
                    <a:pt x="124139" y="821395"/>
                  </a:lnTo>
                  <a:lnTo>
                    <a:pt x="97262" y="788372"/>
                  </a:lnTo>
                  <a:lnTo>
                    <a:pt x="73087" y="750714"/>
                  </a:lnTo>
                  <a:lnTo>
                    <a:pt x="51886" y="708845"/>
                  </a:lnTo>
                  <a:lnTo>
                    <a:pt x="33931" y="663186"/>
                  </a:lnTo>
                  <a:lnTo>
                    <a:pt x="19493" y="614160"/>
                  </a:lnTo>
                  <a:lnTo>
                    <a:pt x="8845" y="562189"/>
                  </a:lnTo>
                  <a:lnTo>
                    <a:pt x="2256" y="507696"/>
                  </a:lnTo>
                  <a:lnTo>
                    <a:pt x="0" y="451104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244340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0644" y="2574035"/>
            <a:ext cx="3518915" cy="238810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34484" y="1840992"/>
            <a:ext cx="2243327" cy="332994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580388" y="3688079"/>
            <a:ext cx="927100" cy="927100"/>
            <a:chOff x="1580388" y="3688079"/>
            <a:chExt cx="927100" cy="927100"/>
          </a:xfrm>
        </p:grpSpPr>
        <p:sp>
          <p:nvSpPr>
            <p:cNvPr id="6" name="object 6" descr=""/>
            <p:cNvSpPr/>
            <p:nvPr/>
          </p:nvSpPr>
          <p:spPr>
            <a:xfrm>
              <a:off x="1586484" y="3694175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914400" h="914400">
                  <a:moveTo>
                    <a:pt x="457199" y="0"/>
                  </a:moveTo>
                  <a:lnTo>
                    <a:pt x="410458" y="2360"/>
                  </a:lnTo>
                  <a:lnTo>
                    <a:pt x="365066" y="9289"/>
                  </a:lnTo>
                  <a:lnTo>
                    <a:pt x="321253" y="20557"/>
                  </a:lnTo>
                  <a:lnTo>
                    <a:pt x="279249" y="35933"/>
                  </a:lnTo>
                  <a:lnTo>
                    <a:pt x="239283" y="55187"/>
                  </a:lnTo>
                  <a:lnTo>
                    <a:pt x="201587" y="78090"/>
                  </a:lnTo>
                  <a:lnTo>
                    <a:pt x="166390" y="104411"/>
                  </a:lnTo>
                  <a:lnTo>
                    <a:pt x="133921" y="133921"/>
                  </a:lnTo>
                  <a:lnTo>
                    <a:pt x="104411" y="166390"/>
                  </a:lnTo>
                  <a:lnTo>
                    <a:pt x="78090" y="201587"/>
                  </a:lnTo>
                  <a:lnTo>
                    <a:pt x="55187" y="239283"/>
                  </a:lnTo>
                  <a:lnTo>
                    <a:pt x="35933" y="279249"/>
                  </a:lnTo>
                  <a:lnTo>
                    <a:pt x="20557" y="321253"/>
                  </a:lnTo>
                  <a:lnTo>
                    <a:pt x="9289" y="365066"/>
                  </a:lnTo>
                  <a:lnTo>
                    <a:pt x="2360" y="410458"/>
                  </a:lnTo>
                  <a:lnTo>
                    <a:pt x="0" y="457200"/>
                  </a:lnTo>
                  <a:lnTo>
                    <a:pt x="2360" y="503941"/>
                  </a:lnTo>
                  <a:lnTo>
                    <a:pt x="9289" y="549333"/>
                  </a:lnTo>
                  <a:lnTo>
                    <a:pt x="20557" y="593146"/>
                  </a:lnTo>
                  <a:lnTo>
                    <a:pt x="35933" y="635150"/>
                  </a:lnTo>
                  <a:lnTo>
                    <a:pt x="55187" y="675116"/>
                  </a:lnTo>
                  <a:lnTo>
                    <a:pt x="78090" y="712812"/>
                  </a:lnTo>
                  <a:lnTo>
                    <a:pt x="104411" y="748009"/>
                  </a:lnTo>
                  <a:lnTo>
                    <a:pt x="133921" y="780478"/>
                  </a:lnTo>
                  <a:lnTo>
                    <a:pt x="166390" y="809988"/>
                  </a:lnTo>
                  <a:lnTo>
                    <a:pt x="201587" y="836309"/>
                  </a:lnTo>
                  <a:lnTo>
                    <a:pt x="239283" y="859212"/>
                  </a:lnTo>
                  <a:lnTo>
                    <a:pt x="279249" y="878466"/>
                  </a:lnTo>
                  <a:lnTo>
                    <a:pt x="321253" y="893842"/>
                  </a:lnTo>
                  <a:lnTo>
                    <a:pt x="365066" y="905110"/>
                  </a:lnTo>
                  <a:lnTo>
                    <a:pt x="410458" y="912039"/>
                  </a:lnTo>
                  <a:lnTo>
                    <a:pt x="457199" y="914400"/>
                  </a:lnTo>
                  <a:lnTo>
                    <a:pt x="503941" y="912039"/>
                  </a:lnTo>
                  <a:lnTo>
                    <a:pt x="549333" y="905110"/>
                  </a:lnTo>
                  <a:lnTo>
                    <a:pt x="593146" y="893842"/>
                  </a:lnTo>
                  <a:lnTo>
                    <a:pt x="635150" y="878466"/>
                  </a:lnTo>
                  <a:lnTo>
                    <a:pt x="675116" y="859212"/>
                  </a:lnTo>
                  <a:lnTo>
                    <a:pt x="712812" y="836309"/>
                  </a:lnTo>
                  <a:lnTo>
                    <a:pt x="748009" y="809988"/>
                  </a:lnTo>
                  <a:lnTo>
                    <a:pt x="780478" y="780478"/>
                  </a:lnTo>
                  <a:lnTo>
                    <a:pt x="809988" y="748009"/>
                  </a:lnTo>
                  <a:lnTo>
                    <a:pt x="836309" y="712812"/>
                  </a:lnTo>
                  <a:lnTo>
                    <a:pt x="859212" y="675116"/>
                  </a:lnTo>
                  <a:lnTo>
                    <a:pt x="878466" y="635150"/>
                  </a:lnTo>
                  <a:lnTo>
                    <a:pt x="893842" y="593146"/>
                  </a:lnTo>
                  <a:lnTo>
                    <a:pt x="905110" y="549333"/>
                  </a:lnTo>
                  <a:lnTo>
                    <a:pt x="912039" y="503941"/>
                  </a:lnTo>
                  <a:lnTo>
                    <a:pt x="914399" y="457200"/>
                  </a:lnTo>
                  <a:lnTo>
                    <a:pt x="912039" y="410458"/>
                  </a:lnTo>
                  <a:lnTo>
                    <a:pt x="905110" y="365066"/>
                  </a:lnTo>
                  <a:lnTo>
                    <a:pt x="893842" y="321253"/>
                  </a:lnTo>
                  <a:lnTo>
                    <a:pt x="878466" y="279249"/>
                  </a:lnTo>
                  <a:lnTo>
                    <a:pt x="859212" y="239283"/>
                  </a:lnTo>
                  <a:lnTo>
                    <a:pt x="836309" y="201587"/>
                  </a:lnTo>
                  <a:lnTo>
                    <a:pt x="809988" y="166390"/>
                  </a:lnTo>
                  <a:lnTo>
                    <a:pt x="780478" y="133921"/>
                  </a:lnTo>
                  <a:lnTo>
                    <a:pt x="748009" y="104411"/>
                  </a:lnTo>
                  <a:lnTo>
                    <a:pt x="712812" y="78090"/>
                  </a:lnTo>
                  <a:lnTo>
                    <a:pt x="675116" y="55187"/>
                  </a:lnTo>
                  <a:lnTo>
                    <a:pt x="635150" y="35933"/>
                  </a:lnTo>
                  <a:lnTo>
                    <a:pt x="593146" y="20557"/>
                  </a:lnTo>
                  <a:lnTo>
                    <a:pt x="549333" y="9289"/>
                  </a:lnTo>
                  <a:lnTo>
                    <a:pt x="503941" y="2360"/>
                  </a:lnTo>
                  <a:lnTo>
                    <a:pt x="457199" y="0"/>
                  </a:lnTo>
                  <a:close/>
                </a:path>
              </a:pathLst>
            </a:custGeom>
            <a:solidFill>
              <a:srgbClr val="FF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586484" y="3694175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914400" h="914400">
                  <a:moveTo>
                    <a:pt x="0" y="457200"/>
                  </a:moveTo>
                  <a:lnTo>
                    <a:pt x="2360" y="410458"/>
                  </a:lnTo>
                  <a:lnTo>
                    <a:pt x="9289" y="365066"/>
                  </a:lnTo>
                  <a:lnTo>
                    <a:pt x="20557" y="321253"/>
                  </a:lnTo>
                  <a:lnTo>
                    <a:pt x="35933" y="279249"/>
                  </a:lnTo>
                  <a:lnTo>
                    <a:pt x="55187" y="239283"/>
                  </a:lnTo>
                  <a:lnTo>
                    <a:pt x="78090" y="201587"/>
                  </a:lnTo>
                  <a:lnTo>
                    <a:pt x="104411" y="166390"/>
                  </a:lnTo>
                  <a:lnTo>
                    <a:pt x="133921" y="133921"/>
                  </a:lnTo>
                  <a:lnTo>
                    <a:pt x="166390" y="104411"/>
                  </a:lnTo>
                  <a:lnTo>
                    <a:pt x="201587" y="78090"/>
                  </a:lnTo>
                  <a:lnTo>
                    <a:pt x="239283" y="55187"/>
                  </a:lnTo>
                  <a:lnTo>
                    <a:pt x="279249" y="35933"/>
                  </a:lnTo>
                  <a:lnTo>
                    <a:pt x="321253" y="20557"/>
                  </a:lnTo>
                  <a:lnTo>
                    <a:pt x="365066" y="9289"/>
                  </a:lnTo>
                  <a:lnTo>
                    <a:pt x="410458" y="2360"/>
                  </a:lnTo>
                  <a:lnTo>
                    <a:pt x="457199" y="0"/>
                  </a:lnTo>
                  <a:lnTo>
                    <a:pt x="503941" y="2360"/>
                  </a:lnTo>
                  <a:lnTo>
                    <a:pt x="549333" y="9289"/>
                  </a:lnTo>
                  <a:lnTo>
                    <a:pt x="593146" y="20557"/>
                  </a:lnTo>
                  <a:lnTo>
                    <a:pt x="635150" y="35933"/>
                  </a:lnTo>
                  <a:lnTo>
                    <a:pt x="675116" y="55187"/>
                  </a:lnTo>
                  <a:lnTo>
                    <a:pt x="712812" y="78090"/>
                  </a:lnTo>
                  <a:lnTo>
                    <a:pt x="748009" y="104411"/>
                  </a:lnTo>
                  <a:lnTo>
                    <a:pt x="780478" y="133921"/>
                  </a:lnTo>
                  <a:lnTo>
                    <a:pt x="809988" y="166390"/>
                  </a:lnTo>
                  <a:lnTo>
                    <a:pt x="836309" y="201587"/>
                  </a:lnTo>
                  <a:lnTo>
                    <a:pt x="859212" y="239283"/>
                  </a:lnTo>
                  <a:lnTo>
                    <a:pt x="878466" y="279249"/>
                  </a:lnTo>
                  <a:lnTo>
                    <a:pt x="893842" y="321253"/>
                  </a:lnTo>
                  <a:lnTo>
                    <a:pt x="905110" y="365066"/>
                  </a:lnTo>
                  <a:lnTo>
                    <a:pt x="912039" y="410458"/>
                  </a:lnTo>
                  <a:lnTo>
                    <a:pt x="914399" y="457200"/>
                  </a:lnTo>
                  <a:lnTo>
                    <a:pt x="912039" y="503941"/>
                  </a:lnTo>
                  <a:lnTo>
                    <a:pt x="905110" y="549333"/>
                  </a:lnTo>
                  <a:lnTo>
                    <a:pt x="893842" y="593146"/>
                  </a:lnTo>
                  <a:lnTo>
                    <a:pt x="878466" y="635150"/>
                  </a:lnTo>
                  <a:lnTo>
                    <a:pt x="859212" y="675116"/>
                  </a:lnTo>
                  <a:lnTo>
                    <a:pt x="836309" y="712812"/>
                  </a:lnTo>
                  <a:lnTo>
                    <a:pt x="809988" y="748009"/>
                  </a:lnTo>
                  <a:lnTo>
                    <a:pt x="780478" y="780478"/>
                  </a:lnTo>
                  <a:lnTo>
                    <a:pt x="748009" y="809988"/>
                  </a:lnTo>
                  <a:lnTo>
                    <a:pt x="712812" y="836309"/>
                  </a:lnTo>
                  <a:lnTo>
                    <a:pt x="675116" y="859212"/>
                  </a:lnTo>
                  <a:lnTo>
                    <a:pt x="635150" y="878466"/>
                  </a:lnTo>
                  <a:lnTo>
                    <a:pt x="593146" y="893842"/>
                  </a:lnTo>
                  <a:lnTo>
                    <a:pt x="549333" y="905110"/>
                  </a:lnTo>
                  <a:lnTo>
                    <a:pt x="503941" y="912039"/>
                  </a:lnTo>
                  <a:lnTo>
                    <a:pt x="457199" y="914400"/>
                  </a:lnTo>
                  <a:lnTo>
                    <a:pt x="410458" y="912039"/>
                  </a:lnTo>
                  <a:lnTo>
                    <a:pt x="365066" y="905110"/>
                  </a:lnTo>
                  <a:lnTo>
                    <a:pt x="321253" y="893842"/>
                  </a:lnTo>
                  <a:lnTo>
                    <a:pt x="279249" y="878466"/>
                  </a:lnTo>
                  <a:lnTo>
                    <a:pt x="239283" y="859212"/>
                  </a:lnTo>
                  <a:lnTo>
                    <a:pt x="201587" y="836309"/>
                  </a:lnTo>
                  <a:lnTo>
                    <a:pt x="166390" y="809988"/>
                  </a:lnTo>
                  <a:lnTo>
                    <a:pt x="133921" y="780478"/>
                  </a:lnTo>
                  <a:lnTo>
                    <a:pt x="104411" y="748009"/>
                  </a:lnTo>
                  <a:lnTo>
                    <a:pt x="78090" y="712812"/>
                  </a:lnTo>
                  <a:lnTo>
                    <a:pt x="55187" y="675116"/>
                  </a:lnTo>
                  <a:lnTo>
                    <a:pt x="35933" y="635150"/>
                  </a:lnTo>
                  <a:lnTo>
                    <a:pt x="20557" y="593146"/>
                  </a:lnTo>
                  <a:lnTo>
                    <a:pt x="9289" y="549333"/>
                  </a:lnTo>
                  <a:lnTo>
                    <a:pt x="2360" y="503941"/>
                  </a:lnTo>
                  <a:lnTo>
                    <a:pt x="0" y="457200"/>
                  </a:lnTo>
                  <a:close/>
                </a:path>
              </a:pathLst>
            </a:custGeom>
            <a:ln w="12192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73708" y="5194401"/>
            <a:ext cx="1421638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358384" y="5266334"/>
            <a:ext cx="1488186" cy="455676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2340864" y="3902964"/>
            <a:ext cx="990600" cy="497205"/>
            <a:chOff x="2340864" y="3902964"/>
            <a:chExt cx="990600" cy="497205"/>
          </a:xfrm>
        </p:grpSpPr>
        <p:sp>
          <p:nvSpPr>
            <p:cNvPr id="11" name="object 11" descr=""/>
            <p:cNvSpPr/>
            <p:nvPr/>
          </p:nvSpPr>
          <p:spPr>
            <a:xfrm>
              <a:off x="2346960" y="3909060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5" h="485139">
                  <a:moveTo>
                    <a:pt x="242315" y="0"/>
                  </a:moveTo>
                  <a:lnTo>
                    <a:pt x="0" y="242315"/>
                  </a:lnTo>
                  <a:lnTo>
                    <a:pt x="242315" y="484631"/>
                  </a:lnTo>
                  <a:lnTo>
                    <a:pt x="242315" y="363473"/>
                  </a:lnTo>
                  <a:lnTo>
                    <a:pt x="978407" y="363473"/>
                  </a:lnTo>
                  <a:lnTo>
                    <a:pt x="978407" y="121157"/>
                  </a:lnTo>
                  <a:lnTo>
                    <a:pt x="242315" y="121157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346960" y="3909060"/>
              <a:ext cx="978535" cy="485140"/>
            </a:xfrm>
            <a:custGeom>
              <a:avLst/>
              <a:gdLst/>
              <a:ahLst/>
              <a:cxnLst/>
              <a:rect l="l" t="t" r="r" b="b"/>
              <a:pathLst>
                <a:path w="978535" h="485139">
                  <a:moveTo>
                    <a:pt x="0" y="242315"/>
                  </a:moveTo>
                  <a:lnTo>
                    <a:pt x="242315" y="0"/>
                  </a:lnTo>
                  <a:lnTo>
                    <a:pt x="242315" y="121157"/>
                  </a:lnTo>
                  <a:lnTo>
                    <a:pt x="978407" y="121157"/>
                  </a:lnTo>
                  <a:lnTo>
                    <a:pt x="978407" y="363473"/>
                  </a:lnTo>
                  <a:lnTo>
                    <a:pt x="242315" y="363473"/>
                  </a:lnTo>
                  <a:lnTo>
                    <a:pt x="242315" y="484631"/>
                  </a:lnTo>
                  <a:lnTo>
                    <a:pt x="0" y="24231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3" name="object 13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700771" y="2677667"/>
            <a:ext cx="3425952" cy="2284475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613017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983" y="1488947"/>
            <a:ext cx="2846831" cy="506577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50079" y="1488947"/>
            <a:ext cx="2848355" cy="506577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648956" y="1488947"/>
            <a:ext cx="2849879" cy="506577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6204203" y="4565903"/>
            <a:ext cx="497205" cy="990600"/>
            <a:chOff x="6204203" y="4565903"/>
            <a:chExt cx="497205" cy="990600"/>
          </a:xfrm>
        </p:grpSpPr>
        <p:sp>
          <p:nvSpPr>
            <p:cNvPr id="7" name="object 7" descr=""/>
            <p:cNvSpPr/>
            <p:nvPr/>
          </p:nvSpPr>
          <p:spPr>
            <a:xfrm>
              <a:off x="6210299" y="4571999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242315" y="0"/>
                  </a:moveTo>
                  <a:lnTo>
                    <a:pt x="0" y="242316"/>
                  </a:lnTo>
                  <a:lnTo>
                    <a:pt x="121158" y="242316"/>
                  </a:lnTo>
                  <a:lnTo>
                    <a:pt x="121158" y="978408"/>
                  </a:lnTo>
                  <a:lnTo>
                    <a:pt x="363474" y="978408"/>
                  </a:lnTo>
                  <a:lnTo>
                    <a:pt x="363474" y="242316"/>
                  </a:lnTo>
                  <a:lnTo>
                    <a:pt x="484631" y="242316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210299" y="4571999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0" y="242316"/>
                  </a:moveTo>
                  <a:lnTo>
                    <a:pt x="242315" y="0"/>
                  </a:lnTo>
                  <a:lnTo>
                    <a:pt x="484631" y="242316"/>
                  </a:lnTo>
                  <a:lnTo>
                    <a:pt x="363474" y="242316"/>
                  </a:lnTo>
                  <a:lnTo>
                    <a:pt x="363474" y="978408"/>
                  </a:lnTo>
                  <a:lnTo>
                    <a:pt x="121158" y="978408"/>
                  </a:lnTo>
                  <a:lnTo>
                    <a:pt x="121158" y="242316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 descr=""/>
          <p:cNvGrpSpPr/>
          <p:nvPr/>
        </p:nvGrpSpPr>
        <p:grpSpPr>
          <a:xfrm>
            <a:off x="9419843" y="4565903"/>
            <a:ext cx="497205" cy="990600"/>
            <a:chOff x="9419843" y="4565903"/>
            <a:chExt cx="497205" cy="990600"/>
          </a:xfrm>
        </p:grpSpPr>
        <p:sp>
          <p:nvSpPr>
            <p:cNvPr id="10" name="object 10" descr=""/>
            <p:cNvSpPr/>
            <p:nvPr/>
          </p:nvSpPr>
          <p:spPr>
            <a:xfrm>
              <a:off x="9425939" y="4571999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242315" y="0"/>
                  </a:moveTo>
                  <a:lnTo>
                    <a:pt x="0" y="242316"/>
                  </a:lnTo>
                  <a:lnTo>
                    <a:pt x="121157" y="242316"/>
                  </a:lnTo>
                  <a:lnTo>
                    <a:pt x="121157" y="978408"/>
                  </a:lnTo>
                  <a:lnTo>
                    <a:pt x="363474" y="978408"/>
                  </a:lnTo>
                  <a:lnTo>
                    <a:pt x="363474" y="242316"/>
                  </a:lnTo>
                  <a:lnTo>
                    <a:pt x="484631" y="242316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425939" y="4571999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0" y="242316"/>
                  </a:moveTo>
                  <a:lnTo>
                    <a:pt x="242315" y="0"/>
                  </a:lnTo>
                  <a:lnTo>
                    <a:pt x="484631" y="242316"/>
                  </a:lnTo>
                  <a:lnTo>
                    <a:pt x="363474" y="242316"/>
                  </a:lnTo>
                  <a:lnTo>
                    <a:pt x="363474" y="978408"/>
                  </a:lnTo>
                  <a:lnTo>
                    <a:pt x="121157" y="978408"/>
                  </a:lnTo>
                  <a:lnTo>
                    <a:pt x="121157" y="242316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" name="object 12" descr=""/>
          <p:cNvGrpSpPr/>
          <p:nvPr/>
        </p:nvGrpSpPr>
        <p:grpSpPr>
          <a:xfrm>
            <a:off x="8153400" y="3186683"/>
            <a:ext cx="927100" cy="1391920"/>
            <a:chOff x="8153400" y="3186683"/>
            <a:chExt cx="927100" cy="1391920"/>
          </a:xfrm>
        </p:grpSpPr>
        <p:sp>
          <p:nvSpPr>
            <p:cNvPr id="13" name="object 13" descr=""/>
            <p:cNvSpPr/>
            <p:nvPr/>
          </p:nvSpPr>
          <p:spPr>
            <a:xfrm>
              <a:off x="8159495" y="3192779"/>
              <a:ext cx="914400" cy="1379220"/>
            </a:xfrm>
            <a:custGeom>
              <a:avLst/>
              <a:gdLst/>
              <a:ahLst/>
              <a:cxnLst/>
              <a:rect l="l" t="t" r="r" b="b"/>
              <a:pathLst>
                <a:path w="914400" h="1379220">
                  <a:moveTo>
                    <a:pt x="457200" y="0"/>
                  </a:moveTo>
                  <a:lnTo>
                    <a:pt x="383046" y="9025"/>
                  </a:lnTo>
                  <a:lnTo>
                    <a:pt x="312700" y="35155"/>
                  </a:lnTo>
                  <a:lnTo>
                    <a:pt x="279249" y="54191"/>
                  </a:lnTo>
                  <a:lnTo>
                    <a:pt x="247102" y="76970"/>
                  </a:lnTo>
                  <a:lnTo>
                    <a:pt x="216379" y="103316"/>
                  </a:lnTo>
                  <a:lnTo>
                    <a:pt x="187195" y="133051"/>
                  </a:lnTo>
                  <a:lnTo>
                    <a:pt x="159670" y="165997"/>
                  </a:lnTo>
                  <a:lnTo>
                    <a:pt x="133921" y="201977"/>
                  </a:lnTo>
                  <a:lnTo>
                    <a:pt x="110065" y="240814"/>
                  </a:lnTo>
                  <a:lnTo>
                    <a:pt x="88221" y="282330"/>
                  </a:lnTo>
                  <a:lnTo>
                    <a:pt x="68505" y="326347"/>
                  </a:lnTo>
                  <a:lnTo>
                    <a:pt x="51037" y="372689"/>
                  </a:lnTo>
                  <a:lnTo>
                    <a:pt x="35933" y="421177"/>
                  </a:lnTo>
                  <a:lnTo>
                    <a:pt x="23311" y="471635"/>
                  </a:lnTo>
                  <a:lnTo>
                    <a:pt x="13289" y="523884"/>
                  </a:lnTo>
                  <a:lnTo>
                    <a:pt x="5984" y="577748"/>
                  </a:lnTo>
                  <a:lnTo>
                    <a:pt x="1515" y="633049"/>
                  </a:lnTo>
                  <a:lnTo>
                    <a:pt x="0" y="689610"/>
                  </a:lnTo>
                  <a:lnTo>
                    <a:pt x="1515" y="746170"/>
                  </a:lnTo>
                  <a:lnTo>
                    <a:pt x="5984" y="801471"/>
                  </a:lnTo>
                  <a:lnTo>
                    <a:pt x="13289" y="855335"/>
                  </a:lnTo>
                  <a:lnTo>
                    <a:pt x="23311" y="907584"/>
                  </a:lnTo>
                  <a:lnTo>
                    <a:pt x="35933" y="958042"/>
                  </a:lnTo>
                  <a:lnTo>
                    <a:pt x="51037" y="1006530"/>
                  </a:lnTo>
                  <a:lnTo>
                    <a:pt x="68505" y="1052872"/>
                  </a:lnTo>
                  <a:lnTo>
                    <a:pt x="88221" y="1096889"/>
                  </a:lnTo>
                  <a:lnTo>
                    <a:pt x="110065" y="1138405"/>
                  </a:lnTo>
                  <a:lnTo>
                    <a:pt x="133921" y="1177242"/>
                  </a:lnTo>
                  <a:lnTo>
                    <a:pt x="159670" y="1213222"/>
                  </a:lnTo>
                  <a:lnTo>
                    <a:pt x="187195" y="1246168"/>
                  </a:lnTo>
                  <a:lnTo>
                    <a:pt x="216379" y="1275903"/>
                  </a:lnTo>
                  <a:lnTo>
                    <a:pt x="247102" y="1302249"/>
                  </a:lnTo>
                  <a:lnTo>
                    <a:pt x="279249" y="1325028"/>
                  </a:lnTo>
                  <a:lnTo>
                    <a:pt x="312700" y="1344064"/>
                  </a:lnTo>
                  <a:lnTo>
                    <a:pt x="383046" y="1370194"/>
                  </a:lnTo>
                  <a:lnTo>
                    <a:pt x="457200" y="1379220"/>
                  </a:lnTo>
                  <a:lnTo>
                    <a:pt x="494693" y="1376934"/>
                  </a:lnTo>
                  <a:lnTo>
                    <a:pt x="567061" y="1359178"/>
                  </a:lnTo>
                  <a:lnTo>
                    <a:pt x="635150" y="1325028"/>
                  </a:lnTo>
                  <a:lnTo>
                    <a:pt x="667297" y="1302249"/>
                  </a:lnTo>
                  <a:lnTo>
                    <a:pt x="698020" y="1275903"/>
                  </a:lnTo>
                  <a:lnTo>
                    <a:pt x="727204" y="1246168"/>
                  </a:lnTo>
                  <a:lnTo>
                    <a:pt x="754729" y="1213222"/>
                  </a:lnTo>
                  <a:lnTo>
                    <a:pt x="780478" y="1177242"/>
                  </a:lnTo>
                  <a:lnTo>
                    <a:pt x="804334" y="1138405"/>
                  </a:lnTo>
                  <a:lnTo>
                    <a:pt x="826178" y="1096889"/>
                  </a:lnTo>
                  <a:lnTo>
                    <a:pt x="845894" y="1052872"/>
                  </a:lnTo>
                  <a:lnTo>
                    <a:pt x="863362" y="1006530"/>
                  </a:lnTo>
                  <a:lnTo>
                    <a:pt x="878466" y="958042"/>
                  </a:lnTo>
                  <a:lnTo>
                    <a:pt x="891088" y="907584"/>
                  </a:lnTo>
                  <a:lnTo>
                    <a:pt x="901110" y="855335"/>
                  </a:lnTo>
                  <a:lnTo>
                    <a:pt x="908415" y="801471"/>
                  </a:lnTo>
                  <a:lnTo>
                    <a:pt x="912884" y="746170"/>
                  </a:lnTo>
                  <a:lnTo>
                    <a:pt x="914400" y="689610"/>
                  </a:lnTo>
                  <a:lnTo>
                    <a:pt x="912884" y="633049"/>
                  </a:lnTo>
                  <a:lnTo>
                    <a:pt x="908415" y="577748"/>
                  </a:lnTo>
                  <a:lnTo>
                    <a:pt x="901110" y="523884"/>
                  </a:lnTo>
                  <a:lnTo>
                    <a:pt x="891088" y="471635"/>
                  </a:lnTo>
                  <a:lnTo>
                    <a:pt x="878466" y="421177"/>
                  </a:lnTo>
                  <a:lnTo>
                    <a:pt x="863362" y="372689"/>
                  </a:lnTo>
                  <a:lnTo>
                    <a:pt x="845894" y="326347"/>
                  </a:lnTo>
                  <a:lnTo>
                    <a:pt x="826178" y="282330"/>
                  </a:lnTo>
                  <a:lnTo>
                    <a:pt x="804334" y="240814"/>
                  </a:lnTo>
                  <a:lnTo>
                    <a:pt x="780478" y="201977"/>
                  </a:lnTo>
                  <a:lnTo>
                    <a:pt x="754729" y="165997"/>
                  </a:lnTo>
                  <a:lnTo>
                    <a:pt x="727204" y="133051"/>
                  </a:lnTo>
                  <a:lnTo>
                    <a:pt x="698020" y="103316"/>
                  </a:lnTo>
                  <a:lnTo>
                    <a:pt x="667297" y="76970"/>
                  </a:lnTo>
                  <a:lnTo>
                    <a:pt x="635150" y="54191"/>
                  </a:lnTo>
                  <a:lnTo>
                    <a:pt x="601699" y="35155"/>
                  </a:lnTo>
                  <a:lnTo>
                    <a:pt x="531353" y="9025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99FF66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8159495" y="3192779"/>
              <a:ext cx="914400" cy="1379220"/>
            </a:xfrm>
            <a:custGeom>
              <a:avLst/>
              <a:gdLst/>
              <a:ahLst/>
              <a:cxnLst/>
              <a:rect l="l" t="t" r="r" b="b"/>
              <a:pathLst>
                <a:path w="914400" h="1379220">
                  <a:moveTo>
                    <a:pt x="0" y="689610"/>
                  </a:moveTo>
                  <a:lnTo>
                    <a:pt x="1515" y="633049"/>
                  </a:lnTo>
                  <a:lnTo>
                    <a:pt x="5984" y="577748"/>
                  </a:lnTo>
                  <a:lnTo>
                    <a:pt x="13289" y="523884"/>
                  </a:lnTo>
                  <a:lnTo>
                    <a:pt x="23311" y="471635"/>
                  </a:lnTo>
                  <a:lnTo>
                    <a:pt x="35933" y="421177"/>
                  </a:lnTo>
                  <a:lnTo>
                    <a:pt x="51037" y="372689"/>
                  </a:lnTo>
                  <a:lnTo>
                    <a:pt x="68505" y="326347"/>
                  </a:lnTo>
                  <a:lnTo>
                    <a:pt x="88221" y="282330"/>
                  </a:lnTo>
                  <a:lnTo>
                    <a:pt x="110065" y="240814"/>
                  </a:lnTo>
                  <a:lnTo>
                    <a:pt x="133921" y="201977"/>
                  </a:lnTo>
                  <a:lnTo>
                    <a:pt x="159670" y="165997"/>
                  </a:lnTo>
                  <a:lnTo>
                    <a:pt x="187195" y="133051"/>
                  </a:lnTo>
                  <a:lnTo>
                    <a:pt x="216379" y="103316"/>
                  </a:lnTo>
                  <a:lnTo>
                    <a:pt x="247102" y="76970"/>
                  </a:lnTo>
                  <a:lnTo>
                    <a:pt x="279249" y="54191"/>
                  </a:lnTo>
                  <a:lnTo>
                    <a:pt x="312700" y="35155"/>
                  </a:lnTo>
                  <a:lnTo>
                    <a:pt x="383046" y="9025"/>
                  </a:lnTo>
                  <a:lnTo>
                    <a:pt x="457200" y="0"/>
                  </a:lnTo>
                  <a:lnTo>
                    <a:pt x="494693" y="2285"/>
                  </a:lnTo>
                  <a:lnTo>
                    <a:pt x="567061" y="20041"/>
                  </a:lnTo>
                  <a:lnTo>
                    <a:pt x="635150" y="54191"/>
                  </a:lnTo>
                  <a:lnTo>
                    <a:pt x="667297" y="76970"/>
                  </a:lnTo>
                  <a:lnTo>
                    <a:pt x="698020" y="103316"/>
                  </a:lnTo>
                  <a:lnTo>
                    <a:pt x="727204" y="133051"/>
                  </a:lnTo>
                  <a:lnTo>
                    <a:pt x="754729" y="165997"/>
                  </a:lnTo>
                  <a:lnTo>
                    <a:pt x="780478" y="201977"/>
                  </a:lnTo>
                  <a:lnTo>
                    <a:pt x="804334" y="240814"/>
                  </a:lnTo>
                  <a:lnTo>
                    <a:pt x="826178" y="282330"/>
                  </a:lnTo>
                  <a:lnTo>
                    <a:pt x="845894" y="326347"/>
                  </a:lnTo>
                  <a:lnTo>
                    <a:pt x="863362" y="372689"/>
                  </a:lnTo>
                  <a:lnTo>
                    <a:pt x="878466" y="421177"/>
                  </a:lnTo>
                  <a:lnTo>
                    <a:pt x="891088" y="471635"/>
                  </a:lnTo>
                  <a:lnTo>
                    <a:pt x="901110" y="523884"/>
                  </a:lnTo>
                  <a:lnTo>
                    <a:pt x="908415" y="577748"/>
                  </a:lnTo>
                  <a:lnTo>
                    <a:pt x="912884" y="633049"/>
                  </a:lnTo>
                  <a:lnTo>
                    <a:pt x="914400" y="689610"/>
                  </a:lnTo>
                  <a:lnTo>
                    <a:pt x="912884" y="746170"/>
                  </a:lnTo>
                  <a:lnTo>
                    <a:pt x="908415" y="801471"/>
                  </a:lnTo>
                  <a:lnTo>
                    <a:pt x="901110" y="855335"/>
                  </a:lnTo>
                  <a:lnTo>
                    <a:pt x="891088" y="907584"/>
                  </a:lnTo>
                  <a:lnTo>
                    <a:pt x="878466" y="958042"/>
                  </a:lnTo>
                  <a:lnTo>
                    <a:pt x="863362" y="1006530"/>
                  </a:lnTo>
                  <a:lnTo>
                    <a:pt x="845894" y="1052872"/>
                  </a:lnTo>
                  <a:lnTo>
                    <a:pt x="826178" y="1096889"/>
                  </a:lnTo>
                  <a:lnTo>
                    <a:pt x="804334" y="1138405"/>
                  </a:lnTo>
                  <a:lnTo>
                    <a:pt x="780478" y="1177242"/>
                  </a:lnTo>
                  <a:lnTo>
                    <a:pt x="754729" y="1213222"/>
                  </a:lnTo>
                  <a:lnTo>
                    <a:pt x="727204" y="1246168"/>
                  </a:lnTo>
                  <a:lnTo>
                    <a:pt x="698020" y="1275903"/>
                  </a:lnTo>
                  <a:lnTo>
                    <a:pt x="667297" y="1302249"/>
                  </a:lnTo>
                  <a:lnTo>
                    <a:pt x="635150" y="1325028"/>
                  </a:lnTo>
                  <a:lnTo>
                    <a:pt x="601699" y="1344064"/>
                  </a:lnTo>
                  <a:lnTo>
                    <a:pt x="531353" y="1370194"/>
                  </a:lnTo>
                  <a:lnTo>
                    <a:pt x="457200" y="1379220"/>
                  </a:lnTo>
                  <a:lnTo>
                    <a:pt x="419706" y="1376934"/>
                  </a:lnTo>
                  <a:lnTo>
                    <a:pt x="347338" y="1359178"/>
                  </a:lnTo>
                  <a:lnTo>
                    <a:pt x="279249" y="1325028"/>
                  </a:lnTo>
                  <a:lnTo>
                    <a:pt x="247102" y="1302249"/>
                  </a:lnTo>
                  <a:lnTo>
                    <a:pt x="216379" y="1275903"/>
                  </a:lnTo>
                  <a:lnTo>
                    <a:pt x="187195" y="1246168"/>
                  </a:lnTo>
                  <a:lnTo>
                    <a:pt x="159670" y="1213222"/>
                  </a:lnTo>
                  <a:lnTo>
                    <a:pt x="133921" y="1177242"/>
                  </a:lnTo>
                  <a:lnTo>
                    <a:pt x="110065" y="1138405"/>
                  </a:lnTo>
                  <a:lnTo>
                    <a:pt x="88221" y="1096889"/>
                  </a:lnTo>
                  <a:lnTo>
                    <a:pt x="68505" y="1052872"/>
                  </a:lnTo>
                  <a:lnTo>
                    <a:pt x="51037" y="1006530"/>
                  </a:lnTo>
                  <a:lnTo>
                    <a:pt x="35933" y="958042"/>
                  </a:lnTo>
                  <a:lnTo>
                    <a:pt x="23311" y="907584"/>
                  </a:lnTo>
                  <a:lnTo>
                    <a:pt x="13289" y="855335"/>
                  </a:lnTo>
                  <a:lnTo>
                    <a:pt x="5984" y="801471"/>
                  </a:lnTo>
                  <a:lnTo>
                    <a:pt x="1515" y="746170"/>
                  </a:lnTo>
                  <a:lnTo>
                    <a:pt x="0" y="689610"/>
                  </a:lnTo>
                  <a:close/>
                </a:path>
              </a:pathLst>
            </a:custGeom>
            <a:ln w="12191">
              <a:solidFill>
                <a:srgbClr val="99FF6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5" name="object 15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591545" y="6054852"/>
            <a:ext cx="899541" cy="587044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821297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89276" y="1426463"/>
            <a:ext cx="2846832" cy="506577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02323" y="1426463"/>
            <a:ext cx="3355847" cy="506577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4593590" cy="5818505"/>
            <a:chOff x="929639" y="629996"/>
            <a:chExt cx="4593590" cy="581850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59333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33143" y="1380743"/>
              <a:ext cx="2846832" cy="5067300"/>
            </a:xfrm>
            <a:prstGeom prst="rect">
              <a:avLst/>
            </a:prstGeom>
          </p:spPr>
        </p:pic>
      </p:grp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19088" y="1426463"/>
            <a:ext cx="3361943" cy="506577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278123" y="3479291"/>
            <a:ext cx="927100" cy="927100"/>
            <a:chOff x="3278123" y="3479291"/>
            <a:chExt cx="927100" cy="927100"/>
          </a:xfrm>
        </p:grpSpPr>
        <p:sp>
          <p:nvSpPr>
            <p:cNvPr id="7" name="object 7" descr=""/>
            <p:cNvSpPr/>
            <p:nvPr/>
          </p:nvSpPr>
          <p:spPr>
            <a:xfrm>
              <a:off x="3284219" y="3485387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914400" h="914400">
                  <a:moveTo>
                    <a:pt x="457200" y="0"/>
                  </a:moveTo>
                  <a:lnTo>
                    <a:pt x="410458" y="2360"/>
                  </a:lnTo>
                  <a:lnTo>
                    <a:pt x="365066" y="9289"/>
                  </a:lnTo>
                  <a:lnTo>
                    <a:pt x="321253" y="20557"/>
                  </a:lnTo>
                  <a:lnTo>
                    <a:pt x="279249" y="35933"/>
                  </a:lnTo>
                  <a:lnTo>
                    <a:pt x="239283" y="55187"/>
                  </a:lnTo>
                  <a:lnTo>
                    <a:pt x="201587" y="78090"/>
                  </a:lnTo>
                  <a:lnTo>
                    <a:pt x="166390" y="104411"/>
                  </a:lnTo>
                  <a:lnTo>
                    <a:pt x="133921" y="133921"/>
                  </a:lnTo>
                  <a:lnTo>
                    <a:pt x="104411" y="166390"/>
                  </a:lnTo>
                  <a:lnTo>
                    <a:pt x="78090" y="201587"/>
                  </a:lnTo>
                  <a:lnTo>
                    <a:pt x="55187" y="239283"/>
                  </a:lnTo>
                  <a:lnTo>
                    <a:pt x="35933" y="279249"/>
                  </a:lnTo>
                  <a:lnTo>
                    <a:pt x="20557" y="321253"/>
                  </a:lnTo>
                  <a:lnTo>
                    <a:pt x="9289" y="365066"/>
                  </a:lnTo>
                  <a:lnTo>
                    <a:pt x="2360" y="410458"/>
                  </a:lnTo>
                  <a:lnTo>
                    <a:pt x="0" y="457200"/>
                  </a:lnTo>
                  <a:lnTo>
                    <a:pt x="2360" y="503941"/>
                  </a:lnTo>
                  <a:lnTo>
                    <a:pt x="9289" y="549333"/>
                  </a:lnTo>
                  <a:lnTo>
                    <a:pt x="20557" y="593146"/>
                  </a:lnTo>
                  <a:lnTo>
                    <a:pt x="35933" y="635150"/>
                  </a:lnTo>
                  <a:lnTo>
                    <a:pt x="55187" y="675116"/>
                  </a:lnTo>
                  <a:lnTo>
                    <a:pt x="78090" y="712812"/>
                  </a:lnTo>
                  <a:lnTo>
                    <a:pt x="104411" y="748009"/>
                  </a:lnTo>
                  <a:lnTo>
                    <a:pt x="133921" y="780478"/>
                  </a:lnTo>
                  <a:lnTo>
                    <a:pt x="166390" y="809988"/>
                  </a:lnTo>
                  <a:lnTo>
                    <a:pt x="201587" y="836309"/>
                  </a:lnTo>
                  <a:lnTo>
                    <a:pt x="239283" y="859212"/>
                  </a:lnTo>
                  <a:lnTo>
                    <a:pt x="279249" y="878466"/>
                  </a:lnTo>
                  <a:lnTo>
                    <a:pt x="321253" y="893842"/>
                  </a:lnTo>
                  <a:lnTo>
                    <a:pt x="365066" y="905110"/>
                  </a:lnTo>
                  <a:lnTo>
                    <a:pt x="410458" y="912039"/>
                  </a:lnTo>
                  <a:lnTo>
                    <a:pt x="457200" y="914400"/>
                  </a:lnTo>
                  <a:lnTo>
                    <a:pt x="503941" y="912039"/>
                  </a:lnTo>
                  <a:lnTo>
                    <a:pt x="549333" y="905110"/>
                  </a:lnTo>
                  <a:lnTo>
                    <a:pt x="593146" y="893842"/>
                  </a:lnTo>
                  <a:lnTo>
                    <a:pt x="635150" y="878466"/>
                  </a:lnTo>
                  <a:lnTo>
                    <a:pt x="675116" y="859212"/>
                  </a:lnTo>
                  <a:lnTo>
                    <a:pt x="712812" y="836309"/>
                  </a:lnTo>
                  <a:lnTo>
                    <a:pt x="748009" y="809988"/>
                  </a:lnTo>
                  <a:lnTo>
                    <a:pt x="780478" y="780478"/>
                  </a:lnTo>
                  <a:lnTo>
                    <a:pt x="809988" y="748009"/>
                  </a:lnTo>
                  <a:lnTo>
                    <a:pt x="836309" y="712812"/>
                  </a:lnTo>
                  <a:lnTo>
                    <a:pt x="859212" y="675116"/>
                  </a:lnTo>
                  <a:lnTo>
                    <a:pt x="878466" y="635150"/>
                  </a:lnTo>
                  <a:lnTo>
                    <a:pt x="893842" y="593146"/>
                  </a:lnTo>
                  <a:lnTo>
                    <a:pt x="905110" y="549333"/>
                  </a:lnTo>
                  <a:lnTo>
                    <a:pt x="912039" y="503941"/>
                  </a:lnTo>
                  <a:lnTo>
                    <a:pt x="914400" y="457200"/>
                  </a:lnTo>
                  <a:lnTo>
                    <a:pt x="912039" y="410458"/>
                  </a:lnTo>
                  <a:lnTo>
                    <a:pt x="905110" y="365066"/>
                  </a:lnTo>
                  <a:lnTo>
                    <a:pt x="893842" y="321253"/>
                  </a:lnTo>
                  <a:lnTo>
                    <a:pt x="878466" y="279249"/>
                  </a:lnTo>
                  <a:lnTo>
                    <a:pt x="859212" y="239283"/>
                  </a:lnTo>
                  <a:lnTo>
                    <a:pt x="836309" y="201587"/>
                  </a:lnTo>
                  <a:lnTo>
                    <a:pt x="809988" y="166390"/>
                  </a:lnTo>
                  <a:lnTo>
                    <a:pt x="780478" y="133921"/>
                  </a:lnTo>
                  <a:lnTo>
                    <a:pt x="748009" y="104411"/>
                  </a:lnTo>
                  <a:lnTo>
                    <a:pt x="712812" y="78090"/>
                  </a:lnTo>
                  <a:lnTo>
                    <a:pt x="675116" y="55187"/>
                  </a:lnTo>
                  <a:lnTo>
                    <a:pt x="635150" y="35933"/>
                  </a:lnTo>
                  <a:lnTo>
                    <a:pt x="593146" y="20557"/>
                  </a:lnTo>
                  <a:lnTo>
                    <a:pt x="549333" y="9289"/>
                  </a:lnTo>
                  <a:lnTo>
                    <a:pt x="503941" y="236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FF33CC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284219" y="3485387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914400" h="914400">
                  <a:moveTo>
                    <a:pt x="0" y="457200"/>
                  </a:moveTo>
                  <a:lnTo>
                    <a:pt x="2360" y="410458"/>
                  </a:lnTo>
                  <a:lnTo>
                    <a:pt x="9289" y="365066"/>
                  </a:lnTo>
                  <a:lnTo>
                    <a:pt x="20557" y="321253"/>
                  </a:lnTo>
                  <a:lnTo>
                    <a:pt x="35933" y="279249"/>
                  </a:lnTo>
                  <a:lnTo>
                    <a:pt x="55187" y="239283"/>
                  </a:lnTo>
                  <a:lnTo>
                    <a:pt x="78090" y="201587"/>
                  </a:lnTo>
                  <a:lnTo>
                    <a:pt x="104411" y="166390"/>
                  </a:lnTo>
                  <a:lnTo>
                    <a:pt x="133921" y="133921"/>
                  </a:lnTo>
                  <a:lnTo>
                    <a:pt x="166390" y="104411"/>
                  </a:lnTo>
                  <a:lnTo>
                    <a:pt x="201587" y="78090"/>
                  </a:lnTo>
                  <a:lnTo>
                    <a:pt x="239283" y="55187"/>
                  </a:lnTo>
                  <a:lnTo>
                    <a:pt x="279249" y="35933"/>
                  </a:lnTo>
                  <a:lnTo>
                    <a:pt x="321253" y="20557"/>
                  </a:lnTo>
                  <a:lnTo>
                    <a:pt x="365066" y="9289"/>
                  </a:lnTo>
                  <a:lnTo>
                    <a:pt x="410458" y="2360"/>
                  </a:lnTo>
                  <a:lnTo>
                    <a:pt x="457200" y="0"/>
                  </a:lnTo>
                  <a:lnTo>
                    <a:pt x="503941" y="2360"/>
                  </a:lnTo>
                  <a:lnTo>
                    <a:pt x="549333" y="9289"/>
                  </a:lnTo>
                  <a:lnTo>
                    <a:pt x="593146" y="20557"/>
                  </a:lnTo>
                  <a:lnTo>
                    <a:pt x="635150" y="35933"/>
                  </a:lnTo>
                  <a:lnTo>
                    <a:pt x="675116" y="55187"/>
                  </a:lnTo>
                  <a:lnTo>
                    <a:pt x="712812" y="78090"/>
                  </a:lnTo>
                  <a:lnTo>
                    <a:pt x="748009" y="104411"/>
                  </a:lnTo>
                  <a:lnTo>
                    <a:pt x="780478" y="133921"/>
                  </a:lnTo>
                  <a:lnTo>
                    <a:pt x="809988" y="166390"/>
                  </a:lnTo>
                  <a:lnTo>
                    <a:pt x="836309" y="201587"/>
                  </a:lnTo>
                  <a:lnTo>
                    <a:pt x="859212" y="239283"/>
                  </a:lnTo>
                  <a:lnTo>
                    <a:pt x="878466" y="279249"/>
                  </a:lnTo>
                  <a:lnTo>
                    <a:pt x="893842" y="321253"/>
                  </a:lnTo>
                  <a:lnTo>
                    <a:pt x="905110" y="365066"/>
                  </a:lnTo>
                  <a:lnTo>
                    <a:pt x="912039" y="410458"/>
                  </a:lnTo>
                  <a:lnTo>
                    <a:pt x="914400" y="457200"/>
                  </a:lnTo>
                  <a:lnTo>
                    <a:pt x="912039" y="503941"/>
                  </a:lnTo>
                  <a:lnTo>
                    <a:pt x="905110" y="549333"/>
                  </a:lnTo>
                  <a:lnTo>
                    <a:pt x="893842" y="593146"/>
                  </a:lnTo>
                  <a:lnTo>
                    <a:pt x="878466" y="635150"/>
                  </a:lnTo>
                  <a:lnTo>
                    <a:pt x="859212" y="675116"/>
                  </a:lnTo>
                  <a:lnTo>
                    <a:pt x="836309" y="712812"/>
                  </a:lnTo>
                  <a:lnTo>
                    <a:pt x="809988" y="748009"/>
                  </a:lnTo>
                  <a:lnTo>
                    <a:pt x="780478" y="780478"/>
                  </a:lnTo>
                  <a:lnTo>
                    <a:pt x="748009" y="809988"/>
                  </a:lnTo>
                  <a:lnTo>
                    <a:pt x="712812" y="836309"/>
                  </a:lnTo>
                  <a:lnTo>
                    <a:pt x="675116" y="859212"/>
                  </a:lnTo>
                  <a:lnTo>
                    <a:pt x="635150" y="878466"/>
                  </a:lnTo>
                  <a:lnTo>
                    <a:pt x="593146" y="893842"/>
                  </a:lnTo>
                  <a:lnTo>
                    <a:pt x="549333" y="905110"/>
                  </a:lnTo>
                  <a:lnTo>
                    <a:pt x="503941" y="912039"/>
                  </a:lnTo>
                  <a:lnTo>
                    <a:pt x="457200" y="914400"/>
                  </a:lnTo>
                  <a:lnTo>
                    <a:pt x="410458" y="912039"/>
                  </a:lnTo>
                  <a:lnTo>
                    <a:pt x="365066" y="905110"/>
                  </a:lnTo>
                  <a:lnTo>
                    <a:pt x="321253" y="893842"/>
                  </a:lnTo>
                  <a:lnTo>
                    <a:pt x="279249" y="878466"/>
                  </a:lnTo>
                  <a:lnTo>
                    <a:pt x="239283" y="859212"/>
                  </a:lnTo>
                  <a:lnTo>
                    <a:pt x="201587" y="836309"/>
                  </a:lnTo>
                  <a:lnTo>
                    <a:pt x="166390" y="809988"/>
                  </a:lnTo>
                  <a:lnTo>
                    <a:pt x="133921" y="780478"/>
                  </a:lnTo>
                  <a:lnTo>
                    <a:pt x="104411" y="748009"/>
                  </a:lnTo>
                  <a:lnTo>
                    <a:pt x="78090" y="712812"/>
                  </a:lnTo>
                  <a:lnTo>
                    <a:pt x="55187" y="675116"/>
                  </a:lnTo>
                  <a:lnTo>
                    <a:pt x="35933" y="635150"/>
                  </a:lnTo>
                  <a:lnTo>
                    <a:pt x="20557" y="593146"/>
                  </a:lnTo>
                  <a:lnTo>
                    <a:pt x="9289" y="549333"/>
                  </a:lnTo>
                  <a:lnTo>
                    <a:pt x="2360" y="503941"/>
                  </a:lnTo>
                  <a:lnTo>
                    <a:pt x="0" y="457200"/>
                  </a:lnTo>
                  <a:close/>
                </a:path>
              </a:pathLst>
            </a:custGeom>
            <a:ln w="12192">
              <a:solidFill>
                <a:srgbClr val="FF33C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192769" y="4315078"/>
            <a:ext cx="1368171" cy="586740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958710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10511" y="1409700"/>
            <a:ext cx="2846832" cy="50673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51192" y="1371600"/>
            <a:ext cx="2872739" cy="510540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5412613" y="3231464"/>
            <a:ext cx="1505585" cy="1388110"/>
            <a:chOff x="5412613" y="3231464"/>
            <a:chExt cx="1505585" cy="1388110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12613" y="3231464"/>
              <a:ext cx="1505204" cy="71658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28437" y="3902709"/>
              <a:ext cx="969263" cy="716280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90644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838200" y="1690116"/>
            <a:ext cx="3761740" cy="4738370"/>
            <a:chOff x="838200" y="1690116"/>
            <a:chExt cx="3761740" cy="473837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8200" y="1690116"/>
              <a:ext cx="3761232" cy="4738115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927860" y="2368296"/>
              <a:ext cx="791210" cy="1691639"/>
            </a:xfrm>
            <a:custGeom>
              <a:avLst/>
              <a:gdLst/>
              <a:ahLst/>
              <a:cxnLst/>
              <a:rect l="l" t="t" r="r" b="b"/>
              <a:pathLst>
                <a:path w="791210" h="1691639">
                  <a:moveTo>
                    <a:pt x="790956" y="0"/>
                  </a:moveTo>
                  <a:lnTo>
                    <a:pt x="0" y="0"/>
                  </a:lnTo>
                  <a:lnTo>
                    <a:pt x="0" y="1691639"/>
                  </a:lnTo>
                  <a:lnTo>
                    <a:pt x="790956" y="1691639"/>
                  </a:lnTo>
                  <a:lnTo>
                    <a:pt x="790956" y="0"/>
                  </a:lnTo>
                  <a:close/>
                </a:path>
              </a:pathLst>
            </a:custGeom>
            <a:solidFill>
              <a:srgbClr val="6F2F9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927860" y="2368296"/>
              <a:ext cx="791210" cy="1691639"/>
            </a:xfrm>
            <a:custGeom>
              <a:avLst/>
              <a:gdLst/>
              <a:ahLst/>
              <a:cxnLst/>
              <a:rect l="l" t="t" r="r" b="b"/>
              <a:pathLst>
                <a:path w="791210" h="1691639">
                  <a:moveTo>
                    <a:pt x="0" y="1691639"/>
                  </a:moveTo>
                  <a:lnTo>
                    <a:pt x="790956" y="1691639"/>
                  </a:lnTo>
                  <a:lnTo>
                    <a:pt x="790956" y="0"/>
                  </a:lnTo>
                  <a:lnTo>
                    <a:pt x="0" y="0"/>
                  </a:lnTo>
                  <a:lnTo>
                    <a:pt x="0" y="1691639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3630167" y="2368296"/>
              <a:ext cx="798830" cy="1691639"/>
            </a:xfrm>
            <a:custGeom>
              <a:avLst/>
              <a:gdLst/>
              <a:ahLst/>
              <a:cxnLst/>
              <a:rect l="l" t="t" r="r" b="b"/>
              <a:pathLst>
                <a:path w="798829" h="1691639">
                  <a:moveTo>
                    <a:pt x="798576" y="0"/>
                  </a:moveTo>
                  <a:lnTo>
                    <a:pt x="0" y="0"/>
                  </a:lnTo>
                  <a:lnTo>
                    <a:pt x="0" y="1691639"/>
                  </a:lnTo>
                  <a:lnTo>
                    <a:pt x="798576" y="1691639"/>
                  </a:lnTo>
                  <a:lnTo>
                    <a:pt x="798576" y="0"/>
                  </a:lnTo>
                  <a:close/>
                </a:path>
              </a:pathLst>
            </a:custGeom>
            <a:solidFill>
              <a:srgbClr val="28C20D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630167" y="2368296"/>
              <a:ext cx="798830" cy="1691639"/>
            </a:xfrm>
            <a:custGeom>
              <a:avLst/>
              <a:gdLst/>
              <a:ahLst/>
              <a:cxnLst/>
              <a:rect l="l" t="t" r="r" b="b"/>
              <a:pathLst>
                <a:path w="798829" h="1691639">
                  <a:moveTo>
                    <a:pt x="0" y="1691639"/>
                  </a:moveTo>
                  <a:lnTo>
                    <a:pt x="798576" y="1691639"/>
                  </a:lnTo>
                  <a:lnTo>
                    <a:pt x="798576" y="0"/>
                  </a:lnTo>
                  <a:lnTo>
                    <a:pt x="0" y="0"/>
                  </a:lnTo>
                  <a:lnTo>
                    <a:pt x="0" y="1691639"/>
                  </a:lnTo>
                  <a:close/>
                </a:path>
              </a:pathLst>
            </a:custGeom>
            <a:ln w="12192">
              <a:solidFill>
                <a:srgbClr val="28C20D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48610" y="2932176"/>
              <a:ext cx="601217" cy="455675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4957571" y="2183892"/>
            <a:ext cx="6608445" cy="4244340"/>
            <a:chOff x="4957571" y="2183892"/>
            <a:chExt cx="6608445" cy="4244340"/>
          </a:xfrm>
        </p:grpSpPr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7571" y="2183892"/>
              <a:ext cx="6608064" cy="4244339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6512051" y="3223260"/>
              <a:ext cx="2915920" cy="1621790"/>
            </a:xfrm>
            <a:custGeom>
              <a:avLst/>
              <a:gdLst/>
              <a:ahLst/>
              <a:cxnLst/>
              <a:rect l="l" t="t" r="r" b="b"/>
              <a:pathLst>
                <a:path w="2915920" h="1621789">
                  <a:moveTo>
                    <a:pt x="2915411" y="0"/>
                  </a:moveTo>
                  <a:lnTo>
                    <a:pt x="0" y="0"/>
                  </a:lnTo>
                  <a:lnTo>
                    <a:pt x="0" y="1621536"/>
                  </a:lnTo>
                  <a:lnTo>
                    <a:pt x="2915411" y="1621536"/>
                  </a:lnTo>
                  <a:lnTo>
                    <a:pt x="2915411" y="0"/>
                  </a:lnTo>
                  <a:close/>
                </a:path>
              </a:pathLst>
            </a:custGeom>
            <a:solidFill>
              <a:srgbClr val="FF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6512051" y="3223260"/>
              <a:ext cx="2915920" cy="1621790"/>
            </a:xfrm>
            <a:custGeom>
              <a:avLst/>
              <a:gdLst/>
              <a:ahLst/>
              <a:cxnLst/>
              <a:rect l="l" t="t" r="r" b="b"/>
              <a:pathLst>
                <a:path w="2915920" h="1621789">
                  <a:moveTo>
                    <a:pt x="0" y="1621536"/>
                  </a:moveTo>
                  <a:lnTo>
                    <a:pt x="2915411" y="1621536"/>
                  </a:lnTo>
                  <a:lnTo>
                    <a:pt x="2915411" y="0"/>
                  </a:lnTo>
                  <a:lnTo>
                    <a:pt x="0" y="0"/>
                  </a:lnTo>
                  <a:lnTo>
                    <a:pt x="0" y="1621536"/>
                  </a:lnTo>
                  <a:close/>
                </a:path>
              </a:pathLst>
            </a:custGeom>
            <a:ln w="12192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4" name="object 14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814062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65045"/>
            <a:ext cx="10218420" cy="911860"/>
            <a:chOff x="929639" y="1765045"/>
            <a:chExt cx="10218420" cy="91186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65045"/>
              <a:ext cx="10218293" cy="52120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154885"/>
              <a:ext cx="1990344" cy="521512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838323"/>
            <a:ext cx="2530221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459810"/>
            <a:ext cx="889355" cy="455980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15694" y="4030345"/>
            <a:ext cx="4457954" cy="390144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15694" y="4539360"/>
            <a:ext cx="1952370" cy="390144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5096840"/>
            <a:ext cx="2334641" cy="455980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16939" y="2624317"/>
            <a:ext cx="589915" cy="3417570"/>
          </a:xfrm>
          <a:prstGeom prst="rect">
            <a:avLst/>
          </a:prstGeom>
        </p:spPr>
        <p:txBody>
          <a:bodyPr wrap="square" lIns="0" tIns="2070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3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4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113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113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1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11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615694" y="5668975"/>
            <a:ext cx="1144689" cy="390143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738581"/>
            <a:ext cx="5229225" cy="521970"/>
            <a:chOff x="929639" y="738581"/>
            <a:chExt cx="5229225" cy="52197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738581"/>
              <a:ext cx="3592957" cy="52151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9274" y="913764"/>
              <a:ext cx="146303" cy="29260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32426" y="913764"/>
              <a:ext cx="858520" cy="29260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05094" y="919860"/>
              <a:ext cx="155448" cy="19507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63591" y="913764"/>
              <a:ext cx="794765" cy="292608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1784857"/>
            <a:ext cx="5129530" cy="3859529"/>
            <a:chOff x="1158239" y="1784857"/>
            <a:chExt cx="5129530" cy="3859529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1784857"/>
              <a:ext cx="2283587" cy="42367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14954" y="1784857"/>
              <a:ext cx="612648" cy="42367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799585" y="1784857"/>
              <a:ext cx="1418589" cy="42367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3" y="2179269"/>
              <a:ext cx="1801113" cy="3584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2510662"/>
              <a:ext cx="3702811" cy="35813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15693" y="2842894"/>
              <a:ext cx="4612005" cy="35813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3223894"/>
              <a:ext cx="3246628" cy="423671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284598" y="3223894"/>
              <a:ext cx="210312" cy="423671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389754" y="3223894"/>
              <a:ext cx="1271651" cy="423671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15693" y="3618306"/>
              <a:ext cx="4446015" cy="3584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58239" y="3999864"/>
              <a:ext cx="3909314" cy="423672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15693" y="4394580"/>
              <a:ext cx="4542282" cy="35813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58239" y="4775580"/>
              <a:ext cx="3219704" cy="423672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58239" y="5220309"/>
              <a:ext cx="5129022" cy="423976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916939" y="1766062"/>
            <a:ext cx="581025" cy="43021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115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algn="r" marR="5080">
              <a:lnSpc>
                <a:spcPts val="262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261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r" marR="5080">
              <a:lnSpc>
                <a:spcPts val="263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115"/>
              </a:lnSpc>
              <a:spcBef>
                <a:spcPts val="35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63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115"/>
              </a:lnSpc>
              <a:spcBef>
                <a:spcPts val="35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469900">
              <a:lnSpc>
                <a:spcPts val="2635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5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24" name="object 24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158239" y="5664403"/>
            <a:ext cx="3997452" cy="423672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182995" cy="716915"/>
            <a:chOff x="929639" y="629996"/>
            <a:chExt cx="618299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528187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37355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15662" y="629996"/>
              <a:ext cx="2696464" cy="716584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9639" y="1810766"/>
            <a:ext cx="6167501" cy="455675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8239" y="2330145"/>
            <a:ext cx="6149975" cy="727710"/>
            <a:chOff x="1158239" y="2330145"/>
            <a:chExt cx="6149975" cy="72771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330145"/>
              <a:ext cx="4765040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97930" y="2330145"/>
              <a:ext cx="210312" cy="39044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03086" y="2330145"/>
              <a:ext cx="1405128" cy="39044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2731642"/>
              <a:ext cx="833932" cy="326136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3124835"/>
            <a:ext cx="926210" cy="390144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916939" y="2267118"/>
            <a:ext cx="572135" cy="1572260"/>
          </a:xfrm>
          <a:prstGeom prst="rect">
            <a:avLst/>
          </a:prstGeom>
        </p:spPr>
        <p:txBody>
          <a:bodyPr wrap="square" lIns="0" tIns="571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95"/>
              </a:spcBef>
            </a:pPr>
            <a:r>
              <a:rPr dirty="0" sz="2000" spc="-50">
                <a:solidFill>
                  <a:srgbClr val="00AF50"/>
                </a:solidFill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9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929639" y="4321428"/>
            <a:ext cx="3124200" cy="390525"/>
            <a:chOff x="929639" y="4321428"/>
            <a:chExt cx="3124200" cy="390525"/>
          </a:xfrm>
        </p:grpSpPr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9639" y="4321428"/>
              <a:ext cx="3123946" cy="390144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929639" y="4651120"/>
              <a:ext cx="2993390" cy="22860"/>
            </a:xfrm>
            <a:custGeom>
              <a:avLst/>
              <a:gdLst/>
              <a:ahLst/>
              <a:cxnLst/>
              <a:rect l="l" t="t" r="r" b="b"/>
              <a:pathLst>
                <a:path w="2993390" h="22860">
                  <a:moveTo>
                    <a:pt x="2993136" y="0"/>
                  </a:moveTo>
                  <a:lnTo>
                    <a:pt x="0" y="0"/>
                  </a:lnTo>
                  <a:lnTo>
                    <a:pt x="0" y="22859"/>
                  </a:lnTo>
                  <a:lnTo>
                    <a:pt x="2993136" y="22859"/>
                  </a:lnTo>
                  <a:lnTo>
                    <a:pt x="299313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7" name="object 17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8239" y="4777104"/>
            <a:ext cx="5846572" cy="390144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1615694" y="1825751"/>
            <a:ext cx="9845040" cy="4521835"/>
            <a:chOff x="1615694" y="1825751"/>
            <a:chExt cx="9845040" cy="4521835"/>
          </a:xfrm>
        </p:grpSpPr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15694" y="3525647"/>
              <a:ext cx="3901694" cy="32613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419978" y="3525647"/>
              <a:ext cx="161544" cy="32613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00751" y="3525647"/>
              <a:ext cx="3146679" cy="32613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15694" y="3799662"/>
              <a:ext cx="2084832" cy="326440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636508" y="1825751"/>
              <a:ext cx="2823972" cy="4521708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916939" y="4714922"/>
            <a:ext cx="572135" cy="776605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9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25" name="object 25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615694" y="5177612"/>
            <a:ext cx="2372995" cy="326440"/>
          </a:xfrm>
          <a:prstGeom prst="rect">
            <a:avLst/>
          </a:prstGeom>
        </p:spPr>
      </p:pic>
      <p:pic>
        <p:nvPicPr>
          <p:cNvPr id="26" name="object 26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002911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0411" y="1426463"/>
            <a:ext cx="2846832" cy="506577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91000" y="3895344"/>
            <a:ext cx="6553200" cy="2665476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6096000" y="1219200"/>
            <a:ext cx="4735195" cy="2615565"/>
            <a:chOff x="6096000" y="1219200"/>
            <a:chExt cx="4735195" cy="2615565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6000" y="1219200"/>
              <a:ext cx="4648200" cy="2615184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8417051" y="2353055"/>
              <a:ext cx="2407920" cy="914400"/>
            </a:xfrm>
            <a:custGeom>
              <a:avLst/>
              <a:gdLst/>
              <a:ahLst/>
              <a:cxnLst/>
              <a:rect l="l" t="t" r="r" b="b"/>
              <a:pathLst>
                <a:path w="2407920" h="914400">
                  <a:moveTo>
                    <a:pt x="1203959" y="0"/>
                  </a:moveTo>
                  <a:lnTo>
                    <a:pt x="1135636" y="723"/>
                  </a:lnTo>
                  <a:lnTo>
                    <a:pt x="1068312" y="2869"/>
                  </a:lnTo>
                  <a:lnTo>
                    <a:pt x="1002091" y="6398"/>
                  </a:lnTo>
                  <a:lnTo>
                    <a:pt x="937073" y="11272"/>
                  </a:lnTo>
                  <a:lnTo>
                    <a:pt x="873360" y="17452"/>
                  </a:lnTo>
                  <a:lnTo>
                    <a:pt x="811055" y="24900"/>
                  </a:lnTo>
                  <a:lnTo>
                    <a:pt x="750257" y="33576"/>
                  </a:lnTo>
                  <a:lnTo>
                    <a:pt x="691070" y="43443"/>
                  </a:lnTo>
                  <a:lnTo>
                    <a:pt x="633595" y="54461"/>
                  </a:lnTo>
                  <a:lnTo>
                    <a:pt x="577932" y="66592"/>
                  </a:lnTo>
                  <a:lnTo>
                    <a:pt x="524185" y="79798"/>
                  </a:lnTo>
                  <a:lnTo>
                    <a:pt x="472454" y="94039"/>
                  </a:lnTo>
                  <a:lnTo>
                    <a:pt x="422841" y="109278"/>
                  </a:lnTo>
                  <a:lnTo>
                    <a:pt x="375448" y="125475"/>
                  </a:lnTo>
                  <a:lnTo>
                    <a:pt x="330376" y="142592"/>
                  </a:lnTo>
                  <a:lnTo>
                    <a:pt x="287726" y="160591"/>
                  </a:lnTo>
                  <a:lnTo>
                    <a:pt x="247602" y="179432"/>
                  </a:lnTo>
                  <a:lnTo>
                    <a:pt x="210103" y="199077"/>
                  </a:lnTo>
                  <a:lnTo>
                    <a:pt x="175332" y="219488"/>
                  </a:lnTo>
                  <a:lnTo>
                    <a:pt x="143391" y="240625"/>
                  </a:lnTo>
                  <a:lnTo>
                    <a:pt x="88402" y="284926"/>
                  </a:lnTo>
                  <a:lnTo>
                    <a:pt x="45949" y="331671"/>
                  </a:lnTo>
                  <a:lnTo>
                    <a:pt x="16846" y="380552"/>
                  </a:lnTo>
                  <a:lnTo>
                    <a:pt x="1905" y="431258"/>
                  </a:lnTo>
                  <a:lnTo>
                    <a:pt x="0" y="457200"/>
                  </a:lnTo>
                  <a:lnTo>
                    <a:pt x="1905" y="483141"/>
                  </a:lnTo>
                  <a:lnTo>
                    <a:pt x="16846" y="533847"/>
                  </a:lnTo>
                  <a:lnTo>
                    <a:pt x="45949" y="582728"/>
                  </a:lnTo>
                  <a:lnTo>
                    <a:pt x="88402" y="629473"/>
                  </a:lnTo>
                  <a:lnTo>
                    <a:pt x="143391" y="673774"/>
                  </a:lnTo>
                  <a:lnTo>
                    <a:pt x="175332" y="694911"/>
                  </a:lnTo>
                  <a:lnTo>
                    <a:pt x="210103" y="715322"/>
                  </a:lnTo>
                  <a:lnTo>
                    <a:pt x="247602" y="734967"/>
                  </a:lnTo>
                  <a:lnTo>
                    <a:pt x="287726" y="753808"/>
                  </a:lnTo>
                  <a:lnTo>
                    <a:pt x="330376" y="771807"/>
                  </a:lnTo>
                  <a:lnTo>
                    <a:pt x="375448" y="788924"/>
                  </a:lnTo>
                  <a:lnTo>
                    <a:pt x="422841" y="805121"/>
                  </a:lnTo>
                  <a:lnTo>
                    <a:pt x="472454" y="820360"/>
                  </a:lnTo>
                  <a:lnTo>
                    <a:pt x="524185" y="834601"/>
                  </a:lnTo>
                  <a:lnTo>
                    <a:pt x="577932" y="847807"/>
                  </a:lnTo>
                  <a:lnTo>
                    <a:pt x="633595" y="859938"/>
                  </a:lnTo>
                  <a:lnTo>
                    <a:pt x="691070" y="870956"/>
                  </a:lnTo>
                  <a:lnTo>
                    <a:pt x="750257" y="880823"/>
                  </a:lnTo>
                  <a:lnTo>
                    <a:pt x="811055" y="889499"/>
                  </a:lnTo>
                  <a:lnTo>
                    <a:pt x="873360" y="896947"/>
                  </a:lnTo>
                  <a:lnTo>
                    <a:pt x="937073" y="903127"/>
                  </a:lnTo>
                  <a:lnTo>
                    <a:pt x="1002091" y="908001"/>
                  </a:lnTo>
                  <a:lnTo>
                    <a:pt x="1068312" y="911530"/>
                  </a:lnTo>
                  <a:lnTo>
                    <a:pt x="1135636" y="913676"/>
                  </a:lnTo>
                  <a:lnTo>
                    <a:pt x="1203959" y="914400"/>
                  </a:lnTo>
                  <a:lnTo>
                    <a:pt x="1272283" y="913676"/>
                  </a:lnTo>
                  <a:lnTo>
                    <a:pt x="1339607" y="911530"/>
                  </a:lnTo>
                  <a:lnTo>
                    <a:pt x="1405828" y="908001"/>
                  </a:lnTo>
                  <a:lnTo>
                    <a:pt x="1470846" y="903127"/>
                  </a:lnTo>
                  <a:lnTo>
                    <a:pt x="1534559" y="896947"/>
                  </a:lnTo>
                  <a:lnTo>
                    <a:pt x="1596864" y="889499"/>
                  </a:lnTo>
                  <a:lnTo>
                    <a:pt x="1657662" y="880823"/>
                  </a:lnTo>
                  <a:lnTo>
                    <a:pt x="1716849" y="870956"/>
                  </a:lnTo>
                  <a:lnTo>
                    <a:pt x="1774324" y="859938"/>
                  </a:lnTo>
                  <a:lnTo>
                    <a:pt x="1829987" y="847807"/>
                  </a:lnTo>
                  <a:lnTo>
                    <a:pt x="1883734" y="834601"/>
                  </a:lnTo>
                  <a:lnTo>
                    <a:pt x="1935465" y="820360"/>
                  </a:lnTo>
                  <a:lnTo>
                    <a:pt x="1985078" y="805121"/>
                  </a:lnTo>
                  <a:lnTo>
                    <a:pt x="2032471" y="788924"/>
                  </a:lnTo>
                  <a:lnTo>
                    <a:pt x="2077543" y="771807"/>
                  </a:lnTo>
                  <a:lnTo>
                    <a:pt x="2120193" y="753808"/>
                  </a:lnTo>
                  <a:lnTo>
                    <a:pt x="2160317" y="734967"/>
                  </a:lnTo>
                  <a:lnTo>
                    <a:pt x="2197816" y="715322"/>
                  </a:lnTo>
                  <a:lnTo>
                    <a:pt x="2232587" y="694911"/>
                  </a:lnTo>
                  <a:lnTo>
                    <a:pt x="2264528" y="673774"/>
                  </a:lnTo>
                  <a:lnTo>
                    <a:pt x="2319517" y="629473"/>
                  </a:lnTo>
                  <a:lnTo>
                    <a:pt x="2361970" y="582728"/>
                  </a:lnTo>
                  <a:lnTo>
                    <a:pt x="2391073" y="533847"/>
                  </a:lnTo>
                  <a:lnTo>
                    <a:pt x="2406014" y="483141"/>
                  </a:lnTo>
                  <a:lnTo>
                    <a:pt x="2407920" y="457200"/>
                  </a:lnTo>
                  <a:lnTo>
                    <a:pt x="2406014" y="431258"/>
                  </a:lnTo>
                  <a:lnTo>
                    <a:pt x="2391073" y="380552"/>
                  </a:lnTo>
                  <a:lnTo>
                    <a:pt x="2361970" y="331671"/>
                  </a:lnTo>
                  <a:lnTo>
                    <a:pt x="2319517" y="284926"/>
                  </a:lnTo>
                  <a:lnTo>
                    <a:pt x="2264528" y="240625"/>
                  </a:lnTo>
                  <a:lnTo>
                    <a:pt x="2232587" y="219488"/>
                  </a:lnTo>
                  <a:lnTo>
                    <a:pt x="2197816" y="199077"/>
                  </a:lnTo>
                  <a:lnTo>
                    <a:pt x="2160317" y="179432"/>
                  </a:lnTo>
                  <a:lnTo>
                    <a:pt x="2120193" y="160591"/>
                  </a:lnTo>
                  <a:lnTo>
                    <a:pt x="2077543" y="142592"/>
                  </a:lnTo>
                  <a:lnTo>
                    <a:pt x="2032471" y="125475"/>
                  </a:lnTo>
                  <a:lnTo>
                    <a:pt x="1985078" y="109278"/>
                  </a:lnTo>
                  <a:lnTo>
                    <a:pt x="1935465" y="94039"/>
                  </a:lnTo>
                  <a:lnTo>
                    <a:pt x="1883734" y="79798"/>
                  </a:lnTo>
                  <a:lnTo>
                    <a:pt x="1829987" y="66592"/>
                  </a:lnTo>
                  <a:lnTo>
                    <a:pt x="1774324" y="54461"/>
                  </a:lnTo>
                  <a:lnTo>
                    <a:pt x="1716849" y="43443"/>
                  </a:lnTo>
                  <a:lnTo>
                    <a:pt x="1657662" y="33576"/>
                  </a:lnTo>
                  <a:lnTo>
                    <a:pt x="1596864" y="24900"/>
                  </a:lnTo>
                  <a:lnTo>
                    <a:pt x="1534559" y="17452"/>
                  </a:lnTo>
                  <a:lnTo>
                    <a:pt x="1470846" y="11272"/>
                  </a:lnTo>
                  <a:lnTo>
                    <a:pt x="1405828" y="6398"/>
                  </a:lnTo>
                  <a:lnTo>
                    <a:pt x="1339607" y="2869"/>
                  </a:lnTo>
                  <a:lnTo>
                    <a:pt x="1272283" y="723"/>
                  </a:lnTo>
                  <a:lnTo>
                    <a:pt x="1203959" y="0"/>
                  </a:lnTo>
                  <a:close/>
                </a:path>
              </a:pathLst>
            </a:custGeom>
            <a:solidFill>
              <a:srgbClr val="FF0000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8417051" y="2353055"/>
              <a:ext cx="2407920" cy="914400"/>
            </a:xfrm>
            <a:custGeom>
              <a:avLst/>
              <a:gdLst/>
              <a:ahLst/>
              <a:cxnLst/>
              <a:rect l="l" t="t" r="r" b="b"/>
              <a:pathLst>
                <a:path w="2407920" h="914400">
                  <a:moveTo>
                    <a:pt x="0" y="457200"/>
                  </a:moveTo>
                  <a:lnTo>
                    <a:pt x="7555" y="405696"/>
                  </a:lnTo>
                  <a:lnTo>
                    <a:pt x="29678" y="355864"/>
                  </a:lnTo>
                  <a:lnTo>
                    <a:pt x="65558" y="308013"/>
                  </a:lnTo>
                  <a:lnTo>
                    <a:pt x="114380" y="262451"/>
                  </a:lnTo>
                  <a:lnTo>
                    <a:pt x="175332" y="219488"/>
                  </a:lnTo>
                  <a:lnTo>
                    <a:pt x="210103" y="199077"/>
                  </a:lnTo>
                  <a:lnTo>
                    <a:pt x="247602" y="179432"/>
                  </a:lnTo>
                  <a:lnTo>
                    <a:pt x="287726" y="160591"/>
                  </a:lnTo>
                  <a:lnTo>
                    <a:pt x="330376" y="142592"/>
                  </a:lnTo>
                  <a:lnTo>
                    <a:pt x="375448" y="125475"/>
                  </a:lnTo>
                  <a:lnTo>
                    <a:pt x="422841" y="109278"/>
                  </a:lnTo>
                  <a:lnTo>
                    <a:pt x="472454" y="94039"/>
                  </a:lnTo>
                  <a:lnTo>
                    <a:pt x="524185" y="79798"/>
                  </a:lnTo>
                  <a:lnTo>
                    <a:pt x="577932" y="66592"/>
                  </a:lnTo>
                  <a:lnTo>
                    <a:pt x="633595" y="54461"/>
                  </a:lnTo>
                  <a:lnTo>
                    <a:pt x="691070" y="43443"/>
                  </a:lnTo>
                  <a:lnTo>
                    <a:pt x="750257" y="33576"/>
                  </a:lnTo>
                  <a:lnTo>
                    <a:pt x="811055" y="24900"/>
                  </a:lnTo>
                  <a:lnTo>
                    <a:pt x="873360" y="17452"/>
                  </a:lnTo>
                  <a:lnTo>
                    <a:pt x="937073" y="11272"/>
                  </a:lnTo>
                  <a:lnTo>
                    <a:pt x="1002091" y="6398"/>
                  </a:lnTo>
                  <a:lnTo>
                    <a:pt x="1068312" y="2869"/>
                  </a:lnTo>
                  <a:lnTo>
                    <a:pt x="1135636" y="723"/>
                  </a:lnTo>
                  <a:lnTo>
                    <a:pt x="1203959" y="0"/>
                  </a:lnTo>
                  <a:lnTo>
                    <a:pt x="1272283" y="723"/>
                  </a:lnTo>
                  <a:lnTo>
                    <a:pt x="1339607" y="2869"/>
                  </a:lnTo>
                  <a:lnTo>
                    <a:pt x="1405828" y="6398"/>
                  </a:lnTo>
                  <a:lnTo>
                    <a:pt x="1470846" y="11272"/>
                  </a:lnTo>
                  <a:lnTo>
                    <a:pt x="1534559" y="17452"/>
                  </a:lnTo>
                  <a:lnTo>
                    <a:pt x="1596864" y="24900"/>
                  </a:lnTo>
                  <a:lnTo>
                    <a:pt x="1657662" y="33576"/>
                  </a:lnTo>
                  <a:lnTo>
                    <a:pt x="1716849" y="43443"/>
                  </a:lnTo>
                  <a:lnTo>
                    <a:pt x="1774324" y="54461"/>
                  </a:lnTo>
                  <a:lnTo>
                    <a:pt x="1829987" y="66592"/>
                  </a:lnTo>
                  <a:lnTo>
                    <a:pt x="1883734" y="79798"/>
                  </a:lnTo>
                  <a:lnTo>
                    <a:pt x="1935465" y="94039"/>
                  </a:lnTo>
                  <a:lnTo>
                    <a:pt x="1985078" y="109278"/>
                  </a:lnTo>
                  <a:lnTo>
                    <a:pt x="2032471" y="125475"/>
                  </a:lnTo>
                  <a:lnTo>
                    <a:pt x="2077543" y="142592"/>
                  </a:lnTo>
                  <a:lnTo>
                    <a:pt x="2120193" y="160591"/>
                  </a:lnTo>
                  <a:lnTo>
                    <a:pt x="2160317" y="179432"/>
                  </a:lnTo>
                  <a:lnTo>
                    <a:pt x="2197816" y="199077"/>
                  </a:lnTo>
                  <a:lnTo>
                    <a:pt x="2232587" y="219488"/>
                  </a:lnTo>
                  <a:lnTo>
                    <a:pt x="2264528" y="240625"/>
                  </a:lnTo>
                  <a:lnTo>
                    <a:pt x="2319517" y="284926"/>
                  </a:lnTo>
                  <a:lnTo>
                    <a:pt x="2361970" y="331671"/>
                  </a:lnTo>
                  <a:lnTo>
                    <a:pt x="2391073" y="380552"/>
                  </a:lnTo>
                  <a:lnTo>
                    <a:pt x="2406014" y="431258"/>
                  </a:lnTo>
                  <a:lnTo>
                    <a:pt x="2407920" y="457200"/>
                  </a:lnTo>
                  <a:lnTo>
                    <a:pt x="2406014" y="483141"/>
                  </a:lnTo>
                  <a:lnTo>
                    <a:pt x="2391073" y="533847"/>
                  </a:lnTo>
                  <a:lnTo>
                    <a:pt x="2361970" y="582728"/>
                  </a:lnTo>
                  <a:lnTo>
                    <a:pt x="2319517" y="629473"/>
                  </a:lnTo>
                  <a:lnTo>
                    <a:pt x="2264528" y="673774"/>
                  </a:lnTo>
                  <a:lnTo>
                    <a:pt x="2232587" y="694911"/>
                  </a:lnTo>
                  <a:lnTo>
                    <a:pt x="2197816" y="715322"/>
                  </a:lnTo>
                  <a:lnTo>
                    <a:pt x="2160317" y="734967"/>
                  </a:lnTo>
                  <a:lnTo>
                    <a:pt x="2120193" y="753808"/>
                  </a:lnTo>
                  <a:lnTo>
                    <a:pt x="2077543" y="771807"/>
                  </a:lnTo>
                  <a:lnTo>
                    <a:pt x="2032471" y="788924"/>
                  </a:lnTo>
                  <a:lnTo>
                    <a:pt x="1985078" y="805121"/>
                  </a:lnTo>
                  <a:lnTo>
                    <a:pt x="1935465" y="820360"/>
                  </a:lnTo>
                  <a:lnTo>
                    <a:pt x="1883734" y="834601"/>
                  </a:lnTo>
                  <a:lnTo>
                    <a:pt x="1829987" y="847807"/>
                  </a:lnTo>
                  <a:lnTo>
                    <a:pt x="1774324" y="859938"/>
                  </a:lnTo>
                  <a:lnTo>
                    <a:pt x="1716849" y="870956"/>
                  </a:lnTo>
                  <a:lnTo>
                    <a:pt x="1657662" y="880823"/>
                  </a:lnTo>
                  <a:lnTo>
                    <a:pt x="1596864" y="889499"/>
                  </a:lnTo>
                  <a:lnTo>
                    <a:pt x="1534559" y="896947"/>
                  </a:lnTo>
                  <a:lnTo>
                    <a:pt x="1470846" y="903127"/>
                  </a:lnTo>
                  <a:lnTo>
                    <a:pt x="1405828" y="908001"/>
                  </a:lnTo>
                  <a:lnTo>
                    <a:pt x="1339607" y="911530"/>
                  </a:lnTo>
                  <a:lnTo>
                    <a:pt x="1272283" y="913676"/>
                  </a:lnTo>
                  <a:lnTo>
                    <a:pt x="1203959" y="914400"/>
                  </a:lnTo>
                  <a:lnTo>
                    <a:pt x="1135636" y="913676"/>
                  </a:lnTo>
                  <a:lnTo>
                    <a:pt x="1068312" y="911530"/>
                  </a:lnTo>
                  <a:lnTo>
                    <a:pt x="1002091" y="908001"/>
                  </a:lnTo>
                  <a:lnTo>
                    <a:pt x="937073" y="903127"/>
                  </a:lnTo>
                  <a:lnTo>
                    <a:pt x="873360" y="896947"/>
                  </a:lnTo>
                  <a:lnTo>
                    <a:pt x="811055" y="889499"/>
                  </a:lnTo>
                  <a:lnTo>
                    <a:pt x="750257" y="880823"/>
                  </a:lnTo>
                  <a:lnTo>
                    <a:pt x="691070" y="870956"/>
                  </a:lnTo>
                  <a:lnTo>
                    <a:pt x="633595" y="859938"/>
                  </a:lnTo>
                  <a:lnTo>
                    <a:pt x="577932" y="847807"/>
                  </a:lnTo>
                  <a:lnTo>
                    <a:pt x="524185" y="834601"/>
                  </a:lnTo>
                  <a:lnTo>
                    <a:pt x="472454" y="820360"/>
                  </a:lnTo>
                  <a:lnTo>
                    <a:pt x="422841" y="805121"/>
                  </a:lnTo>
                  <a:lnTo>
                    <a:pt x="375448" y="788924"/>
                  </a:lnTo>
                  <a:lnTo>
                    <a:pt x="330376" y="771807"/>
                  </a:lnTo>
                  <a:lnTo>
                    <a:pt x="287726" y="753808"/>
                  </a:lnTo>
                  <a:lnTo>
                    <a:pt x="247602" y="734967"/>
                  </a:lnTo>
                  <a:lnTo>
                    <a:pt x="210103" y="715322"/>
                  </a:lnTo>
                  <a:lnTo>
                    <a:pt x="175332" y="694911"/>
                  </a:lnTo>
                  <a:lnTo>
                    <a:pt x="143391" y="673774"/>
                  </a:lnTo>
                  <a:lnTo>
                    <a:pt x="88402" y="629473"/>
                  </a:lnTo>
                  <a:lnTo>
                    <a:pt x="45949" y="582728"/>
                  </a:lnTo>
                  <a:lnTo>
                    <a:pt x="16846" y="533847"/>
                  </a:lnTo>
                  <a:lnTo>
                    <a:pt x="1905" y="483141"/>
                  </a:lnTo>
                  <a:lnTo>
                    <a:pt x="0" y="457200"/>
                  </a:lnTo>
                  <a:close/>
                </a:path>
              </a:pathLst>
            </a:custGeom>
            <a:ln w="121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966210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63068" y="1630679"/>
            <a:ext cx="6978650" cy="3924300"/>
            <a:chOff x="163068" y="1630679"/>
            <a:chExt cx="6978650" cy="392430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3068" y="1630679"/>
              <a:ext cx="6978396" cy="39243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653027" y="3429000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39" h="978535">
                  <a:moveTo>
                    <a:pt x="242316" y="0"/>
                  </a:moveTo>
                  <a:lnTo>
                    <a:pt x="0" y="242316"/>
                  </a:lnTo>
                  <a:lnTo>
                    <a:pt x="121158" y="242316"/>
                  </a:lnTo>
                  <a:lnTo>
                    <a:pt x="121158" y="978407"/>
                  </a:lnTo>
                  <a:lnTo>
                    <a:pt x="363474" y="978407"/>
                  </a:lnTo>
                  <a:lnTo>
                    <a:pt x="363474" y="242316"/>
                  </a:lnTo>
                  <a:lnTo>
                    <a:pt x="484632" y="242316"/>
                  </a:lnTo>
                  <a:lnTo>
                    <a:pt x="242316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653027" y="3429000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39" h="978535">
                  <a:moveTo>
                    <a:pt x="0" y="242316"/>
                  </a:moveTo>
                  <a:lnTo>
                    <a:pt x="242316" y="0"/>
                  </a:lnTo>
                  <a:lnTo>
                    <a:pt x="484632" y="242316"/>
                  </a:lnTo>
                  <a:lnTo>
                    <a:pt x="363474" y="242316"/>
                  </a:lnTo>
                  <a:lnTo>
                    <a:pt x="363474" y="978407"/>
                  </a:lnTo>
                  <a:lnTo>
                    <a:pt x="121158" y="978407"/>
                  </a:lnTo>
                  <a:lnTo>
                    <a:pt x="121158" y="242316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" name="object 7" descr=""/>
          <p:cNvGrpSpPr/>
          <p:nvPr/>
        </p:nvGrpSpPr>
        <p:grpSpPr>
          <a:xfrm>
            <a:off x="1441069" y="5739688"/>
            <a:ext cx="3913504" cy="756920"/>
            <a:chOff x="1441069" y="5739688"/>
            <a:chExt cx="3913504" cy="756920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1069" y="5739688"/>
              <a:ext cx="3913251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41069" y="6106058"/>
              <a:ext cx="2629916" cy="390144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7219695" y="1593088"/>
            <a:ext cx="4813935" cy="4676775"/>
            <a:chOff x="7219695" y="1593088"/>
            <a:chExt cx="4813935" cy="4676775"/>
          </a:xfrm>
        </p:grpSpPr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00771" y="1848612"/>
              <a:ext cx="4067555" cy="4421123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7226045" y="1599438"/>
              <a:ext cx="2312035" cy="3007360"/>
            </a:xfrm>
            <a:custGeom>
              <a:avLst/>
              <a:gdLst/>
              <a:ahLst/>
              <a:cxnLst/>
              <a:rect l="l" t="t" r="r" b="b"/>
              <a:pathLst>
                <a:path w="2312034" h="3007360">
                  <a:moveTo>
                    <a:pt x="1658365" y="0"/>
                  </a:moveTo>
                  <a:lnTo>
                    <a:pt x="0" y="2588514"/>
                  </a:lnTo>
                  <a:lnTo>
                    <a:pt x="653542" y="3007360"/>
                  </a:lnTo>
                  <a:lnTo>
                    <a:pt x="2312034" y="418719"/>
                  </a:lnTo>
                  <a:lnTo>
                    <a:pt x="1658365" y="0"/>
                  </a:lnTo>
                  <a:close/>
                </a:path>
              </a:pathLst>
            </a:custGeom>
            <a:solidFill>
              <a:srgbClr val="6F2F9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7226045" y="1599438"/>
              <a:ext cx="2312035" cy="3007360"/>
            </a:xfrm>
            <a:custGeom>
              <a:avLst/>
              <a:gdLst/>
              <a:ahLst/>
              <a:cxnLst/>
              <a:rect l="l" t="t" r="r" b="b"/>
              <a:pathLst>
                <a:path w="2312034" h="3007360">
                  <a:moveTo>
                    <a:pt x="1658365" y="0"/>
                  </a:moveTo>
                  <a:lnTo>
                    <a:pt x="2312034" y="418719"/>
                  </a:lnTo>
                  <a:lnTo>
                    <a:pt x="653542" y="3007360"/>
                  </a:lnTo>
                  <a:lnTo>
                    <a:pt x="0" y="2588514"/>
                  </a:lnTo>
                  <a:lnTo>
                    <a:pt x="1658365" y="0"/>
                  </a:lnTo>
                  <a:close/>
                </a:path>
              </a:pathLst>
            </a:custGeom>
            <a:ln w="1270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28454" y="2726131"/>
              <a:ext cx="601218" cy="455980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10100690" y="1683766"/>
              <a:ext cx="1926589" cy="3204845"/>
            </a:xfrm>
            <a:custGeom>
              <a:avLst/>
              <a:gdLst/>
              <a:ahLst/>
              <a:cxnLst/>
              <a:rect l="l" t="t" r="r" b="b"/>
              <a:pathLst>
                <a:path w="1926590" h="3204845">
                  <a:moveTo>
                    <a:pt x="1142873" y="0"/>
                  </a:moveTo>
                  <a:lnTo>
                    <a:pt x="0" y="309245"/>
                  </a:lnTo>
                  <a:lnTo>
                    <a:pt x="783462" y="3204337"/>
                  </a:lnTo>
                  <a:lnTo>
                    <a:pt x="1926335" y="2894965"/>
                  </a:lnTo>
                  <a:lnTo>
                    <a:pt x="1142873" y="0"/>
                  </a:lnTo>
                  <a:close/>
                </a:path>
              </a:pathLst>
            </a:custGeom>
            <a:solidFill>
              <a:srgbClr val="28C20D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10100690" y="1683766"/>
              <a:ext cx="1926589" cy="3204845"/>
            </a:xfrm>
            <a:custGeom>
              <a:avLst/>
              <a:gdLst/>
              <a:ahLst/>
              <a:cxnLst/>
              <a:rect l="l" t="t" r="r" b="b"/>
              <a:pathLst>
                <a:path w="1926590" h="3204845">
                  <a:moveTo>
                    <a:pt x="0" y="309245"/>
                  </a:moveTo>
                  <a:lnTo>
                    <a:pt x="1142873" y="0"/>
                  </a:lnTo>
                  <a:lnTo>
                    <a:pt x="1926335" y="2894965"/>
                  </a:lnTo>
                  <a:lnTo>
                    <a:pt x="783462" y="3204337"/>
                  </a:lnTo>
                  <a:lnTo>
                    <a:pt x="0" y="309245"/>
                  </a:lnTo>
                  <a:close/>
                </a:path>
              </a:pathLst>
            </a:custGeom>
            <a:ln w="12700">
              <a:solidFill>
                <a:srgbClr val="28C2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7" name="object 17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609465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519683" y="1557527"/>
            <a:ext cx="10834370" cy="4704715"/>
            <a:chOff x="519683" y="1557527"/>
            <a:chExt cx="10834370" cy="47047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9683" y="1557527"/>
              <a:ext cx="5881116" cy="320802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67043" y="3040380"/>
              <a:ext cx="5286756" cy="3221736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38199" y="3791711"/>
              <a:ext cx="1432560" cy="1544320"/>
            </a:xfrm>
            <a:custGeom>
              <a:avLst/>
              <a:gdLst/>
              <a:ahLst/>
              <a:cxnLst/>
              <a:rect l="l" t="t" r="r" b="b"/>
              <a:pathLst>
                <a:path w="1432560" h="1544320">
                  <a:moveTo>
                    <a:pt x="716280" y="0"/>
                  </a:moveTo>
                  <a:lnTo>
                    <a:pt x="669184" y="1641"/>
                  </a:lnTo>
                  <a:lnTo>
                    <a:pt x="622901" y="6499"/>
                  </a:lnTo>
                  <a:lnTo>
                    <a:pt x="577527" y="14470"/>
                  </a:lnTo>
                  <a:lnTo>
                    <a:pt x="533155" y="25454"/>
                  </a:lnTo>
                  <a:lnTo>
                    <a:pt x="489879" y="39349"/>
                  </a:lnTo>
                  <a:lnTo>
                    <a:pt x="447794" y="56053"/>
                  </a:lnTo>
                  <a:lnTo>
                    <a:pt x="406995" y="75464"/>
                  </a:lnTo>
                  <a:lnTo>
                    <a:pt x="367575" y="97481"/>
                  </a:lnTo>
                  <a:lnTo>
                    <a:pt x="329630" y="122002"/>
                  </a:lnTo>
                  <a:lnTo>
                    <a:pt x="293253" y="148925"/>
                  </a:lnTo>
                  <a:lnTo>
                    <a:pt x="258539" y="178149"/>
                  </a:lnTo>
                  <a:lnTo>
                    <a:pt x="225582" y="209571"/>
                  </a:lnTo>
                  <a:lnTo>
                    <a:pt x="194477" y="243091"/>
                  </a:lnTo>
                  <a:lnTo>
                    <a:pt x="165318" y="278607"/>
                  </a:lnTo>
                  <a:lnTo>
                    <a:pt x="138199" y="316016"/>
                  </a:lnTo>
                  <a:lnTo>
                    <a:pt x="113216" y="355218"/>
                  </a:lnTo>
                  <a:lnTo>
                    <a:pt x="90461" y="396110"/>
                  </a:lnTo>
                  <a:lnTo>
                    <a:pt x="70030" y="438591"/>
                  </a:lnTo>
                  <a:lnTo>
                    <a:pt x="52017" y="482559"/>
                  </a:lnTo>
                  <a:lnTo>
                    <a:pt x="36516" y="527913"/>
                  </a:lnTo>
                  <a:lnTo>
                    <a:pt x="23622" y="574551"/>
                  </a:lnTo>
                  <a:lnTo>
                    <a:pt x="13428" y="622370"/>
                  </a:lnTo>
                  <a:lnTo>
                    <a:pt x="6031" y="671271"/>
                  </a:lnTo>
                  <a:lnTo>
                    <a:pt x="1523" y="721149"/>
                  </a:lnTo>
                  <a:lnTo>
                    <a:pt x="0" y="771906"/>
                  </a:lnTo>
                  <a:lnTo>
                    <a:pt x="1523" y="822662"/>
                  </a:lnTo>
                  <a:lnTo>
                    <a:pt x="6031" y="872540"/>
                  </a:lnTo>
                  <a:lnTo>
                    <a:pt x="13428" y="921441"/>
                  </a:lnTo>
                  <a:lnTo>
                    <a:pt x="23622" y="969260"/>
                  </a:lnTo>
                  <a:lnTo>
                    <a:pt x="36516" y="1015898"/>
                  </a:lnTo>
                  <a:lnTo>
                    <a:pt x="52017" y="1061252"/>
                  </a:lnTo>
                  <a:lnTo>
                    <a:pt x="70030" y="1105220"/>
                  </a:lnTo>
                  <a:lnTo>
                    <a:pt x="90461" y="1147701"/>
                  </a:lnTo>
                  <a:lnTo>
                    <a:pt x="113216" y="1188593"/>
                  </a:lnTo>
                  <a:lnTo>
                    <a:pt x="138199" y="1227795"/>
                  </a:lnTo>
                  <a:lnTo>
                    <a:pt x="165318" y="1265204"/>
                  </a:lnTo>
                  <a:lnTo>
                    <a:pt x="194477" y="1300720"/>
                  </a:lnTo>
                  <a:lnTo>
                    <a:pt x="225582" y="1334240"/>
                  </a:lnTo>
                  <a:lnTo>
                    <a:pt x="258539" y="1365662"/>
                  </a:lnTo>
                  <a:lnTo>
                    <a:pt x="293253" y="1394886"/>
                  </a:lnTo>
                  <a:lnTo>
                    <a:pt x="329630" y="1421809"/>
                  </a:lnTo>
                  <a:lnTo>
                    <a:pt x="367575" y="1446330"/>
                  </a:lnTo>
                  <a:lnTo>
                    <a:pt x="406995" y="1468347"/>
                  </a:lnTo>
                  <a:lnTo>
                    <a:pt x="447794" y="1487758"/>
                  </a:lnTo>
                  <a:lnTo>
                    <a:pt x="489879" y="1504462"/>
                  </a:lnTo>
                  <a:lnTo>
                    <a:pt x="533155" y="1518357"/>
                  </a:lnTo>
                  <a:lnTo>
                    <a:pt x="577527" y="1529341"/>
                  </a:lnTo>
                  <a:lnTo>
                    <a:pt x="622901" y="1537312"/>
                  </a:lnTo>
                  <a:lnTo>
                    <a:pt x="669184" y="1542170"/>
                  </a:lnTo>
                  <a:lnTo>
                    <a:pt x="716280" y="1543812"/>
                  </a:lnTo>
                  <a:lnTo>
                    <a:pt x="763377" y="1542170"/>
                  </a:lnTo>
                  <a:lnTo>
                    <a:pt x="809660" y="1537312"/>
                  </a:lnTo>
                  <a:lnTo>
                    <a:pt x="855036" y="1529341"/>
                  </a:lnTo>
                  <a:lnTo>
                    <a:pt x="899409" y="1518357"/>
                  </a:lnTo>
                  <a:lnTo>
                    <a:pt x="942685" y="1504462"/>
                  </a:lnTo>
                  <a:lnTo>
                    <a:pt x="984770" y="1487758"/>
                  </a:lnTo>
                  <a:lnTo>
                    <a:pt x="1025570" y="1468347"/>
                  </a:lnTo>
                  <a:lnTo>
                    <a:pt x="1064989" y="1446330"/>
                  </a:lnTo>
                  <a:lnTo>
                    <a:pt x="1102935" y="1421809"/>
                  </a:lnTo>
                  <a:lnTo>
                    <a:pt x="1139311" y="1394886"/>
                  </a:lnTo>
                  <a:lnTo>
                    <a:pt x="1174025" y="1365662"/>
                  </a:lnTo>
                  <a:lnTo>
                    <a:pt x="1206982" y="1334240"/>
                  </a:lnTo>
                  <a:lnTo>
                    <a:pt x="1238086" y="1300720"/>
                  </a:lnTo>
                  <a:lnTo>
                    <a:pt x="1267245" y="1265204"/>
                  </a:lnTo>
                  <a:lnTo>
                    <a:pt x="1294363" y="1227795"/>
                  </a:lnTo>
                  <a:lnTo>
                    <a:pt x="1319347" y="1188593"/>
                  </a:lnTo>
                  <a:lnTo>
                    <a:pt x="1342101" y="1147701"/>
                  </a:lnTo>
                  <a:lnTo>
                    <a:pt x="1362531" y="1105220"/>
                  </a:lnTo>
                  <a:lnTo>
                    <a:pt x="1380544" y="1061252"/>
                  </a:lnTo>
                  <a:lnTo>
                    <a:pt x="1396044" y="1015898"/>
                  </a:lnTo>
                  <a:lnTo>
                    <a:pt x="1408938" y="969260"/>
                  </a:lnTo>
                  <a:lnTo>
                    <a:pt x="1419131" y="921441"/>
                  </a:lnTo>
                  <a:lnTo>
                    <a:pt x="1426528" y="872540"/>
                  </a:lnTo>
                  <a:lnTo>
                    <a:pt x="1431036" y="822662"/>
                  </a:lnTo>
                  <a:lnTo>
                    <a:pt x="1432560" y="771906"/>
                  </a:lnTo>
                  <a:lnTo>
                    <a:pt x="1431036" y="721149"/>
                  </a:lnTo>
                  <a:lnTo>
                    <a:pt x="1426528" y="671271"/>
                  </a:lnTo>
                  <a:lnTo>
                    <a:pt x="1419131" y="622370"/>
                  </a:lnTo>
                  <a:lnTo>
                    <a:pt x="1408938" y="574551"/>
                  </a:lnTo>
                  <a:lnTo>
                    <a:pt x="1396044" y="527913"/>
                  </a:lnTo>
                  <a:lnTo>
                    <a:pt x="1380544" y="482559"/>
                  </a:lnTo>
                  <a:lnTo>
                    <a:pt x="1362531" y="438591"/>
                  </a:lnTo>
                  <a:lnTo>
                    <a:pt x="1342101" y="396110"/>
                  </a:lnTo>
                  <a:lnTo>
                    <a:pt x="1319347" y="355218"/>
                  </a:lnTo>
                  <a:lnTo>
                    <a:pt x="1294363" y="316016"/>
                  </a:lnTo>
                  <a:lnTo>
                    <a:pt x="1267245" y="278607"/>
                  </a:lnTo>
                  <a:lnTo>
                    <a:pt x="1238086" y="243091"/>
                  </a:lnTo>
                  <a:lnTo>
                    <a:pt x="1206982" y="209571"/>
                  </a:lnTo>
                  <a:lnTo>
                    <a:pt x="1174025" y="178149"/>
                  </a:lnTo>
                  <a:lnTo>
                    <a:pt x="1139311" y="148925"/>
                  </a:lnTo>
                  <a:lnTo>
                    <a:pt x="1102935" y="122002"/>
                  </a:lnTo>
                  <a:lnTo>
                    <a:pt x="1064989" y="97481"/>
                  </a:lnTo>
                  <a:lnTo>
                    <a:pt x="1025570" y="75464"/>
                  </a:lnTo>
                  <a:lnTo>
                    <a:pt x="984770" y="56053"/>
                  </a:lnTo>
                  <a:lnTo>
                    <a:pt x="942685" y="39349"/>
                  </a:lnTo>
                  <a:lnTo>
                    <a:pt x="899409" y="25454"/>
                  </a:lnTo>
                  <a:lnTo>
                    <a:pt x="855036" y="14470"/>
                  </a:lnTo>
                  <a:lnTo>
                    <a:pt x="809660" y="6499"/>
                  </a:lnTo>
                  <a:lnTo>
                    <a:pt x="763377" y="1641"/>
                  </a:lnTo>
                  <a:lnTo>
                    <a:pt x="716280" y="0"/>
                  </a:lnTo>
                  <a:close/>
                </a:path>
              </a:pathLst>
            </a:custGeom>
            <a:solidFill>
              <a:srgbClr val="FF00F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838199" y="3791711"/>
              <a:ext cx="1432560" cy="1544320"/>
            </a:xfrm>
            <a:custGeom>
              <a:avLst/>
              <a:gdLst/>
              <a:ahLst/>
              <a:cxnLst/>
              <a:rect l="l" t="t" r="r" b="b"/>
              <a:pathLst>
                <a:path w="1432560" h="1544320">
                  <a:moveTo>
                    <a:pt x="0" y="771906"/>
                  </a:moveTo>
                  <a:lnTo>
                    <a:pt x="1523" y="721149"/>
                  </a:lnTo>
                  <a:lnTo>
                    <a:pt x="6031" y="671271"/>
                  </a:lnTo>
                  <a:lnTo>
                    <a:pt x="13428" y="622370"/>
                  </a:lnTo>
                  <a:lnTo>
                    <a:pt x="23622" y="574551"/>
                  </a:lnTo>
                  <a:lnTo>
                    <a:pt x="36516" y="527913"/>
                  </a:lnTo>
                  <a:lnTo>
                    <a:pt x="52017" y="482559"/>
                  </a:lnTo>
                  <a:lnTo>
                    <a:pt x="70030" y="438591"/>
                  </a:lnTo>
                  <a:lnTo>
                    <a:pt x="90461" y="396110"/>
                  </a:lnTo>
                  <a:lnTo>
                    <a:pt x="113216" y="355218"/>
                  </a:lnTo>
                  <a:lnTo>
                    <a:pt x="138199" y="316016"/>
                  </a:lnTo>
                  <a:lnTo>
                    <a:pt x="165318" y="278607"/>
                  </a:lnTo>
                  <a:lnTo>
                    <a:pt x="194477" y="243091"/>
                  </a:lnTo>
                  <a:lnTo>
                    <a:pt x="225582" y="209571"/>
                  </a:lnTo>
                  <a:lnTo>
                    <a:pt x="258539" y="178149"/>
                  </a:lnTo>
                  <a:lnTo>
                    <a:pt x="293253" y="148925"/>
                  </a:lnTo>
                  <a:lnTo>
                    <a:pt x="329630" y="122002"/>
                  </a:lnTo>
                  <a:lnTo>
                    <a:pt x="367575" y="97481"/>
                  </a:lnTo>
                  <a:lnTo>
                    <a:pt x="406995" y="75464"/>
                  </a:lnTo>
                  <a:lnTo>
                    <a:pt x="447794" y="56053"/>
                  </a:lnTo>
                  <a:lnTo>
                    <a:pt x="489879" y="39349"/>
                  </a:lnTo>
                  <a:lnTo>
                    <a:pt x="533155" y="25454"/>
                  </a:lnTo>
                  <a:lnTo>
                    <a:pt x="577527" y="14470"/>
                  </a:lnTo>
                  <a:lnTo>
                    <a:pt x="622901" y="6499"/>
                  </a:lnTo>
                  <a:lnTo>
                    <a:pt x="669184" y="1641"/>
                  </a:lnTo>
                  <a:lnTo>
                    <a:pt x="716280" y="0"/>
                  </a:lnTo>
                  <a:lnTo>
                    <a:pt x="763377" y="1641"/>
                  </a:lnTo>
                  <a:lnTo>
                    <a:pt x="809660" y="6499"/>
                  </a:lnTo>
                  <a:lnTo>
                    <a:pt x="855036" y="14470"/>
                  </a:lnTo>
                  <a:lnTo>
                    <a:pt x="899409" y="25454"/>
                  </a:lnTo>
                  <a:lnTo>
                    <a:pt x="942685" y="39349"/>
                  </a:lnTo>
                  <a:lnTo>
                    <a:pt x="984770" y="56053"/>
                  </a:lnTo>
                  <a:lnTo>
                    <a:pt x="1025570" y="75464"/>
                  </a:lnTo>
                  <a:lnTo>
                    <a:pt x="1064989" y="97481"/>
                  </a:lnTo>
                  <a:lnTo>
                    <a:pt x="1102935" y="122002"/>
                  </a:lnTo>
                  <a:lnTo>
                    <a:pt x="1139311" y="148925"/>
                  </a:lnTo>
                  <a:lnTo>
                    <a:pt x="1174025" y="178149"/>
                  </a:lnTo>
                  <a:lnTo>
                    <a:pt x="1206982" y="209571"/>
                  </a:lnTo>
                  <a:lnTo>
                    <a:pt x="1238086" y="243091"/>
                  </a:lnTo>
                  <a:lnTo>
                    <a:pt x="1267245" y="278607"/>
                  </a:lnTo>
                  <a:lnTo>
                    <a:pt x="1294363" y="316016"/>
                  </a:lnTo>
                  <a:lnTo>
                    <a:pt x="1319347" y="355218"/>
                  </a:lnTo>
                  <a:lnTo>
                    <a:pt x="1342101" y="396110"/>
                  </a:lnTo>
                  <a:lnTo>
                    <a:pt x="1362531" y="438591"/>
                  </a:lnTo>
                  <a:lnTo>
                    <a:pt x="1380544" y="482559"/>
                  </a:lnTo>
                  <a:lnTo>
                    <a:pt x="1396044" y="527913"/>
                  </a:lnTo>
                  <a:lnTo>
                    <a:pt x="1408938" y="574551"/>
                  </a:lnTo>
                  <a:lnTo>
                    <a:pt x="1419131" y="622370"/>
                  </a:lnTo>
                  <a:lnTo>
                    <a:pt x="1426528" y="671271"/>
                  </a:lnTo>
                  <a:lnTo>
                    <a:pt x="1431036" y="721149"/>
                  </a:lnTo>
                  <a:lnTo>
                    <a:pt x="1432560" y="771906"/>
                  </a:lnTo>
                  <a:lnTo>
                    <a:pt x="1431036" y="822662"/>
                  </a:lnTo>
                  <a:lnTo>
                    <a:pt x="1426528" y="872540"/>
                  </a:lnTo>
                  <a:lnTo>
                    <a:pt x="1419131" y="921441"/>
                  </a:lnTo>
                  <a:lnTo>
                    <a:pt x="1408938" y="969260"/>
                  </a:lnTo>
                  <a:lnTo>
                    <a:pt x="1396044" y="1015898"/>
                  </a:lnTo>
                  <a:lnTo>
                    <a:pt x="1380544" y="1061252"/>
                  </a:lnTo>
                  <a:lnTo>
                    <a:pt x="1362531" y="1105220"/>
                  </a:lnTo>
                  <a:lnTo>
                    <a:pt x="1342101" y="1147701"/>
                  </a:lnTo>
                  <a:lnTo>
                    <a:pt x="1319347" y="1188593"/>
                  </a:lnTo>
                  <a:lnTo>
                    <a:pt x="1294363" y="1227795"/>
                  </a:lnTo>
                  <a:lnTo>
                    <a:pt x="1267245" y="1265204"/>
                  </a:lnTo>
                  <a:lnTo>
                    <a:pt x="1238086" y="1300720"/>
                  </a:lnTo>
                  <a:lnTo>
                    <a:pt x="1206982" y="1334240"/>
                  </a:lnTo>
                  <a:lnTo>
                    <a:pt x="1174025" y="1365662"/>
                  </a:lnTo>
                  <a:lnTo>
                    <a:pt x="1139311" y="1394886"/>
                  </a:lnTo>
                  <a:lnTo>
                    <a:pt x="1102935" y="1421809"/>
                  </a:lnTo>
                  <a:lnTo>
                    <a:pt x="1064989" y="1446330"/>
                  </a:lnTo>
                  <a:lnTo>
                    <a:pt x="1025570" y="1468347"/>
                  </a:lnTo>
                  <a:lnTo>
                    <a:pt x="984770" y="1487758"/>
                  </a:lnTo>
                  <a:lnTo>
                    <a:pt x="942685" y="1504462"/>
                  </a:lnTo>
                  <a:lnTo>
                    <a:pt x="899409" y="1518357"/>
                  </a:lnTo>
                  <a:lnTo>
                    <a:pt x="855036" y="1529341"/>
                  </a:lnTo>
                  <a:lnTo>
                    <a:pt x="809660" y="1537312"/>
                  </a:lnTo>
                  <a:lnTo>
                    <a:pt x="763377" y="1542170"/>
                  </a:lnTo>
                  <a:lnTo>
                    <a:pt x="716280" y="1543812"/>
                  </a:lnTo>
                  <a:lnTo>
                    <a:pt x="669184" y="1542170"/>
                  </a:lnTo>
                  <a:lnTo>
                    <a:pt x="622901" y="1537312"/>
                  </a:lnTo>
                  <a:lnTo>
                    <a:pt x="577527" y="1529341"/>
                  </a:lnTo>
                  <a:lnTo>
                    <a:pt x="533155" y="1518357"/>
                  </a:lnTo>
                  <a:lnTo>
                    <a:pt x="489879" y="1504462"/>
                  </a:lnTo>
                  <a:lnTo>
                    <a:pt x="447794" y="1487758"/>
                  </a:lnTo>
                  <a:lnTo>
                    <a:pt x="406995" y="1468347"/>
                  </a:lnTo>
                  <a:lnTo>
                    <a:pt x="367575" y="1446330"/>
                  </a:lnTo>
                  <a:lnTo>
                    <a:pt x="329630" y="1421809"/>
                  </a:lnTo>
                  <a:lnTo>
                    <a:pt x="293253" y="1394886"/>
                  </a:lnTo>
                  <a:lnTo>
                    <a:pt x="258539" y="1365662"/>
                  </a:lnTo>
                  <a:lnTo>
                    <a:pt x="225582" y="1334240"/>
                  </a:lnTo>
                  <a:lnTo>
                    <a:pt x="194477" y="1300720"/>
                  </a:lnTo>
                  <a:lnTo>
                    <a:pt x="165318" y="1265204"/>
                  </a:lnTo>
                  <a:lnTo>
                    <a:pt x="138199" y="1227795"/>
                  </a:lnTo>
                  <a:lnTo>
                    <a:pt x="113216" y="1188593"/>
                  </a:lnTo>
                  <a:lnTo>
                    <a:pt x="90461" y="1147701"/>
                  </a:lnTo>
                  <a:lnTo>
                    <a:pt x="70030" y="1105220"/>
                  </a:lnTo>
                  <a:lnTo>
                    <a:pt x="52017" y="1061252"/>
                  </a:lnTo>
                  <a:lnTo>
                    <a:pt x="36516" y="1015898"/>
                  </a:lnTo>
                  <a:lnTo>
                    <a:pt x="23622" y="969260"/>
                  </a:lnTo>
                  <a:lnTo>
                    <a:pt x="13428" y="921441"/>
                  </a:lnTo>
                  <a:lnTo>
                    <a:pt x="6031" y="872540"/>
                  </a:lnTo>
                  <a:lnTo>
                    <a:pt x="1523" y="822662"/>
                  </a:lnTo>
                  <a:lnTo>
                    <a:pt x="0" y="771906"/>
                  </a:lnTo>
                  <a:close/>
                </a:path>
              </a:pathLst>
            </a:custGeom>
            <a:ln w="12192">
              <a:solidFill>
                <a:srgbClr val="FF00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62454" y="4948427"/>
              <a:ext cx="3256279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62454" y="5313883"/>
              <a:ext cx="3012313" cy="390448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511929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5740" y="1392936"/>
            <a:ext cx="7737348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75547" y="1385316"/>
            <a:ext cx="2956559" cy="49149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19010" y="5734811"/>
            <a:ext cx="1701673" cy="651052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8674607" y="4783835"/>
            <a:ext cx="497205" cy="990600"/>
            <a:chOff x="8674607" y="4783835"/>
            <a:chExt cx="497205" cy="990600"/>
          </a:xfrm>
        </p:grpSpPr>
        <p:sp>
          <p:nvSpPr>
            <p:cNvPr id="7" name="object 7" descr=""/>
            <p:cNvSpPr/>
            <p:nvPr/>
          </p:nvSpPr>
          <p:spPr>
            <a:xfrm>
              <a:off x="8680703" y="4789931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242316" y="0"/>
                  </a:moveTo>
                  <a:lnTo>
                    <a:pt x="0" y="242316"/>
                  </a:lnTo>
                  <a:lnTo>
                    <a:pt x="121157" y="242316"/>
                  </a:lnTo>
                  <a:lnTo>
                    <a:pt x="121157" y="978408"/>
                  </a:lnTo>
                  <a:lnTo>
                    <a:pt x="363474" y="978408"/>
                  </a:lnTo>
                  <a:lnTo>
                    <a:pt x="363474" y="242316"/>
                  </a:lnTo>
                  <a:lnTo>
                    <a:pt x="484631" y="242316"/>
                  </a:lnTo>
                  <a:lnTo>
                    <a:pt x="242316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8680703" y="4789931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0" y="242316"/>
                  </a:moveTo>
                  <a:lnTo>
                    <a:pt x="242316" y="0"/>
                  </a:lnTo>
                  <a:lnTo>
                    <a:pt x="484631" y="242316"/>
                  </a:lnTo>
                  <a:lnTo>
                    <a:pt x="363474" y="242316"/>
                  </a:lnTo>
                  <a:lnTo>
                    <a:pt x="363474" y="978408"/>
                  </a:lnTo>
                  <a:lnTo>
                    <a:pt x="121157" y="978408"/>
                  </a:lnTo>
                  <a:lnTo>
                    <a:pt x="121157" y="242316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74564" y="1687067"/>
            <a:ext cx="6603492" cy="4741163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629996"/>
            <a:ext cx="4511929" cy="716584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313943" y="1690116"/>
            <a:ext cx="6568440" cy="4944110"/>
            <a:chOff x="313943" y="1690116"/>
            <a:chExt cx="6568440" cy="494411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3943" y="1690116"/>
              <a:ext cx="6568440" cy="369417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80438" y="5373014"/>
              <a:ext cx="1520571" cy="65105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80438" y="5983224"/>
              <a:ext cx="2107438" cy="650747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402920" y="3265805"/>
              <a:ext cx="913765" cy="675640"/>
            </a:xfrm>
            <a:custGeom>
              <a:avLst/>
              <a:gdLst/>
              <a:ahLst/>
              <a:cxnLst/>
              <a:rect l="l" t="t" r="r" b="b"/>
              <a:pathLst>
                <a:path w="913765" h="675639">
                  <a:moveTo>
                    <a:pt x="117894" y="0"/>
                  </a:moveTo>
                  <a:lnTo>
                    <a:pt x="0" y="211709"/>
                  </a:lnTo>
                  <a:lnTo>
                    <a:pt x="643102" y="569849"/>
                  </a:lnTo>
                  <a:lnTo>
                    <a:pt x="584149" y="675640"/>
                  </a:lnTo>
                  <a:lnTo>
                    <a:pt x="913688" y="581787"/>
                  </a:lnTo>
                  <a:lnTo>
                    <a:pt x="819937" y="252222"/>
                  </a:lnTo>
                  <a:lnTo>
                    <a:pt x="760996" y="358140"/>
                  </a:lnTo>
                  <a:lnTo>
                    <a:pt x="117894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402920" y="3265805"/>
              <a:ext cx="913765" cy="675640"/>
            </a:xfrm>
            <a:custGeom>
              <a:avLst/>
              <a:gdLst/>
              <a:ahLst/>
              <a:cxnLst/>
              <a:rect l="l" t="t" r="r" b="b"/>
              <a:pathLst>
                <a:path w="913765" h="675639">
                  <a:moveTo>
                    <a:pt x="819937" y="252222"/>
                  </a:moveTo>
                  <a:lnTo>
                    <a:pt x="913688" y="581787"/>
                  </a:lnTo>
                  <a:lnTo>
                    <a:pt x="584149" y="675640"/>
                  </a:lnTo>
                  <a:lnTo>
                    <a:pt x="643102" y="569849"/>
                  </a:lnTo>
                  <a:lnTo>
                    <a:pt x="0" y="211709"/>
                  </a:lnTo>
                  <a:lnTo>
                    <a:pt x="117894" y="0"/>
                  </a:lnTo>
                  <a:lnTo>
                    <a:pt x="760996" y="358140"/>
                  </a:lnTo>
                  <a:lnTo>
                    <a:pt x="819937" y="25222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728089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7284" y="1805939"/>
            <a:ext cx="6047232" cy="3400044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555650" y="5535472"/>
            <a:ext cx="4754245" cy="1009015"/>
            <a:chOff x="555650" y="5535472"/>
            <a:chExt cx="4754245" cy="1009015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5650" y="5535472"/>
              <a:ext cx="1317116" cy="52151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6438" y="5535472"/>
              <a:ext cx="3583178" cy="52151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5650" y="6022848"/>
              <a:ext cx="2767583" cy="521512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44167" y="4221479"/>
            <a:ext cx="497205" cy="990600"/>
            <a:chOff x="1344167" y="4221479"/>
            <a:chExt cx="497205" cy="990600"/>
          </a:xfrm>
        </p:grpSpPr>
        <p:sp>
          <p:nvSpPr>
            <p:cNvPr id="9" name="object 9" descr=""/>
            <p:cNvSpPr/>
            <p:nvPr/>
          </p:nvSpPr>
          <p:spPr>
            <a:xfrm>
              <a:off x="1350263" y="4227575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39" h="978535">
                  <a:moveTo>
                    <a:pt x="242316" y="0"/>
                  </a:moveTo>
                  <a:lnTo>
                    <a:pt x="0" y="242316"/>
                  </a:lnTo>
                  <a:lnTo>
                    <a:pt x="121158" y="242316"/>
                  </a:lnTo>
                  <a:lnTo>
                    <a:pt x="121158" y="978407"/>
                  </a:lnTo>
                  <a:lnTo>
                    <a:pt x="363474" y="978407"/>
                  </a:lnTo>
                  <a:lnTo>
                    <a:pt x="363474" y="242316"/>
                  </a:lnTo>
                  <a:lnTo>
                    <a:pt x="484631" y="242316"/>
                  </a:lnTo>
                  <a:lnTo>
                    <a:pt x="242316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350263" y="4227575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39" h="978535">
                  <a:moveTo>
                    <a:pt x="0" y="242316"/>
                  </a:moveTo>
                  <a:lnTo>
                    <a:pt x="242316" y="0"/>
                  </a:lnTo>
                  <a:lnTo>
                    <a:pt x="484631" y="242316"/>
                  </a:lnTo>
                  <a:lnTo>
                    <a:pt x="363474" y="242316"/>
                  </a:lnTo>
                  <a:lnTo>
                    <a:pt x="363474" y="978407"/>
                  </a:lnTo>
                  <a:lnTo>
                    <a:pt x="121158" y="978407"/>
                  </a:lnTo>
                  <a:lnTo>
                    <a:pt x="121158" y="242316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1" name="object 11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556247" y="574548"/>
            <a:ext cx="2139696" cy="5708904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935211" y="574548"/>
            <a:ext cx="1828800" cy="5708904"/>
          </a:xfrm>
          <a:prstGeom prst="rect">
            <a:avLst/>
          </a:prstGeom>
        </p:spPr>
      </p:pic>
      <p:grpSp>
        <p:nvGrpSpPr>
          <p:cNvPr id="13" name="object 13" descr=""/>
          <p:cNvGrpSpPr/>
          <p:nvPr/>
        </p:nvGrpSpPr>
        <p:grpSpPr>
          <a:xfrm>
            <a:off x="7180071" y="568451"/>
            <a:ext cx="3453129" cy="3261360"/>
            <a:chOff x="7180071" y="568451"/>
            <a:chExt cx="3453129" cy="3261360"/>
          </a:xfrm>
        </p:grpSpPr>
        <p:sp>
          <p:nvSpPr>
            <p:cNvPr id="14" name="object 14" descr=""/>
            <p:cNvSpPr/>
            <p:nvPr/>
          </p:nvSpPr>
          <p:spPr>
            <a:xfrm>
              <a:off x="7464551" y="574547"/>
              <a:ext cx="1231900" cy="1803400"/>
            </a:xfrm>
            <a:custGeom>
              <a:avLst/>
              <a:gdLst/>
              <a:ahLst/>
              <a:cxnLst/>
              <a:rect l="l" t="t" r="r" b="b"/>
              <a:pathLst>
                <a:path w="1231900" h="1803400">
                  <a:moveTo>
                    <a:pt x="1231392" y="0"/>
                  </a:moveTo>
                  <a:lnTo>
                    <a:pt x="0" y="0"/>
                  </a:lnTo>
                  <a:lnTo>
                    <a:pt x="0" y="1802891"/>
                  </a:lnTo>
                  <a:lnTo>
                    <a:pt x="1231392" y="1802891"/>
                  </a:lnTo>
                  <a:lnTo>
                    <a:pt x="1231392" y="0"/>
                  </a:lnTo>
                  <a:close/>
                </a:path>
              </a:pathLst>
            </a:custGeom>
            <a:solidFill>
              <a:srgbClr val="6F2F9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7464551" y="574547"/>
              <a:ext cx="1231900" cy="1803400"/>
            </a:xfrm>
            <a:custGeom>
              <a:avLst/>
              <a:gdLst/>
              <a:ahLst/>
              <a:cxnLst/>
              <a:rect l="l" t="t" r="r" b="b"/>
              <a:pathLst>
                <a:path w="1231900" h="1803400">
                  <a:moveTo>
                    <a:pt x="0" y="1802891"/>
                  </a:moveTo>
                  <a:lnTo>
                    <a:pt x="1231392" y="1802891"/>
                  </a:lnTo>
                  <a:lnTo>
                    <a:pt x="1231392" y="0"/>
                  </a:lnTo>
                  <a:lnTo>
                    <a:pt x="0" y="0"/>
                  </a:lnTo>
                  <a:lnTo>
                    <a:pt x="0" y="1802891"/>
                  </a:lnTo>
                  <a:close/>
                </a:path>
              </a:pathLst>
            </a:custGeom>
            <a:ln w="12192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04198" y="1245361"/>
              <a:ext cx="601218" cy="455675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9346691" y="932687"/>
              <a:ext cx="1280160" cy="2891155"/>
            </a:xfrm>
            <a:custGeom>
              <a:avLst/>
              <a:gdLst/>
              <a:ahLst/>
              <a:cxnLst/>
              <a:rect l="l" t="t" r="r" b="b"/>
              <a:pathLst>
                <a:path w="1280159" h="2891154">
                  <a:moveTo>
                    <a:pt x="1280159" y="0"/>
                  </a:moveTo>
                  <a:lnTo>
                    <a:pt x="0" y="0"/>
                  </a:lnTo>
                  <a:lnTo>
                    <a:pt x="0" y="2891027"/>
                  </a:lnTo>
                  <a:lnTo>
                    <a:pt x="1280159" y="2891027"/>
                  </a:lnTo>
                  <a:lnTo>
                    <a:pt x="1280159" y="0"/>
                  </a:lnTo>
                  <a:close/>
                </a:path>
              </a:pathLst>
            </a:custGeom>
            <a:solidFill>
              <a:srgbClr val="28C20D">
                <a:alpha val="29803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9346691" y="932687"/>
              <a:ext cx="1280160" cy="2891155"/>
            </a:xfrm>
            <a:custGeom>
              <a:avLst/>
              <a:gdLst/>
              <a:ahLst/>
              <a:cxnLst/>
              <a:rect l="l" t="t" r="r" b="b"/>
              <a:pathLst>
                <a:path w="1280159" h="2891154">
                  <a:moveTo>
                    <a:pt x="0" y="2891027"/>
                  </a:moveTo>
                  <a:lnTo>
                    <a:pt x="1280159" y="2891027"/>
                  </a:lnTo>
                  <a:lnTo>
                    <a:pt x="1280159" y="0"/>
                  </a:lnTo>
                  <a:lnTo>
                    <a:pt x="0" y="0"/>
                  </a:lnTo>
                  <a:lnTo>
                    <a:pt x="0" y="2891027"/>
                  </a:lnTo>
                  <a:close/>
                </a:path>
              </a:pathLst>
            </a:custGeom>
            <a:ln w="12191">
              <a:solidFill>
                <a:srgbClr val="28C20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180071" y="2345181"/>
              <a:ext cx="2040255" cy="1270635"/>
            </a:xfrm>
            <a:custGeom>
              <a:avLst/>
              <a:gdLst/>
              <a:ahLst/>
              <a:cxnLst/>
              <a:rect l="l" t="t" r="r" b="b"/>
              <a:pathLst>
                <a:path w="2040254" h="1270635">
                  <a:moveTo>
                    <a:pt x="131877" y="1004569"/>
                  </a:moveTo>
                  <a:lnTo>
                    <a:pt x="89153" y="1004569"/>
                  </a:lnTo>
                  <a:lnTo>
                    <a:pt x="234187" y="1270507"/>
                  </a:lnTo>
                  <a:lnTo>
                    <a:pt x="267080" y="1252601"/>
                  </a:lnTo>
                  <a:lnTo>
                    <a:pt x="131877" y="1004569"/>
                  </a:lnTo>
                  <a:close/>
                </a:path>
                <a:path w="2040254" h="1270635">
                  <a:moveTo>
                    <a:pt x="296163" y="996950"/>
                  </a:moveTo>
                  <a:lnTo>
                    <a:pt x="260603" y="1016253"/>
                  </a:lnTo>
                  <a:lnTo>
                    <a:pt x="459231" y="1164463"/>
                  </a:lnTo>
                  <a:lnTo>
                    <a:pt x="451460" y="1092580"/>
                  </a:lnTo>
                  <a:lnTo>
                    <a:pt x="419480" y="1092580"/>
                  </a:lnTo>
                  <a:lnTo>
                    <a:pt x="296163" y="996950"/>
                  </a:lnTo>
                  <a:close/>
                </a:path>
                <a:path w="2040254" h="1270635">
                  <a:moveTo>
                    <a:pt x="492603" y="995298"/>
                  </a:moveTo>
                  <a:lnTo>
                    <a:pt x="440944" y="995298"/>
                  </a:lnTo>
                  <a:lnTo>
                    <a:pt x="573404" y="1102232"/>
                  </a:lnTo>
                  <a:lnTo>
                    <a:pt x="568676" y="1029588"/>
                  </a:lnTo>
                  <a:lnTo>
                    <a:pt x="534924" y="1029588"/>
                  </a:lnTo>
                  <a:lnTo>
                    <a:pt x="492603" y="995298"/>
                  </a:lnTo>
                  <a:close/>
                </a:path>
                <a:path w="2040254" h="1270635">
                  <a:moveTo>
                    <a:pt x="401066" y="921130"/>
                  </a:moveTo>
                  <a:lnTo>
                    <a:pt x="419480" y="1092580"/>
                  </a:lnTo>
                  <a:lnTo>
                    <a:pt x="451460" y="1092580"/>
                  </a:lnTo>
                  <a:lnTo>
                    <a:pt x="440944" y="995298"/>
                  </a:lnTo>
                  <a:lnTo>
                    <a:pt x="492603" y="995298"/>
                  </a:lnTo>
                  <a:lnTo>
                    <a:pt x="401066" y="921130"/>
                  </a:lnTo>
                  <a:close/>
                </a:path>
                <a:path w="2040254" h="1270635">
                  <a:moveTo>
                    <a:pt x="177292" y="916051"/>
                  </a:moveTo>
                  <a:lnTo>
                    <a:pt x="0" y="1012825"/>
                  </a:lnTo>
                  <a:lnTo>
                    <a:pt x="16891" y="1043939"/>
                  </a:lnTo>
                  <a:lnTo>
                    <a:pt x="89153" y="1004569"/>
                  </a:lnTo>
                  <a:lnTo>
                    <a:pt x="131877" y="1004569"/>
                  </a:lnTo>
                  <a:lnTo>
                    <a:pt x="122047" y="986535"/>
                  </a:lnTo>
                  <a:lnTo>
                    <a:pt x="194182" y="947165"/>
                  </a:lnTo>
                  <a:lnTo>
                    <a:pt x="177292" y="916051"/>
                  </a:lnTo>
                  <a:close/>
                </a:path>
                <a:path w="2040254" h="1270635">
                  <a:moveTo>
                    <a:pt x="557276" y="854455"/>
                  </a:moveTo>
                  <a:lnTo>
                    <a:pt x="521588" y="873887"/>
                  </a:lnTo>
                  <a:lnTo>
                    <a:pt x="534924" y="1029588"/>
                  </a:lnTo>
                  <a:lnTo>
                    <a:pt x="568676" y="1029588"/>
                  </a:lnTo>
                  <a:lnTo>
                    <a:pt x="557276" y="854455"/>
                  </a:lnTo>
                  <a:close/>
                </a:path>
                <a:path w="2040254" h="1270635">
                  <a:moveTo>
                    <a:pt x="635000" y="811910"/>
                  </a:moveTo>
                  <a:lnTo>
                    <a:pt x="602996" y="829437"/>
                  </a:lnTo>
                  <a:lnTo>
                    <a:pt x="703833" y="1014348"/>
                  </a:lnTo>
                  <a:lnTo>
                    <a:pt x="735837" y="996822"/>
                  </a:lnTo>
                  <a:lnTo>
                    <a:pt x="635000" y="811910"/>
                  </a:lnTo>
                  <a:close/>
                </a:path>
                <a:path w="2040254" h="1270635">
                  <a:moveTo>
                    <a:pt x="792352" y="896746"/>
                  </a:moveTo>
                  <a:lnTo>
                    <a:pt x="771144" y="923289"/>
                  </a:lnTo>
                  <a:lnTo>
                    <a:pt x="781429" y="931437"/>
                  </a:lnTo>
                  <a:lnTo>
                    <a:pt x="791511" y="937609"/>
                  </a:lnTo>
                  <a:lnTo>
                    <a:pt x="801379" y="941828"/>
                  </a:lnTo>
                  <a:lnTo>
                    <a:pt x="811397" y="944207"/>
                  </a:lnTo>
                  <a:lnTo>
                    <a:pt x="811931" y="944207"/>
                  </a:lnTo>
                  <a:lnTo>
                    <a:pt x="820557" y="945054"/>
                  </a:lnTo>
                  <a:lnTo>
                    <a:pt x="828738" y="945054"/>
                  </a:lnTo>
                  <a:lnTo>
                    <a:pt x="836596" y="944207"/>
                  </a:lnTo>
                  <a:lnTo>
                    <a:pt x="873942" y="927113"/>
                  </a:lnTo>
                  <a:lnTo>
                    <a:pt x="888766" y="911510"/>
                  </a:lnTo>
                  <a:lnTo>
                    <a:pt x="829389" y="911510"/>
                  </a:lnTo>
                  <a:lnTo>
                    <a:pt x="821521" y="911296"/>
                  </a:lnTo>
                  <a:lnTo>
                    <a:pt x="814070" y="909319"/>
                  </a:lnTo>
                  <a:lnTo>
                    <a:pt x="804291" y="905509"/>
                  </a:lnTo>
                  <a:lnTo>
                    <a:pt x="797051" y="901318"/>
                  </a:lnTo>
                  <a:lnTo>
                    <a:pt x="792352" y="896746"/>
                  </a:lnTo>
                  <a:close/>
                </a:path>
                <a:path w="2040254" h="1270635">
                  <a:moveTo>
                    <a:pt x="894239" y="845153"/>
                  </a:moveTo>
                  <a:lnTo>
                    <a:pt x="829008" y="845153"/>
                  </a:lnTo>
                  <a:lnTo>
                    <a:pt x="835713" y="845415"/>
                  </a:lnTo>
                  <a:lnTo>
                    <a:pt x="841882" y="846201"/>
                  </a:lnTo>
                  <a:lnTo>
                    <a:pt x="850114" y="847550"/>
                  </a:lnTo>
                  <a:lnTo>
                    <a:pt x="849732" y="847550"/>
                  </a:lnTo>
                  <a:lnTo>
                    <a:pt x="855852" y="852296"/>
                  </a:lnTo>
                  <a:lnTo>
                    <a:pt x="860678" y="860678"/>
                  </a:lnTo>
                  <a:lnTo>
                    <a:pt x="864616" y="867917"/>
                  </a:lnTo>
                  <a:lnTo>
                    <a:pt x="865885" y="875791"/>
                  </a:lnTo>
                  <a:lnTo>
                    <a:pt x="864234" y="884554"/>
                  </a:lnTo>
                  <a:lnTo>
                    <a:pt x="829389" y="911510"/>
                  </a:lnTo>
                  <a:lnTo>
                    <a:pt x="888766" y="911510"/>
                  </a:lnTo>
                  <a:lnTo>
                    <a:pt x="892230" y="906869"/>
                  </a:lnTo>
                  <a:lnTo>
                    <a:pt x="898017" y="894841"/>
                  </a:lnTo>
                  <a:lnTo>
                    <a:pt x="901156" y="881965"/>
                  </a:lnTo>
                  <a:lnTo>
                    <a:pt x="901096" y="867917"/>
                  </a:lnTo>
                  <a:lnTo>
                    <a:pt x="898195" y="854497"/>
                  </a:lnTo>
                  <a:lnTo>
                    <a:pt x="894350" y="845415"/>
                  </a:lnTo>
                  <a:lnTo>
                    <a:pt x="894239" y="845153"/>
                  </a:lnTo>
                  <a:close/>
                </a:path>
                <a:path w="2040254" h="1270635">
                  <a:moveTo>
                    <a:pt x="934422" y="709421"/>
                  </a:moveTo>
                  <a:lnTo>
                    <a:pt x="892809" y="709421"/>
                  </a:lnTo>
                  <a:lnTo>
                    <a:pt x="977646" y="864996"/>
                  </a:lnTo>
                  <a:lnTo>
                    <a:pt x="1009505" y="847550"/>
                  </a:lnTo>
                  <a:lnTo>
                    <a:pt x="1009693" y="847550"/>
                  </a:lnTo>
                  <a:lnTo>
                    <a:pt x="934422" y="709421"/>
                  </a:lnTo>
                  <a:close/>
                </a:path>
                <a:path w="2040254" h="1270635">
                  <a:moveTo>
                    <a:pt x="792499" y="731773"/>
                  </a:moveTo>
                  <a:lnTo>
                    <a:pt x="791359" y="731773"/>
                  </a:lnTo>
                  <a:lnTo>
                    <a:pt x="782827" y="731901"/>
                  </a:lnTo>
                  <a:lnTo>
                    <a:pt x="745783" y="747015"/>
                  </a:lnTo>
                  <a:lnTo>
                    <a:pt x="722973" y="785548"/>
                  </a:lnTo>
                  <a:lnTo>
                    <a:pt x="723058" y="796940"/>
                  </a:lnTo>
                  <a:lnTo>
                    <a:pt x="725663" y="808608"/>
                  </a:lnTo>
                  <a:lnTo>
                    <a:pt x="725691" y="808737"/>
                  </a:lnTo>
                  <a:lnTo>
                    <a:pt x="748283" y="840993"/>
                  </a:lnTo>
                  <a:lnTo>
                    <a:pt x="769914" y="847826"/>
                  </a:lnTo>
                  <a:lnTo>
                    <a:pt x="786618" y="847826"/>
                  </a:lnTo>
                  <a:lnTo>
                    <a:pt x="794956" y="847550"/>
                  </a:lnTo>
                  <a:lnTo>
                    <a:pt x="804056" y="847012"/>
                  </a:lnTo>
                  <a:lnTo>
                    <a:pt x="813943" y="846201"/>
                  </a:lnTo>
                  <a:lnTo>
                    <a:pt x="821755" y="845415"/>
                  </a:lnTo>
                  <a:lnTo>
                    <a:pt x="829008" y="845153"/>
                  </a:lnTo>
                  <a:lnTo>
                    <a:pt x="894239" y="845153"/>
                  </a:lnTo>
                  <a:lnTo>
                    <a:pt x="892048" y="839977"/>
                  </a:lnTo>
                  <a:lnTo>
                    <a:pt x="866012" y="815466"/>
                  </a:lnTo>
                  <a:lnTo>
                    <a:pt x="861838" y="813611"/>
                  </a:lnTo>
                  <a:lnTo>
                    <a:pt x="780678" y="813611"/>
                  </a:lnTo>
                  <a:lnTo>
                    <a:pt x="775080" y="813180"/>
                  </a:lnTo>
                  <a:lnTo>
                    <a:pt x="755650" y="788542"/>
                  </a:lnTo>
                  <a:lnTo>
                    <a:pt x="758062" y="782701"/>
                  </a:lnTo>
                  <a:lnTo>
                    <a:pt x="783208" y="764793"/>
                  </a:lnTo>
                  <a:lnTo>
                    <a:pt x="812784" y="764793"/>
                  </a:lnTo>
                  <a:lnTo>
                    <a:pt x="825626" y="745616"/>
                  </a:lnTo>
                  <a:lnTo>
                    <a:pt x="813814" y="738616"/>
                  </a:lnTo>
                  <a:lnTo>
                    <a:pt x="802751" y="733996"/>
                  </a:lnTo>
                  <a:lnTo>
                    <a:pt x="792499" y="731773"/>
                  </a:lnTo>
                  <a:close/>
                </a:path>
                <a:path w="2040254" h="1270635">
                  <a:moveTo>
                    <a:pt x="835042" y="810379"/>
                  </a:moveTo>
                  <a:lnTo>
                    <a:pt x="820770" y="810640"/>
                  </a:lnTo>
                  <a:lnTo>
                    <a:pt x="824312" y="810640"/>
                  </a:lnTo>
                  <a:lnTo>
                    <a:pt x="815663" y="811141"/>
                  </a:lnTo>
                  <a:lnTo>
                    <a:pt x="802737" y="812291"/>
                  </a:lnTo>
                  <a:lnTo>
                    <a:pt x="802936" y="812291"/>
                  </a:lnTo>
                  <a:lnTo>
                    <a:pt x="794345" y="813180"/>
                  </a:lnTo>
                  <a:lnTo>
                    <a:pt x="793771" y="813180"/>
                  </a:lnTo>
                  <a:lnTo>
                    <a:pt x="786841" y="813611"/>
                  </a:lnTo>
                  <a:lnTo>
                    <a:pt x="861838" y="813611"/>
                  </a:lnTo>
                  <a:lnTo>
                    <a:pt x="860298" y="812926"/>
                  </a:lnTo>
                  <a:lnTo>
                    <a:pt x="852551" y="811276"/>
                  </a:lnTo>
                  <a:lnTo>
                    <a:pt x="842899" y="810640"/>
                  </a:lnTo>
                  <a:lnTo>
                    <a:pt x="835042" y="810379"/>
                  </a:lnTo>
                  <a:close/>
                </a:path>
                <a:path w="2040254" h="1270635">
                  <a:moveTo>
                    <a:pt x="581532" y="724026"/>
                  </a:moveTo>
                  <a:lnTo>
                    <a:pt x="554227" y="750062"/>
                  </a:lnTo>
                  <a:lnTo>
                    <a:pt x="554862" y="756665"/>
                  </a:lnTo>
                  <a:lnTo>
                    <a:pt x="558164" y="763142"/>
                  </a:lnTo>
                  <a:lnTo>
                    <a:pt x="561848" y="769492"/>
                  </a:lnTo>
                  <a:lnTo>
                    <a:pt x="567086" y="773683"/>
                  </a:lnTo>
                  <a:lnTo>
                    <a:pt x="567348" y="773683"/>
                  </a:lnTo>
                  <a:lnTo>
                    <a:pt x="573658" y="775588"/>
                  </a:lnTo>
                  <a:lnTo>
                    <a:pt x="580262" y="777493"/>
                  </a:lnTo>
                  <a:lnTo>
                    <a:pt x="586739" y="776858"/>
                  </a:lnTo>
                  <a:lnTo>
                    <a:pt x="592737" y="773683"/>
                  </a:lnTo>
                  <a:lnTo>
                    <a:pt x="607568" y="751458"/>
                  </a:lnTo>
                  <a:lnTo>
                    <a:pt x="607006" y="745616"/>
                  </a:lnTo>
                  <a:lnTo>
                    <a:pt x="594898" y="728090"/>
                  </a:lnTo>
                  <a:lnTo>
                    <a:pt x="595181" y="728090"/>
                  </a:lnTo>
                  <a:lnTo>
                    <a:pt x="588136" y="726058"/>
                  </a:lnTo>
                  <a:lnTo>
                    <a:pt x="581532" y="724026"/>
                  </a:lnTo>
                  <a:close/>
                </a:path>
                <a:path w="2040254" h="1270635">
                  <a:moveTo>
                    <a:pt x="812784" y="764793"/>
                  </a:moveTo>
                  <a:lnTo>
                    <a:pt x="783208" y="764793"/>
                  </a:lnTo>
                  <a:lnTo>
                    <a:pt x="795781" y="766826"/>
                  </a:lnTo>
                  <a:lnTo>
                    <a:pt x="801624" y="769492"/>
                  </a:lnTo>
                  <a:lnTo>
                    <a:pt x="806830" y="773683"/>
                  </a:lnTo>
                  <a:lnTo>
                    <a:pt x="812784" y="764793"/>
                  </a:lnTo>
                  <a:close/>
                </a:path>
                <a:path w="2040254" h="1270635">
                  <a:moveTo>
                    <a:pt x="872362" y="595883"/>
                  </a:moveTo>
                  <a:lnTo>
                    <a:pt x="840358" y="613282"/>
                  </a:lnTo>
                  <a:lnTo>
                    <a:pt x="876807" y="680084"/>
                  </a:lnTo>
                  <a:lnTo>
                    <a:pt x="857250" y="690752"/>
                  </a:lnTo>
                  <a:lnTo>
                    <a:pt x="873251" y="720216"/>
                  </a:lnTo>
                  <a:lnTo>
                    <a:pt x="892809" y="709421"/>
                  </a:lnTo>
                  <a:lnTo>
                    <a:pt x="934422" y="709421"/>
                  </a:lnTo>
                  <a:lnTo>
                    <a:pt x="924941" y="692022"/>
                  </a:lnTo>
                  <a:lnTo>
                    <a:pt x="956945" y="674496"/>
                  </a:lnTo>
                  <a:lnTo>
                    <a:pt x="950502" y="662685"/>
                  </a:lnTo>
                  <a:lnTo>
                    <a:pt x="908811" y="662685"/>
                  </a:lnTo>
                  <a:lnTo>
                    <a:pt x="872362" y="595883"/>
                  </a:lnTo>
                  <a:close/>
                </a:path>
                <a:path w="2040254" h="1270635">
                  <a:moveTo>
                    <a:pt x="940943" y="645159"/>
                  </a:moveTo>
                  <a:lnTo>
                    <a:pt x="908811" y="662685"/>
                  </a:lnTo>
                  <a:lnTo>
                    <a:pt x="950502" y="662685"/>
                  </a:lnTo>
                  <a:lnTo>
                    <a:pt x="940943" y="645159"/>
                  </a:lnTo>
                  <a:close/>
                </a:path>
                <a:path w="2040254" h="1270635">
                  <a:moveTo>
                    <a:pt x="1184993" y="374009"/>
                  </a:moveTo>
                  <a:lnTo>
                    <a:pt x="1141095" y="383920"/>
                  </a:lnTo>
                  <a:lnTo>
                    <a:pt x="1108073" y="416800"/>
                  </a:lnTo>
                  <a:lnTo>
                    <a:pt x="1101669" y="443620"/>
                  </a:lnTo>
                  <a:lnTo>
                    <a:pt x="1102203" y="455437"/>
                  </a:lnTo>
                  <a:lnTo>
                    <a:pt x="1120568" y="495760"/>
                  </a:lnTo>
                  <a:lnTo>
                    <a:pt x="1151905" y="518731"/>
                  </a:lnTo>
                  <a:lnTo>
                    <a:pt x="1174750" y="529716"/>
                  </a:lnTo>
                  <a:lnTo>
                    <a:pt x="1172465" y="533763"/>
                  </a:lnTo>
                  <a:lnTo>
                    <a:pt x="1152207" y="574722"/>
                  </a:lnTo>
                  <a:lnTo>
                    <a:pt x="1140854" y="616122"/>
                  </a:lnTo>
                  <a:lnTo>
                    <a:pt x="1140332" y="625601"/>
                  </a:lnTo>
                  <a:lnTo>
                    <a:pt x="1140698" y="633936"/>
                  </a:lnTo>
                  <a:lnTo>
                    <a:pt x="1140746" y="635031"/>
                  </a:lnTo>
                  <a:lnTo>
                    <a:pt x="1140837" y="636142"/>
                  </a:lnTo>
                  <a:lnTo>
                    <a:pt x="1142888" y="646668"/>
                  </a:lnTo>
                  <a:lnTo>
                    <a:pt x="1146534" y="657705"/>
                  </a:lnTo>
                  <a:lnTo>
                    <a:pt x="1146637" y="658016"/>
                  </a:lnTo>
                  <a:lnTo>
                    <a:pt x="1176464" y="699119"/>
                  </a:lnTo>
                  <a:lnTo>
                    <a:pt x="1227123" y="718290"/>
                  </a:lnTo>
                  <a:lnTo>
                    <a:pt x="1245536" y="717661"/>
                  </a:lnTo>
                  <a:lnTo>
                    <a:pt x="1282827" y="705484"/>
                  </a:lnTo>
                  <a:lnTo>
                    <a:pt x="1310813" y="683083"/>
                  </a:lnTo>
                  <a:lnTo>
                    <a:pt x="1231020" y="683083"/>
                  </a:lnTo>
                  <a:lnTo>
                    <a:pt x="1219707" y="680846"/>
                  </a:lnTo>
                  <a:lnTo>
                    <a:pt x="1184655" y="651509"/>
                  </a:lnTo>
                  <a:lnTo>
                    <a:pt x="1177035" y="620267"/>
                  </a:lnTo>
                  <a:lnTo>
                    <a:pt x="1177925" y="611123"/>
                  </a:lnTo>
                  <a:lnTo>
                    <a:pt x="1179684" y="603583"/>
                  </a:lnTo>
                  <a:lnTo>
                    <a:pt x="1182243" y="597280"/>
                  </a:lnTo>
                  <a:lnTo>
                    <a:pt x="1184275" y="591312"/>
                  </a:lnTo>
                  <a:lnTo>
                    <a:pt x="1202310" y="552737"/>
                  </a:lnTo>
                  <a:lnTo>
                    <a:pt x="1207388" y="543687"/>
                  </a:lnTo>
                  <a:lnTo>
                    <a:pt x="1300242" y="543687"/>
                  </a:lnTo>
                  <a:lnTo>
                    <a:pt x="1224533" y="510666"/>
                  </a:lnTo>
                  <a:lnTo>
                    <a:pt x="1230012" y="497077"/>
                  </a:lnTo>
                  <a:lnTo>
                    <a:pt x="1192276" y="497077"/>
                  </a:lnTo>
                  <a:lnTo>
                    <a:pt x="1169176" y="486155"/>
                  </a:lnTo>
                  <a:lnTo>
                    <a:pt x="1137880" y="455993"/>
                  </a:lnTo>
                  <a:lnTo>
                    <a:pt x="1136340" y="441666"/>
                  </a:lnTo>
                  <a:lnTo>
                    <a:pt x="1137793" y="434593"/>
                  </a:lnTo>
                  <a:lnTo>
                    <a:pt x="1168656" y="408177"/>
                  </a:lnTo>
                  <a:lnTo>
                    <a:pt x="1168529" y="408177"/>
                  </a:lnTo>
                  <a:lnTo>
                    <a:pt x="1175333" y="407604"/>
                  </a:lnTo>
                  <a:lnTo>
                    <a:pt x="1235199" y="407604"/>
                  </a:lnTo>
                  <a:lnTo>
                    <a:pt x="1229175" y="398581"/>
                  </a:lnTo>
                  <a:lnTo>
                    <a:pt x="1220422" y="389604"/>
                  </a:lnTo>
                  <a:lnTo>
                    <a:pt x="1210073" y="382389"/>
                  </a:lnTo>
                  <a:lnTo>
                    <a:pt x="1198118" y="376935"/>
                  </a:lnTo>
                  <a:lnTo>
                    <a:pt x="1184993" y="374009"/>
                  </a:lnTo>
                  <a:close/>
                </a:path>
                <a:path w="2040254" h="1270635">
                  <a:moveTo>
                    <a:pt x="1300242" y="543687"/>
                  </a:moveTo>
                  <a:lnTo>
                    <a:pt x="1207388" y="543687"/>
                  </a:lnTo>
                  <a:lnTo>
                    <a:pt x="1319656" y="592835"/>
                  </a:lnTo>
                  <a:lnTo>
                    <a:pt x="1318136" y="597763"/>
                  </a:lnTo>
                  <a:lnTo>
                    <a:pt x="1316069" y="603583"/>
                  </a:lnTo>
                  <a:lnTo>
                    <a:pt x="1313477" y="610284"/>
                  </a:lnTo>
                  <a:lnTo>
                    <a:pt x="1310385" y="617854"/>
                  </a:lnTo>
                  <a:lnTo>
                    <a:pt x="1306963" y="625601"/>
                  </a:lnTo>
                  <a:lnTo>
                    <a:pt x="1306841" y="625877"/>
                  </a:lnTo>
                  <a:lnTo>
                    <a:pt x="1280525" y="664463"/>
                  </a:lnTo>
                  <a:lnTo>
                    <a:pt x="1242488" y="682926"/>
                  </a:lnTo>
                  <a:lnTo>
                    <a:pt x="1231020" y="683083"/>
                  </a:lnTo>
                  <a:lnTo>
                    <a:pt x="1310813" y="683083"/>
                  </a:lnTo>
                  <a:lnTo>
                    <a:pt x="1334662" y="650287"/>
                  </a:lnTo>
                  <a:lnTo>
                    <a:pt x="1353057" y="606425"/>
                  </a:lnTo>
                  <a:lnTo>
                    <a:pt x="1445337" y="606425"/>
                  </a:lnTo>
                  <a:lnTo>
                    <a:pt x="1363599" y="570610"/>
                  </a:lnTo>
                  <a:lnTo>
                    <a:pt x="1366458" y="560222"/>
                  </a:lnTo>
                  <a:lnTo>
                    <a:pt x="1367381" y="556640"/>
                  </a:lnTo>
                  <a:lnTo>
                    <a:pt x="1329944" y="556640"/>
                  </a:lnTo>
                  <a:lnTo>
                    <a:pt x="1300242" y="543687"/>
                  </a:lnTo>
                  <a:close/>
                </a:path>
                <a:path w="2040254" h="1270635">
                  <a:moveTo>
                    <a:pt x="1445337" y="606425"/>
                  </a:moveTo>
                  <a:lnTo>
                    <a:pt x="1353057" y="606425"/>
                  </a:lnTo>
                  <a:lnTo>
                    <a:pt x="1407795" y="630301"/>
                  </a:lnTo>
                  <a:lnTo>
                    <a:pt x="1448816" y="607948"/>
                  </a:lnTo>
                  <a:lnTo>
                    <a:pt x="1445337" y="606425"/>
                  </a:lnTo>
                  <a:close/>
                </a:path>
                <a:path w="2040254" h="1270635">
                  <a:moveTo>
                    <a:pt x="1342517" y="498982"/>
                  </a:moveTo>
                  <a:lnTo>
                    <a:pt x="1334515" y="539019"/>
                  </a:lnTo>
                  <a:lnTo>
                    <a:pt x="1329944" y="556640"/>
                  </a:lnTo>
                  <a:lnTo>
                    <a:pt x="1367381" y="556640"/>
                  </a:lnTo>
                  <a:lnTo>
                    <a:pt x="1375592" y="518731"/>
                  </a:lnTo>
                  <a:lnTo>
                    <a:pt x="1377442" y="505840"/>
                  </a:lnTo>
                  <a:lnTo>
                    <a:pt x="1342517" y="498982"/>
                  </a:lnTo>
                  <a:close/>
                </a:path>
                <a:path w="2040254" h="1270635">
                  <a:moveTo>
                    <a:pt x="1235199" y="407604"/>
                  </a:moveTo>
                  <a:lnTo>
                    <a:pt x="1175333" y="407604"/>
                  </a:lnTo>
                  <a:lnTo>
                    <a:pt x="1182116" y="408177"/>
                  </a:lnTo>
                  <a:lnTo>
                    <a:pt x="1188688" y="410206"/>
                  </a:lnTo>
                  <a:lnTo>
                    <a:pt x="1209569" y="436498"/>
                  </a:lnTo>
                  <a:lnTo>
                    <a:pt x="1209675" y="436879"/>
                  </a:lnTo>
                  <a:lnTo>
                    <a:pt x="1209936" y="441666"/>
                  </a:lnTo>
                  <a:lnTo>
                    <a:pt x="1209865" y="449560"/>
                  </a:lnTo>
                  <a:lnTo>
                    <a:pt x="1208821" y="455437"/>
                  </a:lnTo>
                  <a:lnTo>
                    <a:pt x="1208722" y="455993"/>
                  </a:lnTo>
                  <a:lnTo>
                    <a:pt x="1206627" y="463188"/>
                  </a:lnTo>
                  <a:lnTo>
                    <a:pt x="1203578" y="471169"/>
                  </a:lnTo>
                  <a:lnTo>
                    <a:pt x="1192276" y="497077"/>
                  </a:lnTo>
                  <a:lnTo>
                    <a:pt x="1230012" y="497077"/>
                  </a:lnTo>
                  <a:lnTo>
                    <a:pt x="1232534" y="490981"/>
                  </a:lnTo>
                  <a:lnTo>
                    <a:pt x="1235075" y="486155"/>
                  </a:lnTo>
                  <a:lnTo>
                    <a:pt x="1236599" y="482726"/>
                  </a:lnTo>
                  <a:lnTo>
                    <a:pt x="1238250" y="478281"/>
                  </a:lnTo>
                  <a:lnTo>
                    <a:pt x="1241887" y="466377"/>
                  </a:lnTo>
                  <a:lnTo>
                    <a:pt x="1244085" y="455993"/>
                  </a:lnTo>
                  <a:lnTo>
                    <a:pt x="1244203" y="455437"/>
                  </a:lnTo>
                  <a:lnTo>
                    <a:pt x="1245161" y="445474"/>
                  </a:lnTo>
                  <a:lnTo>
                    <a:pt x="1244745" y="436879"/>
                  </a:lnTo>
                  <a:lnTo>
                    <a:pt x="1244727" y="436498"/>
                  </a:lnTo>
                  <a:lnTo>
                    <a:pt x="1243417" y="428448"/>
                  </a:lnTo>
                  <a:lnTo>
                    <a:pt x="1241583" y="421243"/>
                  </a:lnTo>
                  <a:lnTo>
                    <a:pt x="1239226" y="414871"/>
                  </a:lnTo>
                  <a:lnTo>
                    <a:pt x="1236345" y="409320"/>
                  </a:lnTo>
                  <a:lnTo>
                    <a:pt x="1235199" y="407604"/>
                  </a:lnTo>
                  <a:close/>
                </a:path>
                <a:path w="2040254" h="1270635">
                  <a:moveTo>
                    <a:pt x="1491106" y="199389"/>
                  </a:moveTo>
                  <a:lnTo>
                    <a:pt x="1458213" y="217296"/>
                  </a:lnTo>
                  <a:lnTo>
                    <a:pt x="1620266" y="514350"/>
                  </a:lnTo>
                  <a:lnTo>
                    <a:pt x="1710255" y="465327"/>
                  </a:lnTo>
                  <a:lnTo>
                    <a:pt x="1636268" y="465327"/>
                  </a:lnTo>
                  <a:lnTo>
                    <a:pt x="1491106" y="199389"/>
                  </a:lnTo>
                  <a:close/>
                </a:path>
                <a:path w="2040254" h="1270635">
                  <a:moveTo>
                    <a:pt x="1718182" y="420623"/>
                  </a:moveTo>
                  <a:lnTo>
                    <a:pt x="1636268" y="465327"/>
                  </a:lnTo>
                  <a:lnTo>
                    <a:pt x="1710255" y="465327"/>
                  </a:lnTo>
                  <a:lnTo>
                    <a:pt x="1735201" y="451738"/>
                  </a:lnTo>
                  <a:lnTo>
                    <a:pt x="1718182" y="420623"/>
                  </a:lnTo>
                  <a:close/>
                </a:path>
                <a:path w="2040254" h="1270635">
                  <a:moveTo>
                    <a:pt x="1714753" y="223012"/>
                  </a:moveTo>
                  <a:lnTo>
                    <a:pt x="1682623" y="240410"/>
                  </a:lnTo>
                  <a:lnTo>
                    <a:pt x="1783587" y="425322"/>
                  </a:lnTo>
                  <a:lnTo>
                    <a:pt x="1815592" y="407923"/>
                  </a:lnTo>
                  <a:lnTo>
                    <a:pt x="1714753" y="223012"/>
                  </a:lnTo>
                  <a:close/>
                </a:path>
                <a:path w="2040254" h="1270635">
                  <a:moveTo>
                    <a:pt x="1845581" y="212470"/>
                  </a:moveTo>
                  <a:lnTo>
                    <a:pt x="1803907" y="212470"/>
                  </a:lnTo>
                  <a:lnTo>
                    <a:pt x="1888744" y="367918"/>
                  </a:lnTo>
                  <a:lnTo>
                    <a:pt x="1920748" y="350519"/>
                  </a:lnTo>
                  <a:lnTo>
                    <a:pt x="1845581" y="212470"/>
                  </a:lnTo>
                  <a:close/>
                </a:path>
                <a:path w="2040254" h="1270635">
                  <a:moveTo>
                    <a:pt x="1964533" y="147446"/>
                  </a:moveTo>
                  <a:lnTo>
                    <a:pt x="1923033" y="147446"/>
                  </a:lnTo>
                  <a:lnTo>
                    <a:pt x="2007870" y="303021"/>
                  </a:lnTo>
                  <a:lnTo>
                    <a:pt x="2039874" y="285495"/>
                  </a:lnTo>
                  <a:lnTo>
                    <a:pt x="1964533" y="147446"/>
                  </a:lnTo>
                  <a:close/>
                </a:path>
                <a:path w="2040254" h="1270635">
                  <a:moveTo>
                    <a:pt x="1788668" y="0"/>
                  </a:moveTo>
                  <a:lnTo>
                    <a:pt x="1750059" y="17398"/>
                  </a:lnTo>
                  <a:lnTo>
                    <a:pt x="1729867" y="57483"/>
                  </a:lnTo>
                  <a:lnTo>
                    <a:pt x="1730099" y="64134"/>
                  </a:lnTo>
                  <a:lnTo>
                    <a:pt x="1730152" y="65660"/>
                  </a:lnTo>
                  <a:lnTo>
                    <a:pt x="1787905" y="183133"/>
                  </a:lnTo>
                  <a:lnTo>
                    <a:pt x="1770126" y="192785"/>
                  </a:lnTo>
                  <a:lnTo>
                    <a:pt x="1786127" y="222122"/>
                  </a:lnTo>
                  <a:lnTo>
                    <a:pt x="1803907" y="212470"/>
                  </a:lnTo>
                  <a:lnTo>
                    <a:pt x="1845581" y="212470"/>
                  </a:lnTo>
                  <a:lnTo>
                    <a:pt x="1836038" y="194944"/>
                  </a:lnTo>
                  <a:lnTo>
                    <a:pt x="1881377" y="170179"/>
                  </a:lnTo>
                  <a:lnTo>
                    <a:pt x="1878884" y="165607"/>
                  </a:lnTo>
                  <a:lnTo>
                    <a:pt x="1820036" y="165607"/>
                  </a:lnTo>
                  <a:lnTo>
                    <a:pt x="1777873" y="88518"/>
                  </a:lnTo>
                  <a:lnTo>
                    <a:pt x="1775078" y="83565"/>
                  </a:lnTo>
                  <a:lnTo>
                    <a:pt x="1772666" y="78612"/>
                  </a:lnTo>
                  <a:lnTo>
                    <a:pt x="1770506" y="73659"/>
                  </a:lnTo>
                  <a:lnTo>
                    <a:pt x="1768348" y="68833"/>
                  </a:lnTo>
                  <a:lnTo>
                    <a:pt x="1767331" y="64134"/>
                  </a:lnTo>
                  <a:lnTo>
                    <a:pt x="1767331" y="59562"/>
                  </a:lnTo>
                  <a:lnTo>
                    <a:pt x="1797430" y="32638"/>
                  </a:lnTo>
                  <a:lnTo>
                    <a:pt x="1805558" y="31241"/>
                  </a:lnTo>
                  <a:lnTo>
                    <a:pt x="1788668" y="0"/>
                  </a:lnTo>
                  <a:close/>
                </a:path>
                <a:path w="2040254" h="1270635">
                  <a:moveTo>
                    <a:pt x="1661159" y="135127"/>
                  </a:moveTo>
                  <a:lnTo>
                    <a:pt x="1633854" y="161162"/>
                  </a:lnTo>
                  <a:lnTo>
                    <a:pt x="1634489" y="167766"/>
                  </a:lnTo>
                  <a:lnTo>
                    <a:pt x="1637792" y="174243"/>
                  </a:lnTo>
                  <a:lnTo>
                    <a:pt x="1641475" y="180466"/>
                  </a:lnTo>
                  <a:lnTo>
                    <a:pt x="1646681" y="184657"/>
                  </a:lnTo>
                  <a:lnTo>
                    <a:pt x="1659889" y="188467"/>
                  </a:lnTo>
                  <a:lnTo>
                    <a:pt x="1666494" y="187832"/>
                  </a:lnTo>
                  <a:lnTo>
                    <a:pt x="1672721" y="184657"/>
                  </a:lnTo>
                  <a:lnTo>
                    <a:pt x="1679194" y="180847"/>
                  </a:lnTo>
                  <a:lnTo>
                    <a:pt x="1683384" y="175767"/>
                  </a:lnTo>
                  <a:lnTo>
                    <a:pt x="1685289" y="169037"/>
                  </a:lnTo>
                  <a:lnTo>
                    <a:pt x="1687195" y="162432"/>
                  </a:lnTo>
                  <a:lnTo>
                    <a:pt x="1667763" y="137032"/>
                  </a:lnTo>
                  <a:lnTo>
                    <a:pt x="1661159" y="135127"/>
                  </a:lnTo>
                  <a:close/>
                </a:path>
                <a:path w="2040254" h="1270635">
                  <a:moveTo>
                    <a:pt x="1865376" y="140842"/>
                  </a:moveTo>
                  <a:lnTo>
                    <a:pt x="1820036" y="165607"/>
                  </a:lnTo>
                  <a:lnTo>
                    <a:pt x="1878884" y="165607"/>
                  </a:lnTo>
                  <a:lnTo>
                    <a:pt x="1865376" y="140842"/>
                  </a:lnTo>
                  <a:close/>
                </a:path>
                <a:path w="2040254" h="1270635">
                  <a:moveTo>
                    <a:pt x="1902586" y="33908"/>
                  </a:moveTo>
                  <a:lnTo>
                    <a:pt x="1870582" y="51307"/>
                  </a:lnTo>
                  <a:lnTo>
                    <a:pt x="1907031" y="118109"/>
                  </a:lnTo>
                  <a:lnTo>
                    <a:pt x="1887474" y="128904"/>
                  </a:lnTo>
                  <a:lnTo>
                    <a:pt x="1903476" y="158241"/>
                  </a:lnTo>
                  <a:lnTo>
                    <a:pt x="1923033" y="147446"/>
                  </a:lnTo>
                  <a:lnTo>
                    <a:pt x="1964533" y="147446"/>
                  </a:lnTo>
                  <a:lnTo>
                    <a:pt x="1955037" y="130047"/>
                  </a:lnTo>
                  <a:lnTo>
                    <a:pt x="1987169" y="112521"/>
                  </a:lnTo>
                  <a:lnTo>
                    <a:pt x="1980726" y="100710"/>
                  </a:lnTo>
                  <a:lnTo>
                    <a:pt x="1939035" y="100710"/>
                  </a:lnTo>
                  <a:lnTo>
                    <a:pt x="1902586" y="33908"/>
                  </a:lnTo>
                  <a:close/>
                </a:path>
                <a:path w="2040254" h="1270635">
                  <a:moveTo>
                    <a:pt x="1971167" y="83184"/>
                  </a:moveTo>
                  <a:lnTo>
                    <a:pt x="1939035" y="100710"/>
                  </a:lnTo>
                  <a:lnTo>
                    <a:pt x="1980726" y="100710"/>
                  </a:lnTo>
                  <a:lnTo>
                    <a:pt x="1971167" y="83184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0" name="object 2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878890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60020" y="1584960"/>
            <a:ext cx="8540750" cy="4760595"/>
            <a:chOff x="160020" y="1584960"/>
            <a:chExt cx="8540750" cy="476059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91484" y="2535936"/>
              <a:ext cx="5209032" cy="293065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0020" y="1584960"/>
              <a:ext cx="6847332" cy="3163823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354580" y="2418588"/>
              <a:ext cx="2508885" cy="1628139"/>
            </a:xfrm>
            <a:custGeom>
              <a:avLst/>
              <a:gdLst/>
              <a:ahLst/>
              <a:cxnLst/>
              <a:rect l="l" t="t" r="r" b="b"/>
              <a:pathLst>
                <a:path w="2508885" h="1628139">
                  <a:moveTo>
                    <a:pt x="1254252" y="0"/>
                  </a:moveTo>
                  <a:lnTo>
                    <a:pt x="1196843" y="837"/>
                  </a:lnTo>
                  <a:lnTo>
                    <a:pt x="1140096" y="3325"/>
                  </a:lnTo>
                  <a:lnTo>
                    <a:pt x="1084067" y="7429"/>
                  </a:lnTo>
                  <a:lnTo>
                    <a:pt x="1028810" y="13111"/>
                  </a:lnTo>
                  <a:lnTo>
                    <a:pt x="974382" y="20337"/>
                  </a:lnTo>
                  <a:lnTo>
                    <a:pt x="920838" y="29070"/>
                  </a:lnTo>
                  <a:lnTo>
                    <a:pt x="868232" y="39275"/>
                  </a:lnTo>
                  <a:lnTo>
                    <a:pt x="816621" y="50914"/>
                  </a:lnTo>
                  <a:lnTo>
                    <a:pt x="766060" y="63954"/>
                  </a:lnTo>
                  <a:lnTo>
                    <a:pt x="716603" y="78357"/>
                  </a:lnTo>
                  <a:lnTo>
                    <a:pt x="668307" y="94088"/>
                  </a:lnTo>
                  <a:lnTo>
                    <a:pt x="621227" y="111110"/>
                  </a:lnTo>
                  <a:lnTo>
                    <a:pt x="575418" y="129389"/>
                  </a:lnTo>
                  <a:lnTo>
                    <a:pt x="530936" y="148887"/>
                  </a:lnTo>
                  <a:lnTo>
                    <a:pt x="487835" y="169570"/>
                  </a:lnTo>
                  <a:lnTo>
                    <a:pt x="446172" y="191401"/>
                  </a:lnTo>
                  <a:lnTo>
                    <a:pt x="406001" y="214343"/>
                  </a:lnTo>
                  <a:lnTo>
                    <a:pt x="367379" y="238363"/>
                  </a:lnTo>
                  <a:lnTo>
                    <a:pt x="330360" y="263422"/>
                  </a:lnTo>
                  <a:lnTo>
                    <a:pt x="294999" y="289486"/>
                  </a:lnTo>
                  <a:lnTo>
                    <a:pt x="261353" y="316519"/>
                  </a:lnTo>
                  <a:lnTo>
                    <a:pt x="229476" y="344484"/>
                  </a:lnTo>
                  <a:lnTo>
                    <a:pt x="199424" y="373346"/>
                  </a:lnTo>
                  <a:lnTo>
                    <a:pt x="171252" y="403069"/>
                  </a:lnTo>
                  <a:lnTo>
                    <a:pt x="145016" y="433617"/>
                  </a:lnTo>
                  <a:lnTo>
                    <a:pt x="120770" y="464954"/>
                  </a:lnTo>
                  <a:lnTo>
                    <a:pt x="98571" y="497044"/>
                  </a:lnTo>
                  <a:lnTo>
                    <a:pt x="78474" y="529851"/>
                  </a:lnTo>
                  <a:lnTo>
                    <a:pt x="44806" y="597473"/>
                  </a:lnTo>
                  <a:lnTo>
                    <a:pt x="20209" y="667532"/>
                  </a:lnTo>
                  <a:lnTo>
                    <a:pt x="5126" y="739742"/>
                  </a:lnTo>
                  <a:lnTo>
                    <a:pt x="0" y="813815"/>
                  </a:lnTo>
                  <a:lnTo>
                    <a:pt x="1290" y="851067"/>
                  </a:lnTo>
                  <a:lnTo>
                    <a:pt x="11450" y="924244"/>
                  </a:lnTo>
                  <a:lnTo>
                    <a:pt x="31346" y="995415"/>
                  </a:lnTo>
                  <a:lnTo>
                    <a:pt x="60534" y="1064292"/>
                  </a:lnTo>
                  <a:lnTo>
                    <a:pt x="98571" y="1130587"/>
                  </a:lnTo>
                  <a:lnTo>
                    <a:pt x="120770" y="1162677"/>
                  </a:lnTo>
                  <a:lnTo>
                    <a:pt x="145016" y="1194014"/>
                  </a:lnTo>
                  <a:lnTo>
                    <a:pt x="171252" y="1224562"/>
                  </a:lnTo>
                  <a:lnTo>
                    <a:pt x="199424" y="1254285"/>
                  </a:lnTo>
                  <a:lnTo>
                    <a:pt x="229476" y="1283147"/>
                  </a:lnTo>
                  <a:lnTo>
                    <a:pt x="261353" y="1311112"/>
                  </a:lnTo>
                  <a:lnTo>
                    <a:pt x="294999" y="1338145"/>
                  </a:lnTo>
                  <a:lnTo>
                    <a:pt x="330360" y="1364209"/>
                  </a:lnTo>
                  <a:lnTo>
                    <a:pt x="367379" y="1389268"/>
                  </a:lnTo>
                  <a:lnTo>
                    <a:pt x="406001" y="1413288"/>
                  </a:lnTo>
                  <a:lnTo>
                    <a:pt x="446172" y="1436230"/>
                  </a:lnTo>
                  <a:lnTo>
                    <a:pt x="487835" y="1458061"/>
                  </a:lnTo>
                  <a:lnTo>
                    <a:pt x="530936" y="1478744"/>
                  </a:lnTo>
                  <a:lnTo>
                    <a:pt x="575418" y="1498242"/>
                  </a:lnTo>
                  <a:lnTo>
                    <a:pt x="621227" y="1516521"/>
                  </a:lnTo>
                  <a:lnTo>
                    <a:pt x="668307" y="1533543"/>
                  </a:lnTo>
                  <a:lnTo>
                    <a:pt x="716603" y="1549274"/>
                  </a:lnTo>
                  <a:lnTo>
                    <a:pt x="766060" y="1563677"/>
                  </a:lnTo>
                  <a:lnTo>
                    <a:pt x="816621" y="1576717"/>
                  </a:lnTo>
                  <a:lnTo>
                    <a:pt x="868232" y="1588356"/>
                  </a:lnTo>
                  <a:lnTo>
                    <a:pt x="920838" y="1598561"/>
                  </a:lnTo>
                  <a:lnTo>
                    <a:pt x="974382" y="1607294"/>
                  </a:lnTo>
                  <a:lnTo>
                    <a:pt x="1028810" y="1614520"/>
                  </a:lnTo>
                  <a:lnTo>
                    <a:pt x="1084067" y="1620202"/>
                  </a:lnTo>
                  <a:lnTo>
                    <a:pt x="1140096" y="1624306"/>
                  </a:lnTo>
                  <a:lnTo>
                    <a:pt x="1196843" y="1626794"/>
                  </a:lnTo>
                  <a:lnTo>
                    <a:pt x="1254252" y="1627632"/>
                  </a:lnTo>
                  <a:lnTo>
                    <a:pt x="1311660" y="1626794"/>
                  </a:lnTo>
                  <a:lnTo>
                    <a:pt x="1368407" y="1624306"/>
                  </a:lnTo>
                  <a:lnTo>
                    <a:pt x="1424436" y="1620202"/>
                  </a:lnTo>
                  <a:lnTo>
                    <a:pt x="1479693" y="1614520"/>
                  </a:lnTo>
                  <a:lnTo>
                    <a:pt x="1534121" y="1607294"/>
                  </a:lnTo>
                  <a:lnTo>
                    <a:pt x="1587665" y="1598561"/>
                  </a:lnTo>
                  <a:lnTo>
                    <a:pt x="1640271" y="1588356"/>
                  </a:lnTo>
                  <a:lnTo>
                    <a:pt x="1691882" y="1576717"/>
                  </a:lnTo>
                  <a:lnTo>
                    <a:pt x="1742443" y="1563677"/>
                  </a:lnTo>
                  <a:lnTo>
                    <a:pt x="1791900" y="1549274"/>
                  </a:lnTo>
                  <a:lnTo>
                    <a:pt x="1840196" y="1533543"/>
                  </a:lnTo>
                  <a:lnTo>
                    <a:pt x="1887276" y="1516521"/>
                  </a:lnTo>
                  <a:lnTo>
                    <a:pt x="1933085" y="1498242"/>
                  </a:lnTo>
                  <a:lnTo>
                    <a:pt x="1977567" y="1478744"/>
                  </a:lnTo>
                  <a:lnTo>
                    <a:pt x="2020668" y="1458061"/>
                  </a:lnTo>
                  <a:lnTo>
                    <a:pt x="2062331" y="1436230"/>
                  </a:lnTo>
                  <a:lnTo>
                    <a:pt x="2102502" y="1413288"/>
                  </a:lnTo>
                  <a:lnTo>
                    <a:pt x="2141124" y="1389268"/>
                  </a:lnTo>
                  <a:lnTo>
                    <a:pt x="2178143" y="1364209"/>
                  </a:lnTo>
                  <a:lnTo>
                    <a:pt x="2213504" y="1338145"/>
                  </a:lnTo>
                  <a:lnTo>
                    <a:pt x="2247150" y="1311112"/>
                  </a:lnTo>
                  <a:lnTo>
                    <a:pt x="2279027" y="1283147"/>
                  </a:lnTo>
                  <a:lnTo>
                    <a:pt x="2309079" y="1254285"/>
                  </a:lnTo>
                  <a:lnTo>
                    <a:pt x="2337251" y="1224562"/>
                  </a:lnTo>
                  <a:lnTo>
                    <a:pt x="2363487" y="1194014"/>
                  </a:lnTo>
                  <a:lnTo>
                    <a:pt x="2387733" y="1162677"/>
                  </a:lnTo>
                  <a:lnTo>
                    <a:pt x="2409932" y="1130587"/>
                  </a:lnTo>
                  <a:lnTo>
                    <a:pt x="2430029" y="1097780"/>
                  </a:lnTo>
                  <a:lnTo>
                    <a:pt x="2463697" y="1030158"/>
                  </a:lnTo>
                  <a:lnTo>
                    <a:pt x="2488294" y="960099"/>
                  </a:lnTo>
                  <a:lnTo>
                    <a:pt x="2503377" y="887889"/>
                  </a:lnTo>
                  <a:lnTo>
                    <a:pt x="2508504" y="813815"/>
                  </a:lnTo>
                  <a:lnTo>
                    <a:pt x="2507213" y="776564"/>
                  </a:lnTo>
                  <a:lnTo>
                    <a:pt x="2497053" y="703387"/>
                  </a:lnTo>
                  <a:lnTo>
                    <a:pt x="2477157" y="632216"/>
                  </a:lnTo>
                  <a:lnTo>
                    <a:pt x="2447969" y="563339"/>
                  </a:lnTo>
                  <a:lnTo>
                    <a:pt x="2409932" y="497044"/>
                  </a:lnTo>
                  <a:lnTo>
                    <a:pt x="2387733" y="464954"/>
                  </a:lnTo>
                  <a:lnTo>
                    <a:pt x="2363487" y="433617"/>
                  </a:lnTo>
                  <a:lnTo>
                    <a:pt x="2337251" y="403069"/>
                  </a:lnTo>
                  <a:lnTo>
                    <a:pt x="2309079" y="373346"/>
                  </a:lnTo>
                  <a:lnTo>
                    <a:pt x="2279027" y="344484"/>
                  </a:lnTo>
                  <a:lnTo>
                    <a:pt x="2247150" y="316519"/>
                  </a:lnTo>
                  <a:lnTo>
                    <a:pt x="2213504" y="289486"/>
                  </a:lnTo>
                  <a:lnTo>
                    <a:pt x="2178143" y="263422"/>
                  </a:lnTo>
                  <a:lnTo>
                    <a:pt x="2141124" y="238363"/>
                  </a:lnTo>
                  <a:lnTo>
                    <a:pt x="2102502" y="214343"/>
                  </a:lnTo>
                  <a:lnTo>
                    <a:pt x="2062331" y="191401"/>
                  </a:lnTo>
                  <a:lnTo>
                    <a:pt x="2020668" y="169570"/>
                  </a:lnTo>
                  <a:lnTo>
                    <a:pt x="1977567" y="148887"/>
                  </a:lnTo>
                  <a:lnTo>
                    <a:pt x="1933085" y="129389"/>
                  </a:lnTo>
                  <a:lnTo>
                    <a:pt x="1887276" y="111110"/>
                  </a:lnTo>
                  <a:lnTo>
                    <a:pt x="1840196" y="94088"/>
                  </a:lnTo>
                  <a:lnTo>
                    <a:pt x="1791900" y="78357"/>
                  </a:lnTo>
                  <a:lnTo>
                    <a:pt x="1742443" y="63954"/>
                  </a:lnTo>
                  <a:lnTo>
                    <a:pt x="1691882" y="50914"/>
                  </a:lnTo>
                  <a:lnTo>
                    <a:pt x="1640271" y="39275"/>
                  </a:lnTo>
                  <a:lnTo>
                    <a:pt x="1587665" y="29070"/>
                  </a:lnTo>
                  <a:lnTo>
                    <a:pt x="1534121" y="20337"/>
                  </a:lnTo>
                  <a:lnTo>
                    <a:pt x="1479693" y="13111"/>
                  </a:lnTo>
                  <a:lnTo>
                    <a:pt x="1424436" y="7429"/>
                  </a:lnTo>
                  <a:lnTo>
                    <a:pt x="1368407" y="3325"/>
                  </a:lnTo>
                  <a:lnTo>
                    <a:pt x="1311660" y="837"/>
                  </a:lnTo>
                  <a:lnTo>
                    <a:pt x="1254252" y="0"/>
                  </a:lnTo>
                  <a:close/>
                </a:path>
              </a:pathLst>
            </a:custGeom>
            <a:solidFill>
              <a:srgbClr val="66FF66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354580" y="2418588"/>
              <a:ext cx="2508885" cy="1628139"/>
            </a:xfrm>
            <a:custGeom>
              <a:avLst/>
              <a:gdLst/>
              <a:ahLst/>
              <a:cxnLst/>
              <a:rect l="l" t="t" r="r" b="b"/>
              <a:pathLst>
                <a:path w="2508885" h="1628139">
                  <a:moveTo>
                    <a:pt x="0" y="813815"/>
                  </a:moveTo>
                  <a:lnTo>
                    <a:pt x="5126" y="739742"/>
                  </a:lnTo>
                  <a:lnTo>
                    <a:pt x="20209" y="667532"/>
                  </a:lnTo>
                  <a:lnTo>
                    <a:pt x="44806" y="597473"/>
                  </a:lnTo>
                  <a:lnTo>
                    <a:pt x="78474" y="529851"/>
                  </a:lnTo>
                  <a:lnTo>
                    <a:pt x="98571" y="497044"/>
                  </a:lnTo>
                  <a:lnTo>
                    <a:pt x="120770" y="464954"/>
                  </a:lnTo>
                  <a:lnTo>
                    <a:pt x="145016" y="433617"/>
                  </a:lnTo>
                  <a:lnTo>
                    <a:pt x="171252" y="403069"/>
                  </a:lnTo>
                  <a:lnTo>
                    <a:pt x="199424" y="373346"/>
                  </a:lnTo>
                  <a:lnTo>
                    <a:pt x="229476" y="344484"/>
                  </a:lnTo>
                  <a:lnTo>
                    <a:pt x="261353" y="316519"/>
                  </a:lnTo>
                  <a:lnTo>
                    <a:pt x="294999" y="289486"/>
                  </a:lnTo>
                  <a:lnTo>
                    <a:pt x="330360" y="263422"/>
                  </a:lnTo>
                  <a:lnTo>
                    <a:pt x="367379" y="238363"/>
                  </a:lnTo>
                  <a:lnTo>
                    <a:pt x="406001" y="214343"/>
                  </a:lnTo>
                  <a:lnTo>
                    <a:pt x="446172" y="191401"/>
                  </a:lnTo>
                  <a:lnTo>
                    <a:pt x="487835" y="169570"/>
                  </a:lnTo>
                  <a:lnTo>
                    <a:pt x="530936" y="148887"/>
                  </a:lnTo>
                  <a:lnTo>
                    <a:pt x="575418" y="129389"/>
                  </a:lnTo>
                  <a:lnTo>
                    <a:pt x="621227" y="111110"/>
                  </a:lnTo>
                  <a:lnTo>
                    <a:pt x="668307" y="94088"/>
                  </a:lnTo>
                  <a:lnTo>
                    <a:pt x="716603" y="78357"/>
                  </a:lnTo>
                  <a:lnTo>
                    <a:pt x="766060" y="63954"/>
                  </a:lnTo>
                  <a:lnTo>
                    <a:pt x="816621" y="50914"/>
                  </a:lnTo>
                  <a:lnTo>
                    <a:pt x="868232" y="39275"/>
                  </a:lnTo>
                  <a:lnTo>
                    <a:pt x="920838" y="29070"/>
                  </a:lnTo>
                  <a:lnTo>
                    <a:pt x="974382" y="20337"/>
                  </a:lnTo>
                  <a:lnTo>
                    <a:pt x="1028810" y="13111"/>
                  </a:lnTo>
                  <a:lnTo>
                    <a:pt x="1084067" y="7429"/>
                  </a:lnTo>
                  <a:lnTo>
                    <a:pt x="1140096" y="3325"/>
                  </a:lnTo>
                  <a:lnTo>
                    <a:pt x="1196843" y="837"/>
                  </a:lnTo>
                  <a:lnTo>
                    <a:pt x="1254252" y="0"/>
                  </a:lnTo>
                  <a:lnTo>
                    <a:pt x="1311660" y="837"/>
                  </a:lnTo>
                  <a:lnTo>
                    <a:pt x="1368407" y="3325"/>
                  </a:lnTo>
                  <a:lnTo>
                    <a:pt x="1424436" y="7429"/>
                  </a:lnTo>
                  <a:lnTo>
                    <a:pt x="1479693" y="13111"/>
                  </a:lnTo>
                  <a:lnTo>
                    <a:pt x="1534121" y="20337"/>
                  </a:lnTo>
                  <a:lnTo>
                    <a:pt x="1587665" y="29070"/>
                  </a:lnTo>
                  <a:lnTo>
                    <a:pt x="1640271" y="39275"/>
                  </a:lnTo>
                  <a:lnTo>
                    <a:pt x="1691882" y="50914"/>
                  </a:lnTo>
                  <a:lnTo>
                    <a:pt x="1742443" y="63954"/>
                  </a:lnTo>
                  <a:lnTo>
                    <a:pt x="1791900" y="78357"/>
                  </a:lnTo>
                  <a:lnTo>
                    <a:pt x="1840196" y="94088"/>
                  </a:lnTo>
                  <a:lnTo>
                    <a:pt x="1887276" y="111110"/>
                  </a:lnTo>
                  <a:lnTo>
                    <a:pt x="1933085" y="129389"/>
                  </a:lnTo>
                  <a:lnTo>
                    <a:pt x="1977567" y="148887"/>
                  </a:lnTo>
                  <a:lnTo>
                    <a:pt x="2020668" y="169570"/>
                  </a:lnTo>
                  <a:lnTo>
                    <a:pt x="2062331" y="191401"/>
                  </a:lnTo>
                  <a:lnTo>
                    <a:pt x="2102502" y="214343"/>
                  </a:lnTo>
                  <a:lnTo>
                    <a:pt x="2141124" y="238363"/>
                  </a:lnTo>
                  <a:lnTo>
                    <a:pt x="2178143" y="263422"/>
                  </a:lnTo>
                  <a:lnTo>
                    <a:pt x="2213504" y="289486"/>
                  </a:lnTo>
                  <a:lnTo>
                    <a:pt x="2247150" y="316519"/>
                  </a:lnTo>
                  <a:lnTo>
                    <a:pt x="2279027" y="344484"/>
                  </a:lnTo>
                  <a:lnTo>
                    <a:pt x="2309079" y="373346"/>
                  </a:lnTo>
                  <a:lnTo>
                    <a:pt x="2337251" y="403069"/>
                  </a:lnTo>
                  <a:lnTo>
                    <a:pt x="2363487" y="433617"/>
                  </a:lnTo>
                  <a:lnTo>
                    <a:pt x="2387733" y="464954"/>
                  </a:lnTo>
                  <a:lnTo>
                    <a:pt x="2409932" y="497044"/>
                  </a:lnTo>
                  <a:lnTo>
                    <a:pt x="2430029" y="529851"/>
                  </a:lnTo>
                  <a:lnTo>
                    <a:pt x="2463697" y="597473"/>
                  </a:lnTo>
                  <a:lnTo>
                    <a:pt x="2488294" y="667532"/>
                  </a:lnTo>
                  <a:lnTo>
                    <a:pt x="2503377" y="739742"/>
                  </a:lnTo>
                  <a:lnTo>
                    <a:pt x="2508504" y="813815"/>
                  </a:lnTo>
                  <a:lnTo>
                    <a:pt x="2507213" y="851067"/>
                  </a:lnTo>
                  <a:lnTo>
                    <a:pt x="2497053" y="924244"/>
                  </a:lnTo>
                  <a:lnTo>
                    <a:pt x="2477157" y="995415"/>
                  </a:lnTo>
                  <a:lnTo>
                    <a:pt x="2447969" y="1064292"/>
                  </a:lnTo>
                  <a:lnTo>
                    <a:pt x="2409932" y="1130587"/>
                  </a:lnTo>
                  <a:lnTo>
                    <a:pt x="2387733" y="1162677"/>
                  </a:lnTo>
                  <a:lnTo>
                    <a:pt x="2363487" y="1194014"/>
                  </a:lnTo>
                  <a:lnTo>
                    <a:pt x="2337251" y="1224562"/>
                  </a:lnTo>
                  <a:lnTo>
                    <a:pt x="2309079" y="1254285"/>
                  </a:lnTo>
                  <a:lnTo>
                    <a:pt x="2279027" y="1283147"/>
                  </a:lnTo>
                  <a:lnTo>
                    <a:pt x="2247150" y="1311112"/>
                  </a:lnTo>
                  <a:lnTo>
                    <a:pt x="2213504" y="1338145"/>
                  </a:lnTo>
                  <a:lnTo>
                    <a:pt x="2178143" y="1364209"/>
                  </a:lnTo>
                  <a:lnTo>
                    <a:pt x="2141124" y="1389268"/>
                  </a:lnTo>
                  <a:lnTo>
                    <a:pt x="2102502" y="1413288"/>
                  </a:lnTo>
                  <a:lnTo>
                    <a:pt x="2062331" y="1436230"/>
                  </a:lnTo>
                  <a:lnTo>
                    <a:pt x="2020668" y="1458061"/>
                  </a:lnTo>
                  <a:lnTo>
                    <a:pt x="1977567" y="1478744"/>
                  </a:lnTo>
                  <a:lnTo>
                    <a:pt x="1933085" y="1498242"/>
                  </a:lnTo>
                  <a:lnTo>
                    <a:pt x="1887276" y="1516521"/>
                  </a:lnTo>
                  <a:lnTo>
                    <a:pt x="1840196" y="1533543"/>
                  </a:lnTo>
                  <a:lnTo>
                    <a:pt x="1791900" y="1549274"/>
                  </a:lnTo>
                  <a:lnTo>
                    <a:pt x="1742443" y="1563677"/>
                  </a:lnTo>
                  <a:lnTo>
                    <a:pt x="1691882" y="1576717"/>
                  </a:lnTo>
                  <a:lnTo>
                    <a:pt x="1640271" y="1588356"/>
                  </a:lnTo>
                  <a:lnTo>
                    <a:pt x="1587665" y="1598561"/>
                  </a:lnTo>
                  <a:lnTo>
                    <a:pt x="1534121" y="1607294"/>
                  </a:lnTo>
                  <a:lnTo>
                    <a:pt x="1479693" y="1614520"/>
                  </a:lnTo>
                  <a:lnTo>
                    <a:pt x="1424436" y="1620202"/>
                  </a:lnTo>
                  <a:lnTo>
                    <a:pt x="1368407" y="1624306"/>
                  </a:lnTo>
                  <a:lnTo>
                    <a:pt x="1311660" y="1626794"/>
                  </a:lnTo>
                  <a:lnTo>
                    <a:pt x="1254252" y="1627632"/>
                  </a:lnTo>
                  <a:lnTo>
                    <a:pt x="1196843" y="1626794"/>
                  </a:lnTo>
                  <a:lnTo>
                    <a:pt x="1140096" y="1624306"/>
                  </a:lnTo>
                  <a:lnTo>
                    <a:pt x="1084067" y="1620202"/>
                  </a:lnTo>
                  <a:lnTo>
                    <a:pt x="1028810" y="1614520"/>
                  </a:lnTo>
                  <a:lnTo>
                    <a:pt x="974382" y="1607294"/>
                  </a:lnTo>
                  <a:lnTo>
                    <a:pt x="920838" y="1598561"/>
                  </a:lnTo>
                  <a:lnTo>
                    <a:pt x="868232" y="1588356"/>
                  </a:lnTo>
                  <a:lnTo>
                    <a:pt x="816621" y="1576717"/>
                  </a:lnTo>
                  <a:lnTo>
                    <a:pt x="766060" y="1563677"/>
                  </a:lnTo>
                  <a:lnTo>
                    <a:pt x="716603" y="1549274"/>
                  </a:lnTo>
                  <a:lnTo>
                    <a:pt x="668307" y="1533543"/>
                  </a:lnTo>
                  <a:lnTo>
                    <a:pt x="621227" y="1516521"/>
                  </a:lnTo>
                  <a:lnTo>
                    <a:pt x="575418" y="1498242"/>
                  </a:lnTo>
                  <a:lnTo>
                    <a:pt x="530936" y="1478744"/>
                  </a:lnTo>
                  <a:lnTo>
                    <a:pt x="487835" y="1458061"/>
                  </a:lnTo>
                  <a:lnTo>
                    <a:pt x="446172" y="1436230"/>
                  </a:lnTo>
                  <a:lnTo>
                    <a:pt x="406001" y="1413288"/>
                  </a:lnTo>
                  <a:lnTo>
                    <a:pt x="367379" y="1389268"/>
                  </a:lnTo>
                  <a:lnTo>
                    <a:pt x="330360" y="1364209"/>
                  </a:lnTo>
                  <a:lnTo>
                    <a:pt x="294999" y="1338145"/>
                  </a:lnTo>
                  <a:lnTo>
                    <a:pt x="261353" y="1311112"/>
                  </a:lnTo>
                  <a:lnTo>
                    <a:pt x="229476" y="1283147"/>
                  </a:lnTo>
                  <a:lnTo>
                    <a:pt x="199424" y="1254285"/>
                  </a:lnTo>
                  <a:lnTo>
                    <a:pt x="171252" y="1224562"/>
                  </a:lnTo>
                  <a:lnTo>
                    <a:pt x="145016" y="1194014"/>
                  </a:lnTo>
                  <a:lnTo>
                    <a:pt x="120770" y="1162677"/>
                  </a:lnTo>
                  <a:lnTo>
                    <a:pt x="98571" y="1130587"/>
                  </a:lnTo>
                  <a:lnTo>
                    <a:pt x="78474" y="1097780"/>
                  </a:lnTo>
                  <a:lnTo>
                    <a:pt x="44806" y="1030158"/>
                  </a:lnTo>
                  <a:lnTo>
                    <a:pt x="20209" y="960099"/>
                  </a:lnTo>
                  <a:lnTo>
                    <a:pt x="5126" y="887889"/>
                  </a:lnTo>
                  <a:lnTo>
                    <a:pt x="0" y="813815"/>
                  </a:lnTo>
                  <a:close/>
                </a:path>
              </a:pathLst>
            </a:custGeom>
            <a:ln w="12192">
              <a:solidFill>
                <a:srgbClr val="66FF66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5462625"/>
              <a:ext cx="4483354" cy="45567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5889345"/>
              <a:ext cx="4341368" cy="455980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535508"/>
            <a:ext cx="878890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99432" y="1595627"/>
            <a:ext cx="6929627" cy="3898391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438912" y="1527047"/>
            <a:ext cx="3175000" cy="4907280"/>
            <a:chOff x="438912" y="1527047"/>
            <a:chExt cx="3175000" cy="490728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8912" y="1527047"/>
              <a:ext cx="3174491" cy="490727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495044" y="3723131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39" h="978535">
                  <a:moveTo>
                    <a:pt x="242316" y="0"/>
                  </a:moveTo>
                  <a:lnTo>
                    <a:pt x="0" y="242316"/>
                  </a:lnTo>
                  <a:lnTo>
                    <a:pt x="121158" y="242316"/>
                  </a:lnTo>
                  <a:lnTo>
                    <a:pt x="121158" y="978408"/>
                  </a:lnTo>
                  <a:lnTo>
                    <a:pt x="363474" y="978408"/>
                  </a:lnTo>
                  <a:lnTo>
                    <a:pt x="363474" y="242316"/>
                  </a:lnTo>
                  <a:lnTo>
                    <a:pt x="484631" y="242316"/>
                  </a:lnTo>
                  <a:lnTo>
                    <a:pt x="242316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495044" y="3723131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39" h="978535">
                  <a:moveTo>
                    <a:pt x="0" y="242316"/>
                  </a:moveTo>
                  <a:lnTo>
                    <a:pt x="242316" y="0"/>
                  </a:lnTo>
                  <a:lnTo>
                    <a:pt x="484631" y="242316"/>
                  </a:lnTo>
                  <a:lnTo>
                    <a:pt x="363474" y="242316"/>
                  </a:lnTo>
                  <a:lnTo>
                    <a:pt x="363474" y="978408"/>
                  </a:lnTo>
                  <a:lnTo>
                    <a:pt x="121158" y="978408"/>
                  </a:lnTo>
                  <a:lnTo>
                    <a:pt x="121158" y="242316"/>
                  </a:lnTo>
                  <a:lnTo>
                    <a:pt x="0" y="242316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4691126" y="5497982"/>
            <a:ext cx="6171565" cy="882650"/>
            <a:chOff x="4691126" y="5497982"/>
            <a:chExt cx="6171565" cy="882650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91126" y="5497982"/>
              <a:ext cx="6171183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91126" y="5924397"/>
              <a:ext cx="1662938" cy="455980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62076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9475" y="1603247"/>
            <a:ext cx="6434328" cy="362102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99604" y="597408"/>
            <a:ext cx="3168395" cy="5632703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471220" y="5373014"/>
            <a:ext cx="4721860" cy="882650"/>
            <a:chOff x="471220" y="5373014"/>
            <a:chExt cx="4721860" cy="882650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1220" y="5373014"/>
              <a:ext cx="4721860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1220" y="5799429"/>
              <a:ext cx="3116834" cy="455980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775581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3652" y="1615439"/>
            <a:ext cx="7737348" cy="435102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68511" y="1541094"/>
            <a:ext cx="2384425" cy="587044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3956303" y="3762755"/>
            <a:ext cx="2200910" cy="1210310"/>
            <a:chOff x="3956303" y="3762755"/>
            <a:chExt cx="2200910" cy="1210310"/>
          </a:xfrm>
        </p:grpSpPr>
        <p:sp>
          <p:nvSpPr>
            <p:cNvPr id="6" name="object 6" descr=""/>
            <p:cNvSpPr/>
            <p:nvPr/>
          </p:nvSpPr>
          <p:spPr>
            <a:xfrm>
              <a:off x="3962399" y="3768851"/>
              <a:ext cx="2188845" cy="1198245"/>
            </a:xfrm>
            <a:custGeom>
              <a:avLst/>
              <a:gdLst/>
              <a:ahLst/>
              <a:cxnLst/>
              <a:rect l="l" t="t" r="r" b="b"/>
              <a:pathLst>
                <a:path w="2188845" h="1198245">
                  <a:moveTo>
                    <a:pt x="1988820" y="0"/>
                  </a:moveTo>
                  <a:lnTo>
                    <a:pt x="199644" y="0"/>
                  </a:lnTo>
                  <a:lnTo>
                    <a:pt x="153875" y="5274"/>
                  </a:lnTo>
                  <a:lnTo>
                    <a:pt x="111856" y="20296"/>
                  </a:lnTo>
                  <a:lnTo>
                    <a:pt x="74787" y="43867"/>
                  </a:lnTo>
                  <a:lnTo>
                    <a:pt x="43867" y="74787"/>
                  </a:lnTo>
                  <a:lnTo>
                    <a:pt x="20296" y="111856"/>
                  </a:lnTo>
                  <a:lnTo>
                    <a:pt x="5274" y="153875"/>
                  </a:lnTo>
                  <a:lnTo>
                    <a:pt x="0" y="199644"/>
                  </a:lnTo>
                  <a:lnTo>
                    <a:pt x="0" y="998220"/>
                  </a:lnTo>
                  <a:lnTo>
                    <a:pt x="5274" y="1043988"/>
                  </a:lnTo>
                  <a:lnTo>
                    <a:pt x="20296" y="1086007"/>
                  </a:lnTo>
                  <a:lnTo>
                    <a:pt x="43867" y="1123076"/>
                  </a:lnTo>
                  <a:lnTo>
                    <a:pt x="74787" y="1153996"/>
                  </a:lnTo>
                  <a:lnTo>
                    <a:pt x="111856" y="1177567"/>
                  </a:lnTo>
                  <a:lnTo>
                    <a:pt x="153875" y="1192589"/>
                  </a:lnTo>
                  <a:lnTo>
                    <a:pt x="199644" y="1197864"/>
                  </a:lnTo>
                  <a:lnTo>
                    <a:pt x="1988820" y="1197864"/>
                  </a:lnTo>
                  <a:lnTo>
                    <a:pt x="2034588" y="1192589"/>
                  </a:lnTo>
                  <a:lnTo>
                    <a:pt x="2076607" y="1177567"/>
                  </a:lnTo>
                  <a:lnTo>
                    <a:pt x="2113676" y="1153996"/>
                  </a:lnTo>
                  <a:lnTo>
                    <a:pt x="2144596" y="1123076"/>
                  </a:lnTo>
                  <a:lnTo>
                    <a:pt x="2168167" y="1086007"/>
                  </a:lnTo>
                  <a:lnTo>
                    <a:pt x="2183189" y="1043988"/>
                  </a:lnTo>
                  <a:lnTo>
                    <a:pt x="2188464" y="998220"/>
                  </a:lnTo>
                  <a:lnTo>
                    <a:pt x="2188464" y="199644"/>
                  </a:lnTo>
                  <a:lnTo>
                    <a:pt x="2183189" y="153875"/>
                  </a:lnTo>
                  <a:lnTo>
                    <a:pt x="2168167" y="111856"/>
                  </a:lnTo>
                  <a:lnTo>
                    <a:pt x="2144596" y="74787"/>
                  </a:lnTo>
                  <a:lnTo>
                    <a:pt x="2113676" y="43867"/>
                  </a:lnTo>
                  <a:lnTo>
                    <a:pt x="2076607" y="20296"/>
                  </a:lnTo>
                  <a:lnTo>
                    <a:pt x="2034588" y="5274"/>
                  </a:lnTo>
                  <a:lnTo>
                    <a:pt x="1988820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3962399" y="3768851"/>
              <a:ext cx="2188845" cy="1198245"/>
            </a:xfrm>
            <a:custGeom>
              <a:avLst/>
              <a:gdLst/>
              <a:ahLst/>
              <a:cxnLst/>
              <a:rect l="l" t="t" r="r" b="b"/>
              <a:pathLst>
                <a:path w="2188845" h="1198245">
                  <a:moveTo>
                    <a:pt x="0" y="199644"/>
                  </a:moveTo>
                  <a:lnTo>
                    <a:pt x="5274" y="153875"/>
                  </a:lnTo>
                  <a:lnTo>
                    <a:pt x="20296" y="111856"/>
                  </a:lnTo>
                  <a:lnTo>
                    <a:pt x="43867" y="74787"/>
                  </a:lnTo>
                  <a:lnTo>
                    <a:pt x="74787" y="43867"/>
                  </a:lnTo>
                  <a:lnTo>
                    <a:pt x="111856" y="20296"/>
                  </a:lnTo>
                  <a:lnTo>
                    <a:pt x="153875" y="5274"/>
                  </a:lnTo>
                  <a:lnTo>
                    <a:pt x="199644" y="0"/>
                  </a:lnTo>
                  <a:lnTo>
                    <a:pt x="1988820" y="0"/>
                  </a:lnTo>
                  <a:lnTo>
                    <a:pt x="2034588" y="5274"/>
                  </a:lnTo>
                  <a:lnTo>
                    <a:pt x="2076607" y="20296"/>
                  </a:lnTo>
                  <a:lnTo>
                    <a:pt x="2113676" y="43867"/>
                  </a:lnTo>
                  <a:lnTo>
                    <a:pt x="2144596" y="74787"/>
                  </a:lnTo>
                  <a:lnTo>
                    <a:pt x="2168167" y="111856"/>
                  </a:lnTo>
                  <a:lnTo>
                    <a:pt x="2183189" y="153875"/>
                  </a:lnTo>
                  <a:lnTo>
                    <a:pt x="2188464" y="199644"/>
                  </a:lnTo>
                  <a:lnTo>
                    <a:pt x="2188464" y="998220"/>
                  </a:lnTo>
                  <a:lnTo>
                    <a:pt x="2183189" y="1043988"/>
                  </a:lnTo>
                  <a:lnTo>
                    <a:pt x="2168167" y="1086007"/>
                  </a:lnTo>
                  <a:lnTo>
                    <a:pt x="2144596" y="1123076"/>
                  </a:lnTo>
                  <a:lnTo>
                    <a:pt x="2113676" y="1153996"/>
                  </a:lnTo>
                  <a:lnTo>
                    <a:pt x="2076607" y="1177567"/>
                  </a:lnTo>
                  <a:lnTo>
                    <a:pt x="2034588" y="1192589"/>
                  </a:lnTo>
                  <a:lnTo>
                    <a:pt x="1988820" y="1197864"/>
                  </a:lnTo>
                  <a:lnTo>
                    <a:pt x="199644" y="1197864"/>
                  </a:lnTo>
                  <a:lnTo>
                    <a:pt x="153875" y="1192589"/>
                  </a:lnTo>
                  <a:lnTo>
                    <a:pt x="111856" y="1177567"/>
                  </a:lnTo>
                  <a:lnTo>
                    <a:pt x="74787" y="1153996"/>
                  </a:lnTo>
                  <a:lnTo>
                    <a:pt x="43867" y="1123076"/>
                  </a:lnTo>
                  <a:lnTo>
                    <a:pt x="20296" y="1086007"/>
                  </a:lnTo>
                  <a:lnTo>
                    <a:pt x="5274" y="1043988"/>
                  </a:lnTo>
                  <a:lnTo>
                    <a:pt x="0" y="998220"/>
                  </a:lnTo>
                  <a:lnTo>
                    <a:pt x="0" y="199644"/>
                  </a:lnTo>
                  <a:close/>
                </a:path>
              </a:pathLst>
            </a:custGeom>
            <a:ln w="12192">
              <a:solidFill>
                <a:srgbClr val="00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6935723" y="3883152"/>
            <a:ext cx="4993005" cy="2324100"/>
            <a:chOff x="6935723" y="3883152"/>
            <a:chExt cx="4993005" cy="2324100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35723" y="3883152"/>
              <a:ext cx="4992624" cy="2324100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285731" y="4888992"/>
              <a:ext cx="294640" cy="594360"/>
            </a:xfrm>
            <a:custGeom>
              <a:avLst/>
              <a:gdLst/>
              <a:ahLst/>
              <a:cxnLst/>
              <a:rect l="l" t="t" r="r" b="b"/>
              <a:pathLst>
                <a:path w="294640" h="594360">
                  <a:moveTo>
                    <a:pt x="147066" y="0"/>
                  </a:moveTo>
                  <a:lnTo>
                    <a:pt x="0" y="147065"/>
                  </a:lnTo>
                  <a:lnTo>
                    <a:pt x="73533" y="147065"/>
                  </a:lnTo>
                  <a:lnTo>
                    <a:pt x="73533" y="594359"/>
                  </a:lnTo>
                  <a:lnTo>
                    <a:pt x="220599" y="594359"/>
                  </a:lnTo>
                  <a:lnTo>
                    <a:pt x="220599" y="147065"/>
                  </a:lnTo>
                  <a:lnTo>
                    <a:pt x="294132" y="147065"/>
                  </a:lnTo>
                  <a:lnTo>
                    <a:pt x="147066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285731" y="4888992"/>
              <a:ext cx="294640" cy="594360"/>
            </a:xfrm>
            <a:custGeom>
              <a:avLst/>
              <a:gdLst/>
              <a:ahLst/>
              <a:cxnLst/>
              <a:rect l="l" t="t" r="r" b="b"/>
              <a:pathLst>
                <a:path w="294640" h="594360">
                  <a:moveTo>
                    <a:pt x="0" y="147065"/>
                  </a:moveTo>
                  <a:lnTo>
                    <a:pt x="147066" y="0"/>
                  </a:lnTo>
                  <a:lnTo>
                    <a:pt x="294132" y="147065"/>
                  </a:lnTo>
                  <a:lnTo>
                    <a:pt x="220599" y="147065"/>
                  </a:lnTo>
                  <a:lnTo>
                    <a:pt x="220599" y="594359"/>
                  </a:lnTo>
                  <a:lnTo>
                    <a:pt x="73533" y="594359"/>
                  </a:lnTo>
                  <a:lnTo>
                    <a:pt x="73533" y="147065"/>
                  </a:lnTo>
                  <a:lnTo>
                    <a:pt x="0" y="14706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2" name="object 12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101717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224" y="2523744"/>
            <a:ext cx="5846064" cy="328726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84620" y="2497835"/>
            <a:ext cx="5323332" cy="262890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6648577" y="5291023"/>
            <a:ext cx="4721860" cy="883285"/>
            <a:chOff x="6648577" y="5291023"/>
            <a:chExt cx="4721860" cy="883285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48577" y="5291023"/>
              <a:ext cx="4721859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48577" y="5718047"/>
              <a:ext cx="3116833" cy="455676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3185160" y="4843271"/>
            <a:ext cx="789940" cy="1104900"/>
            <a:chOff x="3185160" y="4843271"/>
            <a:chExt cx="789940" cy="1104900"/>
          </a:xfrm>
        </p:grpSpPr>
        <p:sp>
          <p:nvSpPr>
            <p:cNvPr id="9" name="object 9" descr=""/>
            <p:cNvSpPr/>
            <p:nvPr/>
          </p:nvSpPr>
          <p:spPr>
            <a:xfrm>
              <a:off x="3191256" y="4849367"/>
              <a:ext cx="777240" cy="1092835"/>
            </a:xfrm>
            <a:custGeom>
              <a:avLst/>
              <a:gdLst/>
              <a:ahLst/>
              <a:cxnLst/>
              <a:rect l="l" t="t" r="r" b="b"/>
              <a:pathLst>
                <a:path w="777239" h="1092835">
                  <a:moveTo>
                    <a:pt x="777240" y="0"/>
                  </a:moveTo>
                  <a:lnTo>
                    <a:pt x="0" y="0"/>
                  </a:lnTo>
                  <a:lnTo>
                    <a:pt x="0" y="1092708"/>
                  </a:lnTo>
                  <a:lnTo>
                    <a:pt x="777240" y="1092708"/>
                  </a:lnTo>
                  <a:lnTo>
                    <a:pt x="777240" y="0"/>
                  </a:lnTo>
                  <a:close/>
                </a:path>
              </a:pathLst>
            </a:custGeom>
            <a:solidFill>
              <a:srgbClr val="FF00F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3191256" y="4849367"/>
              <a:ext cx="777240" cy="1092835"/>
            </a:xfrm>
            <a:custGeom>
              <a:avLst/>
              <a:gdLst/>
              <a:ahLst/>
              <a:cxnLst/>
              <a:rect l="l" t="t" r="r" b="b"/>
              <a:pathLst>
                <a:path w="777239" h="1092835">
                  <a:moveTo>
                    <a:pt x="0" y="1092708"/>
                  </a:moveTo>
                  <a:lnTo>
                    <a:pt x="777240" y="1092708"/>
                  </a:lnTo>
                  <a:lnTo>
                    <a:pt x="777240" y="0"/>
                  </a:lnTo>
                  <a:lnTo>
                    <a:pt x="0" y="0"/>
                  </a:lnTo>
                  <a:lnTo>
                    <a:pt x="0" y="1092708"/>
                  </a:lnTo>
                  <a:close/>
                </a:path>
              </a:pathLst>
            </a:custGeom>
            <a:ln w="12192">
              <a:solidFill>
                <a:srgbClr val="FF00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1" name="object 11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101717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0" y="1565147"/>
            <a:ext cx="11353800" cy="4863465"/>
            <a:chOff x="0" y="1565147"/>
            <a:chExt cx="11353800" cy="486346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565147"/>
              <a:ext cx="4599431" cy="30861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64691" y="3325368"/>
              <a:ext cx="1019810" cy="1325880"/>
            </a:xfrm>
            <a:custGeom>
              <a:avLst/>
              <a:gdLst/>
              <a:ahLst/>
              <a:cxnLst/>
              <a:rect l="l" t="t" r="r" b="b"/>
              <a:pathLst>
                <a:path w="1019810" h="1325879">
                  <a:moveTo>
                    <a:pt x="1019556" y="0"/>
                  </a:moveTo>
                  <a:lnTo>
                    <a:pt x="0" y="0"/>
                  </a:lnTo>
                  <a:lnTo>
                    <a:pt x="0" y="1325879"/>
                  </a:lnTo>
                  <a:lnTo>
                    <a:pt x="1019556" y="1325879"/>
                  </a:lnTo>
                  <a:lnTo>
                    <a:pt x="1019556" y="0"/>
                  </a:lnTo>
                  <a:close/>
                </a:path>
              </a:pathLst>
            </a:custGeom>
            <a:solidFill>
              <a:srgbClr val="FF00F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964691" y="3325368"/>
              <a:ext cx="1019810" cy="1325880"/>
            </a:xfrm>
            <a:custGeom>
              <a:avLst/>
              <a:gdLst/>
              <a:ahLst/>
              <a:cxnLst/>
              <a:rect l="l" t="t" r="r" b="b"/>
              <a:pathLst>
                <a:path w="1019810" h="1325879">
                  <a:moveTo>
                    <a:pt x="0" y="1325879"/>
                  </a:moveTo>
                  <a:lnTo>
                    <a:pt x="1019556" y="1325879"/>
                  </a:lnTo>
                  <a:lnTo>
                    <a:pt x="1019556" y="0"/>
                  </a:lnTo>
                  <a:lnTo>
                    <a:pt x="0" y="0"/>
                  </a:lnTo>
                  <a:lnTo>
                    <a:pt x="0" y="1325879"/>
                  </a:lnTo>
                  <a:close/>
                </a:path>
              </a:pathLst>
            </a:custGeom>
            <a:ln w="12192">
              <a:solidFill>
                <a:srgbClr val="FF00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17748" y="2305811"/>
              <a:ext cx="8036052" cy="4122420"/>
            </a:xfrm>
            <a:prstGeom prst="rect">
              <a:avLst/>
            </a:prstGeom>
          </p:spPr>
        </p:pic>
      </p:grp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64336" y="1574291"/>
            <a:ext cx="10666730" cy="4744720"/>
            <a:chOff x="1164336" y="1574291"/>
            <a:chExt cx="10666730" cy="47447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74619" y="2884932"/>
              <a:ext cx="9156192" cy="3433571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4336" y="1574291"/>
              <a:ext cx="2430780" cy="3435096"/>
            </a:xfrm>
            <a:prstGeom prst="rect">
              <a:avLst/>
            </a:prstGeom>
          </p:spPr>
        </p:pic>
      </p:grp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9639" y="629996"/>
            <a:ext cx="5101717" cy="716584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1760220" y="3244595"/>
            <a:ext cx="632460" cy="1771014"/>
            <a:chOff x="1760220" y="3244595"/>
            <a:chExt cx="632460" cy="1771014"/>
          </a:xfrm>
        </p:grpSpPr>
        <p:sp>
          <p:nvSpPr>
            <p:cNvPr id="7" name="object 7" descr=""/>
            <p:cNvSpPr/>
            <p:nvPr/>
          </p:nvSpPr>
          <p:spPr>
            <a:xfrm>
              <a:off x="1766316" y="3250691"/>
              <a:ext cx="620395" cy="1758950"/>
            </a:xfrm>
            <a:custGeom>
              <a:avLst/>
              <a:gdLst/>
              <a:ahLst/>
              <a:cxnLst/>
              <a:rect l="l" t="t" r="r" b="b"/>
              <a:pathLst>
                <a:path w="620394" h="1758950">
                  <a:moveTo>
                    <a:pt x="620268" y="0"/>
                  </a:moveTo>
                  <a:lnTo>
                    <a:pt x="0" y="0"/>
                  </a:lnTo>
                  <a:lnTo>
                    <a:pt x="0" y="1758695"/>
                  </a:lnTo>
                  <a:lnTo>
                    <a:pt x="620268" y="1758695"/>
                  </a:lnTo>
                  <a:lnTo>
                    <a:pt x="620268" y="0"/>
                  </a:lnTo>
                  <a:close/>
                </a:path>
              </a:pathLst>
            </a:custGeom>
            <a:solidFill>
              <a:srgbClr val="FF00FF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766316" y="3250691"/>
              <a:ext cx="620395" cy="1758950"/>
            </a:xfrm>
            <a:custGeom>
              <a:avLst/>
              <a:gdLst/>
              <a:ahLst/>
              <a:cxnLst/>
              <a:rect l="l" t="t" r="r" b="b"/>
              <a:pathLst>
                <a:path w="620394" h="1758950">
                  <a:moveTo>
                    <a:pt x="0" y="1758695"/>
                  </a:moveTo>
                  <a:lnTo>
                    <a:pt x="620268" y="1758695"/>
                  </a:lnTo>
                  <a:lnTo>
                    <a:pt x="620268" y="0"/>
                  </a:lnTo>
                  <a:lnTo>
                    <a:pt x="0" y="0"/>
                  </a:lnTo>
                  <a:lnTo>
                    <a:pt x="0" y="1758695"/>
                  </a:lnTo>
                  <a:close/>
                </a:path>
              </a:pathLst>
            </a:custGeom>
            <a:ln w="12192">
              <a:solidFill>
                <a:srgbClr val="FF00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 descr=""/>
          <p:cNvGrpSpPr/>
          <p:nvPr/>
        </p:nvGrpSpPr>
        <p:grpSpPr>
          <a:xfrm>
            <a:off x="5364734" y="1833626"/>
            <a:ext cx="4721860" cy="882650"/>
            <a:chOff x="5364734" y="1833626"/>
            <a:chExt cx="4721860" cy="882650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64734" y="1833626"/>
              <a:ext cx="4721860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64734" y="2260041"/>
              <a:ext cx="3116834" cy="455980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60020" y="629996"/>
            <a:ext cx="6443980" cy="4367530"/>
            <a:chOff x="160020" y="629996"/>
            <a:chExt cx="6443980" cy="43675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211701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020" y="1373123"/>
              <a:ext cx="6443472" cy="3624072"/>
            </a:xfrm>
            <a:prstGeom prst="rect">
              <a:avLst/>
            </a:prstGeom>
          </p:spPr>
        </p:pic>
      </p:grp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80276" y="2662427"/>
            <a:ext cx="5120639" cy="376580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41035" y="1690116"/>
            <a:ext cx="6627875" cy="464210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3943" y="629996"/>
            <a:ext cx="5356860" cy="3705860"/>
            <a:chOff x="313943" y="629996"/>
            <a:chExt cx="5356860" cy="370586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629996"/>
              <a:ext cx="4211701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3943" y="1322831"/>
              <a:ext cx="5356859" cy="3012948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219200" y="4383278"/>
            <a:ext cx="2578735" cy="1135380"/>
            <a:chOff x="1219200" y="4383278"/>
            <a:chExt cx="2578735" cy="113538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9200" y="4383278"/>
              <a:ext cx="2578735" cy="58674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19200" y="4931918"/>
              <a:ext cx="2154554" cy="586740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113784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624828" y="1440180"/>
            <a:ext cx="5567680" cy="5052060"/>
            <a:chOff x="6624828" y="1440180"/>
            <a:chExt cx="5567680" cy="505206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24828" y="1600200"/>
              <a:ext cx="5567172" cy="489204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040368" y="1446276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242315" y="0"/>
                  </a:moveTo>
                  <a:lnTo>
                    <a:pt x="0" y="242315"/>
                  </a:lnTo>
                  <a:lnTo>
                    <a:pt x="121157" y="242315"/>
                  </a:lnTo>
                  <a:lnTo>
                    <a:pt x="121157" y="978408"/>
                  </a:lnTo>
                  <a:lnTo>
                    <a:pt x="363474" y="978408"/>
                  </a:lnTo>
                  <a:lnTo>
                    <a:pt x="363474" y="242315"/>
                  </a:lnTo>
                  <a:lnTo>
                    <a:pt x="484631" y="242315"/>
                  </a:lnTo>
                  <a:lnTo>
                    <a:pt x="242315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9040368" y="1446276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0" y="242315"/>
                  </a:moveTo>
                  <a:lnTo>
                    <a:pt x="242315" y="0"/>
                  </a:lnTo>
                  <a:lnTo>
                    <a:pt x="484631" y="242315"/>
                  </a:lnTo>
                  <a:lnTo>
                    <a:pt x="363474" y="242315"/>
                  </a:lnTo>
                  <a:lnTo>
                    <a:pt x="363474" y="978408"/>
                  </a:lnTo>
                  <a:lnTo>
                    <a:pt x="121157" y="978408"/>
                  </a:lnTo>
                  <a:lnTo>
                    <a:pt x="121157" y="242315"/>
                  </a:lnTo>
                  <a:lnTo>
                    <a:pt x="0" y="24231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9040368" y="2520696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363474" y="0"/>
                  </a:moveTo>
                  <a:lnTo>
                    <a:pt x="121157" y="0"/>
                  </a:lnTo>
                  <a:lnTo>
                    <a:pt x="121157" y="736091"/>
                  </a:lnTo>
                  <a:lnTo>
                    <a:pt x="0" y="736091"/>
                  </a:lnTo>
                  <a:lnTo>
                    <a:pt x="242315" y="978407"/>
                  </a:lnTo>
                  <a:lnTo>
                    <a:pt x="484631" y="736091"/>
                  </a:lnTo>
                  <a:lnTo>
                    <a:pt x="363474" y="736091"/>
                  </a:lnTo>
                  <a:lnTo>
                    <a:pt x="363474" y="0"/>
                  </a:lnTo>
                  <a:close/>
                </a:path>
              </a:pathLst>
            </a:custGeom>
            <a:solidFill>
              <a:srgbClr val="66FF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9040368" y="2520696"/>
              <a:ext cx="485140" cy="978535"/>
            </a:xfrm>
            <a:custGeom>
              <a:avLst/>
              <a:gdLst/>
              <a:ahLst/>
              <a:cxnLst/>
              <a:rect l="l" t="t" r="r" b="b"/>
              <a:pathLst>
                <a:path w="485140" h="978535">
                  <a:moveTo>
                    <a:pt x="484631" y="736091"/>
                  </a:moveTo>
                  <a:lnTo>
                    <a:pt x="242315" y="978407"/>
                  </a:lnTo>
                  <a:lnTo>
                    <a:pt x="0" y="736091"/>
                  </a:lnTo>
                  <a:lnTo>
                    <a:pt x="121157" y="736091"/>
                  </a:lnTo>
                  <a:lnTo>
                    <a:pt x="121157" y="0"/>
                  </a:lnTo>
                  <a:lnTo>
                    <a:pt x="363474" y="0"/>
                  </a:lnTo>
                  <a:lnTo>
                    <a:pt x="363474" y="736091"/>
                  </a:lnTo>
                  <a:lnTo>
                    <a:pt x="484631" y="736091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8140" y="1755648"/>
            <a:ext cx="4617720" cy="321411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34618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9910"/>
            <a:ext cx="5991479" cy="39014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714371"/>
            <a:ext cx="132715" cy="22904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7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158239" y="2733167"/>
            <a:ext cx="9565640" cy="719455"/>
            <a:chOff x="1158239" y="2733167"/>
            <a:chExt cx="9565640" cy="71945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8239" y="2733167"/>
              <a:ext cx="9565259" cy="39014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3062351"/>
              <a:ext cx="2865120" cy="390144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158239" y="3517976"/>
            <a:ext cx="10094595" cy="1049020"/>
            <a:chOff x="1158239" y="3517976"/>
            <a:chExt cx="10094595" cy="104902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3517976"/>
              <a:ext cx="10094341" cy="39044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3846906"/>
              <a:ext cx="9953244" cy="39044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4176649"/>
              <a:ext cx="9635236" cy="390144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158239" y="4632325"/>
            <a:ext cx="10039985" cy="1049020"/>
            <a:chOff x="1158239" y="4632325"/>
            <a:chExt cx="10039985" cy="1049020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4632325"/>
              <a:ext cx="10039858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961585"/>
              <a:ext cx="9463278" cy="39044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5290413"/>
              <a:ext cx="3870579" cy="390448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751701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15273"/>
            <a:ext cx="114935" cy="826769"/>
          </a:xfrm>
          <a:prstGeom prst="rect">
            <a:avLst/>
          </a:prstGeom>
        </p:spPr>
        <p:txBody>
          <a:bodyPr wrap="square" lIns="0" tIns="1079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17675" y="1827529"/>
            <a:ext cx="4663694" cy="32613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228037"/>
            <a:ext cx="3271139" cy="326440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929639" y="3031870"/>
            <a:ext cx="9469120" cy="875030"/>
            <a:chOff x="929639" y="3031870"/>
            <a:chExt cx="9469120" cy="87503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3031870"/>
              <a:ext cx="9468866" cy="32613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3306190"/>
              <a:ext cx="9371965" cy="32613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3580460"/>
              <a:ext cx="2181352" cy="326440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36748" y="3974591"/>
            <a:ext cx="6009132" cy="2327148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7731759" y="1435861"/>
            <a:ext cx="1200150" cy="326390"/>
            <a:chOff x="7731759" y="1435861"/>
            <a:chExt cx="1200150" cy="326390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32775" y="1435861"/>
              <a:ext cx="1198626" cy="326136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7731759" y="1712848"/>
              <a:ext cx="1089660" cy="18415"/>
            </a:xfrm>
            <a:custGeom>
              <a:avLst/>
              <a:gdLst/>
              <a:ahLst/>
              <a:cxnLst/>
              <a:rect l="l" t="t" r="r" b="b"/>
              <a:pathLst>
                <a:path w="1089659" h="18414">
                  <a:moveTo>
                    <a:pt x="1089660" y="0"/>
                  </a:moveTo>
                  <a:lnTo>
                    <a:pt x="0" y="0"/>
                  </a:lnTo>
                  <a:lnTo>
                    <a:pt x="0" y="18287"/>
                  </a:lnTo>
                  <a:lnTo>
                    <a:pt x="1089660" y="18287"/>
                  </a:lnTo>
                  <a:lnTo>
                    <a:pt x="1089660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7720076" y="1852929"/>
            <a:ext cx="106045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8019288" y="1870201"/>
            <a:ext cx="1967230" cy="842010"/>
            <a:chOff x="8019288" y="1870201"/>
            <a:chExt cx="1967230" cy="842010"/>
          </a:xfrm>
        </p:grpSpPr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019288" y="1870201"/>
              <a:ext cx="1208531" cy="29260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19288" y="2144217"/>
              <a:ext cx="1238250" cy="292912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019288" y="2419222"/>
              <a:ext cx="1966722" cy="292608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516966"/>
            <a:ext cx="761161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0657840" y="4609084"/>
            <a:ext cx="447040" cy="579755"/>
            <a:chOff x="10657840" y="4609084"/>
            <a:chExt cx="447040" cy="579755"/>
          </a:xfrm>
        </p:grpSpPr>
        <p:sp>
          <p:nvSpPr>
            <p:cNvPr id="4" name="object 4" descr=""/>
            <p:cNvSpPr/>
            <p:nvPr/>
          </p:nvSpPr>
          <p:spPr>
            <a:xfrm>
              <a:off x="10664190" y="4615434"/>
              <a:ext cx="434340" cy="567055"/>
            </a:xfrm>
            <a:custGeom>
              <a:avLst/>
              <a:gdLst/>
              <a:ahLst/>
              <a:cxnLst/>
              <a:rect l="l" t="t" r="r" b="b"/>
              <a:pathLst>
                <a:path w="434340" h="567054">
                  <a:moveTo>
                    <a:pt x="433831" y="0"/>
                  </a:moveTo>
                  <a:lnTo>
                    <a:pt x="289178" y="161544"/>
                  </a:lnTo>
                  <a:lnTo>
                    <a:pt x="160654" y="472948"/>
                  </a:lnTo>
                  <a:lnTo>
                    <a:pt x="50926" y="427609"/>
                  </a:lnTo>
                  <a:lnTo>
                    <a:pt x="0" y="484505"/>
                  </a:lnTo>
                  <a:lnTo>
                    <a:pt x="199643" y="566928"/>
                  </a:lnTo>
                  <a:lnTo>
                    <a:pt x="433831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0664190" y="4615434"/>
              <a:ext cx="434340" cy="567055"/>
            </a:xfrm>
            <a:custGeom>
              <a:avLst/>
              <a:gdLst/>
              <a:ahLst/>
              <a:cxnLst/>
              <a:rect l="l" t="t" r="r" b="b"/>
              <a:pathLst>
                <a:path w="434340" h="567054">
                  <a:moveTo>
                    <a:pt x="199643" y="566928"/>
                  </a:moveTo>
                  <a:lnTo>
                    <a:pt x="0" y="484505"/>
                  </a:lnTo>
                  <a:lnTo>
                    <a:pt x="50926" y="427609"/>
                  </a:lnTo>
                  <a:lnTo>
                    <a:pt x="160654" y="472948"/>
                  </a:lnTo>
                  <a:lnTo>
                    <a:pt x="289178" y="161544"/>
                  </a:lnTo>
                  <a:lnTo>
                    <a:pt x="433831" y="0"/>
                  </a:lnTo>
                  <a:lnTo>
                    <a:pt x="199643" y="56692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 descr=""/>
          <p:cNvGrpSpPr/>
          <p:nvPr/>
        </p:nvGrpSpPr>
        <p:grpSpPr>
          <a:xfrm>
            <a:off x="7031101" y="3266947"/>
            <a:ext cx="446405" cy="579755"/>
            <a:chOff x="7031101" y="3266947"/>
            <a:chExt cx="446405" cy="579755"/>
          </a:xfrm>
        </p:grpSpPr>
        <p:sp>
          <p:nvSpPr>
            <p:cNvPr id="7" name="object 7" descr=""/>
            <p:cNvSpPr/>
            <p:nvPr/>
          </p:nvSpPr>
          <p:spPr>
            <a:xfrm>
              <a:off x="7037451" y="3273297"/>
              <a:ext cx="433705" cy="567055"/>
            </a:xfrm>
            <a:custGeom>
              <a:avLst/>
              <a:gdLst/>
              <a:ahLst/>
              <a:cxnLst/>
              <a:rect l="l" t="t" r="r" b="b"/>
              <a:pathLst>
                <a:path w="433704" h="567054">
                  <a:moveTo>
                    <a:pt x="433704" y="0"/>
                  </a:moveTo>
                  <a:lnTo>
                    <a:pt x="289178" y="161416"/>
                  </a:lnTo>
                  <a:lnTo>
                    <a:pt x="160527" y="472820"/>
                  </a:lnTo>
                  <a:lnTo>
                    <a:pt x="50926" y="427608"/>
                  </a:lnTo>
                  <a:lnTo>
                    <a:pt x="0" y="484504"/>
                  </a:lnTo>
                  <a:lnTo>
                    <a:pt x="199644" y="566927"/>
                  </a:lnTo>
                  <a:lnTo>
                    <a:pt x="433704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7037451" y="3273297"/>
              <a:ext cx="433705" cy="567055"/>
            </a:xfrm>
            <a:custGeom>
              <a:avLst/>
              <a:gdLst/>
              <a:ahLst/>
              <a:cxnLst/>
              <a:rect l="l" t="t" r="r" b="b"/>
              <a:pathLst>
                <a:path w="433704" h="567054">
                  <a:moveTo>
                    <a:pt x="199644" y="566927"/>
                  </a:moveTo>
                  <a:lnTo>
                    <a:pt x="0" y="484504"/>
                  </a:lnTo>
                  <a:lnTo>
                    <a:pt x="50926" y="427608"/>
                  </a:lnTo>
                  <a:lnTo>
                    <a:pt x="160527" y="472820"/>
                  </a:lnTo>
                  <a:lnTo>
                    <a:pt x="289178" y="161416"/>
                  </a:lnTo>
                  <a:lnTo>
                    <a:pt x="433704" y="0"/>
                  </a:lnTo>
                  <a:lnTo>
                    <a:pt x="199644" y="56692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 descr=""/>
          <p:cNvGrpSpPr/>
          <p:nvPr/>
        </p:nvGrpSpPr>
        <p:grpSpPr>
          <a:xfrm>
            <a:off x="7560564" y="2356104"/>
            <a:ext cx="2933700" cy="3970020"/>
            <a:chOff x="7560564" y="2356104"/>
            <a:chExt cx="2933700" cy="3970020"/>
          </a:xfrm>
        </p:grpSpPr>
        <p:sp>
          <p:nvSpPr>
            <p:cNvPr id="10" name="object 10" descr=""/>
            <p:cNvSpPr/>
            <p:nvPr/>
          </p:nvSpPr>
          <p:spPr>
            <a:xfrm>
              <a:off x="8962644" y="2362200"/>
              <a:ext cx="1525905" cy="3957954"/>
            </a:xfrm>
            <a:custGeom>
              <a:avLst/>
              <a:gdLst/>
              <a:ahLst/>
              <a:cxnLst/>
              <a:rect l="l" t="t" r="r" b="b"/>
              <a:pathLst>
                <a:path w="1525904" h="3957954">
                  <a:moveTo>
                    <a:pt x="1525524" y="0"/>
                  </a:moveTo>
                  <a:lnTo>
                    <a:pt x="0" y="0"/>
                  </a:lnTo>
                  <a:lnTo>
                    <a:pt x="0" y="3957828"/>
                  </a:lnTo>
                  <a:lnTo>
                    <a:pt x="1525524" y="3957828"/>
                  </a:lnTo>
                  <a:lnTo>
                    <a:pt x="1525524" y="0"/>
                  </a:lnTo>
                  <a:close/>
                </a:path>
              </a:pathLst>
            </a:custGeom>
            <a:solidFill>
              <a:srgbClr val="66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962644" y="2362200"/>
              <a:ext cx="1525905" cy="3957954"/>
            </a:xfrm>
            <a:custGeom>
              <a:avLst/>
              <a:gdLst/>
              <a:ahLst/>
              <a:cxnLst/>
              <a:rect l="l" t="t" r="r" b="b"/>
              <a:pathLst>
                <a:path w="1525904" h="3957954">
                  <a:moveTo>
                    <a:pt x="0" y="3957828"/>
                  </a:moveTo>
                  <a:lnTo>
                    <a:pt x="1525524" y="3957828"/>
                  </a:lnTo>
                  <a:lnTo>
                    <a:pt x="1525524" y="0"/>
                  </a:lnTo>
                  <a:lnTo>
                    <a:pt x="0" y="0"/>
                  </a:lnTo>
                  <a:lnTo>
                    <a:pt x="0" y="3957828"/>
                  </a:lnTo>
                  <a:close/>
                </a:path>
              </a:pathLst>
            </a:custGeom>
            <a:ln w="12192">
              <a:solidFill>
                <a:srgbClr val="006FC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9520428" y="2929128"/>
              <a:ext cx="410209" cy="631190"/>
            </a:xfrm>
            <a:custGeom>
              <a:avLst/>
              <a:gdLst/>
              <a:ahLst/>
              <a:cxnLst/>
              <a:rect l="l" t="t" r="r" b="b"/>
              <a:pathLst>
                <a:path w="410209" h="631189">
                  <a:moveTo>
                    <a:pt x="204977" y="0"/>
                  </a:moveTo>
                  <a:lnTo>
                    <a:pt x="133474" y="19734"/>
                  </a:lnTo>
                  <a:lnTo>
                    <a:pt x="101543" y="43067"/>
                  </a:lnTo>
                  <a:lnTo>
                    <a:pt x="72933" y="74188"/>
                  </a:lnTo>
                  <a:lnTo>
                    <a:pt x="48224" y="112209"/>
                  </a:lnTo>
                  <a:lnTo>
                    <a:pt x="27996" y="156238"/>
                  </a:lnTo>
                  <a:lnTo>
                    <a:pt x="12829" y="205384"/>
                  </a:lnTo>
                  <a:lnTo>
                    <a:pt x="3304" y="258758"/>
                  </a:lnTo>
                  <a:lnTo>
                    <a:pt x="0" y="315468"/>
                  </a:lnTo>
                  <a:lnTo>
                    <a:pt x="3304" y="372177"/>
                  </a:lnTo>
                  <a:lnTo>
                    <a:pt x="12829" y="425551"/>
                  </a:lnTo>
                  <a:lnTo>
                    <a:pt x="27996" y="474697"/>
                  </a:lnTo>
                  <a:lnTo>
                    <a:pt x="48224" y="518726"/>
                  </a:lnTo>
                  <a:lnTo>
                    <a:pt x="72933" y="556747"/>
                  </a:lnTo>
                  <a:lnTo>
                    <a:pt x="101543" y="587868"/>
                  </a:lnTo>
                  <a:lnTo>
                    <a:pt x="133474" y="611201"/>
                  </a:lnTo>
                  <a:lnTo>
                    <a:pt x="204977" y="630936"/>
                  </a:lnTo>
                  <a:lnTo>
                    <a:pt x="241810" y="625853"/>
                  </a:lnTo>
                  <a:lnTo>
                    <a:pt x="308412" y="587868"/>
                  </a:lnTo>
                  <a:lnTo>
                    <a:pt x="337022" y="556747"/>
                  </a:lnTo>
                  <a:lnTo>
                    <a:pt x="361731" y="518726"/>
                  </a:lnTo>
                  <a:lnTo>
                    <a:pt x="381959" y="474697"/>
                  </a:lnTo>
                  <a:lnTo>
                    <a:pt x="397126" y="425551"/>
                  </a:lnTo>
                  <a:lnTo>
                    <a:pt x="406651" y="372177"/>
                  </a:lnTo>
                  <a:lnTo>
                    <a:pt x="409955" y="315468"/>
                  </a:lnTo>
                  <a:lnTo>
                    <a:pt x="406651" y="258758"/>
                  </a:lnTo>
                  <a:lnTo>
                    <a:pt x="397126" y="205384"/>
                  </a:lnTo>
                  <a:lnTo>
                    <a:pt x="381959" y="156238"/>
                  </a:lnTo>
                  <a:lnTo>
                    <a:pt x="361731" y="112209"/>
                  </a:lnTo>
                  <a:lnTo>
                    <a:pt x="337022" y="74188"/>
                  </a:lnTo>
                  <a:lnTo>
                    <a:pt x="308412" y="43067"/>
                  </a:lnTo>
                  <a:lnTo>
                    <a:pt x="276481" y="19734"/>
                  </a:lnTo>
                  <a:lnTo>
                    <a:pt x="2049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9520428" y="2929128"/>
              <a:ext cx="410209" cy="631190"/>
            </a:xfrm>
            <a:custGeom>
              <a:avLst/>
              <a:gdLst/>
              <a:ahLst/>
              <a:cxnLst/>
              <a:rect l="l" t="t" r="r" b="b"/>
              <a:pathLst>
                <a:path w="410209" h="631189">
                  <a:moveTo>
                    <a:pt x="0" y="315468"/>
                  </a:moveTo>
                  <a:lnTo>
                    <a:pt x="3304" y="258758"/>
                  </a:lnTo>
                  <a:lnTo>
                    <a:pt x="12829" y="205384"/>
                  </a:lnTo>
                  <a:lnTo>
                    <a:pt x="27996" y="156238"/>
                  </a:lnTo>
                  <a:lnTo>
                    <a:pt x="48224" y="112209"/>
                  </a:lnTo>
                  <a:lnTo>
                    <a:pt x="72933" y="74188"/>
                  </a:lnTo>
                  <a:lnTo>
                    <a:pt x="101543" y="43067"/>
                  </a:lnTo>
                  <a:lnTo>
                    <a:pt x="133474" y="19734"/>
                  </a:lnTo>
                  <a:lnTo>
                    <a:pt x="204977" y="0"/>
                  </a:lnTo>
                  <a:lnTo>
                    <a:pt x="241810" y="5082"/>
                  </a:lnTo>
                  <a:lnTo>
                    <a:pt x="308412" y="43067"/>
                  </a:lnTo>
                  <a:lnTo>
                    <a:pt x="337022" y="74188"/>
                  </a:lnTo>
                  <a:lnTo>
                    <a:pt x="361731" y="112209"/>
                  </a:lnTo>
                  <a:lnTo>
                    <a:pt x="381959" y="156238"/>
                  </a:lnTo>
                  <a:lnTo>
                    <a:pt x="397126" y="205384"/>
                  </a:lnTo>
                  <a:lnTo>
                    <a:pt x="406651" y="258758"/>
                  </a:lnTo>
                  <a:lnTo>
                    <a:pt x="409955" y="315468"/>
                  </a:lnTo>
                  <a:lnTo>
                    <a:pt x="406651" y="372177"/>
                  </a:lnTo>
                  <a:lnTo>
                    <a:pt x="397126" y="425551"/>
                  </a:lnTo>
                  <a:lnTo>
                    <a:pt x="381959" y="474697"/>
                  </a:lnTo>
                  <a:lnTo>
                    <a:pt x="361731" y="518726"/>
                  </a:lnTo>
                  <a:lnTo>
                    <a:pt x="337022" y="556747"/>
                  </a:lnTo>
                  <a:lnTo>
                    <a:pt x="308412" y="587868"/>
                  </a:lnTo>
                  <a:lnTo>
                    <a:pt x="276481" y="611201"/>
                  </a:lnTo>
                  <a:lnTo>
                    <a:pt x="204977" y="630936"/>
                  </a:lnTo>
                  <a:lnTo>
                    <a:pt x="168145" y="625853"/>
                  </a:lnTo>
                  <a:lnTo>
                    <a:pt x="101543" y="587868"/>
                  </a:lnTo>
                  <a:lnTo>
                    <a:pt x="72933" y="556747"/>
                  </a:lnTo>
                  <a:lnTo>
                    <a:pt x="48224" y="518726"/>
                  </a:lnTo>
                  <a:lnTo>
                    <a:pt x="27996" y="474697"/>
                  </a:lnTo>
                  <a:lnTo>
                    <a:pt x="12829" y="425551"/>
                  </a:lnTo>
                  <a:lnTo>
                    <a:pt x="3304" y="372177"/>
                  </a:lnTo>
                  <a:lnTo>
                    <a:pt x="0" y="315468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9361932" y="3560064"/>
              <a:ext cx="718820" cy="2185670"/>
            </a:xfrm>
            <a:custGeom>
              <a:avLst/>
              <a:gdLst/>
              <a:ahLst/>
              <a:cxnLst/>
              <a:rect l="l" t="t" r="r" b="b"/>
              <a:pathLst>
                <a:path w="718820" h="2185670">
                  <a:moveTo>
                    <a:pt x="367284" y="0"/>
                  </a:moveTo>
                  <a:lnTo>
                    <a:pt x="367284" y="1194943"/>
                  </a:lnTo>
                </a:path>
                <a:path w="718820" h="2185670">
                  <a:moveTo>
                    <a:pt x="369062" y="1133856"/>
                  </a:moveTo>
                  <a:lnTo>
                    <a:pt x="60960" y="2185441"/>
                  </a:lnTo>
                </a:path>
                <a:path w="718820" h="2185670">
                  <a:moveTo>
                    <a:pt x="370332" y="1159764"/>
                  </a:moveTo>
                  <a:lnTo>
                    <a:pt x="709549" y="2160333"/>
                  </a:lnTo>
                </a:path>
                <a:path w="718820" h="2185670">
                  <a:moveTo>
                    <a:pt x="354711" y="449199"/>
                  </a:moveTo>
                  <a:lnTo>
                    <a:pt x="0" y="143256"/>
                  </a:lnTo>
                </a:path>
                <a:path w="718820" h="2185670">
                  <a:moveTo>
                    <a:pt x="718820" y="80772"/>
                  </a:moveTo>
                  <a:lnTo>
                    <a:pt x="370332" y="448818"/>
                  </a:lnTo>
                </a:path>
              </a:pathLst>
            </a:custGeom>
            <a:ln w="579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7566660" y="2362200"/>
              <a:ext cx="1369060" cy="3957954"/>
            </a:xfrm>
            <a:custGeom>
              <a:avLst/>
              <a:gdLst/>
              <a:ahLst/>
              <a:cxnLst/>
              <a:rect l="l" t="t" r="r" b="b"/>
              <a:pathLst>
                <a:path w="1369059" h="3957954">
                  <a:moveTo>
                    <a:pt x="1368552" y="0"/>
                  </a:moveTo>
                  <a:lnTo>
                    <a:pt x="0" y="0"/>
                  </a:lnTo>
                  <a:lnTo>
                    <a:pt x="0" y="3957828"/>
                  </a:lnTo>
                  <a:lnTo>
                    <a:pt x="1368552" y="3957828"/>
                  </a:lnTo>
                  <a:lnTo>
                    <a:pt x="136855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7566660" y="2362200"/>
              <a:ext cx="1369060" cy="3957954"/>
            </a:xfrm>
            <a:custGeom>
              <a:avLst/>
              <a:gdLst/>
              <a:ahLst/>
              <a:cxnLst/>
              <a:rect l="l" t="t" r="r" b="b"/>
              <a:pathLst>
                <a:path w="1369059" h="3957954">
                  <a:moveTo>
                    <a:pt x="0" y="3957828"/>
                  </a:moveTo>
                  <a:lnTo>
                    <a:pt x="1368552" y="3957828"/>
                  </a:lnTo>
                  <a:lnTo>
                    <a:pt x="1368552" y="0"/>
                  </a:lnTo>
                  <a:lnTo>
                    <a:pt x="0" y="0"/>
                  </a:lnTo>
                  <a:lnTo>
                    <a:pt x="0" y="3957828"/>
                  </a:lnTo>
                  <a:close/>
                </a:path>
              </a:pathLst>
            </a:custGeom>
            <a:ln w="1219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79334" y="3957193"/>
              <a:ext cx="323088" cy="39014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40878" y="3957193"/>
              <a:ext cx="210311" cy="3901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46034" y="3957193"/>
              <a:ext cx="638048" cy="3901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899146" y="4322648"/>
              <a:ext cx="910336" cy="390448"/>
            </a:xfrm>
            <a:prstGeom prst="rect">
              <a:avLst/>
            </a:prstGeom>
          </p:spPr>
        </p:pic>
      </p:grpSp>
      <p:grpSp>
        <p:nvGrpSpPr>
          <p:cNvPr id="21" name="object 21" descr=""/>
          <p:cNvGrpSpPr/>
          <p:nvPr/>
        </p:nvGrpSpPr>
        <p:grpSpPr>
          <a:xfrm>
            <a:off x="7031101" y="4677409"/>
            <a:ext cx="446405" cy="579755"/>
            <a:chOff x="7031101" y="4677409"/>
            <a:chExt cx="446405" cy="579755"/>
          </a:xfrm>
        </p:grpSpPr>
        <p:sp>
          <p:nvSpPr>
            <p:cNvPr id="22" name="object 22" descr=""/>
            <p:cNvSpPr/>
            <p:nvPr/>
          </p:nvSpPr>
          <p:spPr>
            <a:xfrm>
              <a:off x="7037451" y="4683759"/>
              <a:ext cx="433705" cy="567055"/>
            </a:xfrm>
            <a:custGeom>
              <a:avLst/>
              <a:gdLst/>
              <a:ahLst/>
              <a:cxnLst/>
              <a:rect l="l" t="t" r="r" b="b"/>
              <a:pathLst>
                <a:path w="433704" h="567054">
                  <a:moveTo>
                    <a:pt x="433704" y="0"/>
                  </a:moveTo>
                  <a:lnTo>
                    <a:pt x="289178" y="161544"/>
                  </a:lnTo>
                  <a:lnTo>
                    <a:pt x="160527" y="472947"/>
                  </a:lnTo>
                  <a:lnTo>
                    <a:pt x="50926" y="427608"/>
                  </a:lnTo>
                  <a:lnTo>
                    <a:pt x="0" y="484504"/>
                  </a:lnTo>
                  <a:lnTo>
                    <a:pt x="199644" y="566927"/>
                  </a:lnTo>
                  <a:lnTo>
                    <a:pt x="433704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037451" y="4683759"/>
              <a:ext cx="433705" cy="567055"/>
            </a:xfrm>
            <a:custGeom>
              <a:avLst/>
              <a:gdLst/>
              <a:ahLst/>
              <a:cxnLst/>
              <a:rect l="l" t="t" r="r" b="b"/>
              <a:pathLst>
                <a:path w="433704" h="567054">
                  <a:moveTo>
                    <a:pt x="199644" y="566927"/>
                  </a:moveTo>
                  <a:lnTo>
                    <a:pt x="0" y="484504"/>
                  </a:lnTo>
                  <a:lnTo>
                    <a:pt x="50926" y="427608"/>
                  </a:lnTo>
                  <a:lnTo>
                    <a:pt x="160527" y="472947"/>
                  </a:lnTo>
                  <a:lnTo>
                    <a:pt x="289178" y="161544"/>
                  </a:lnTo>
                  <a:lnTo>
                    <a:pt x="433704" y="0"/>
                  </a:lnTo>
                  <a:lnTo>
                    <a:pt x="199644" y="56692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4" name="object 24" descr=""/>
          <p:cNvGrpSpPr/>
          <p:nvPr/>
        </p:nvGrpSpPr>
        <p:grpSpPr>
          <a:xfrm>
            <a:off x="10655300" y="3296030"/>
            <a:ext cx="446405" cy="579755"/>
            <a:chOff x="10655300" y="3296030"/>
            <a:chExt cx="446405" cy="579755"/>
          </a:xfrm>
        </p:grpSpPr>
        <p:sp>
          <p:nvSpPr>
            <p:cNvPr id="25" name="object 25" descr=""/>
            <p:cNvSpPr/>
            <p:nvPr/>
          </p:nvSpPr>
          <p:spPr>
            <a:xfrm>
              <a:off x="10661650" y="3302380"/>
              <a:ext cx="433705" cy="567055"/>
            </a:xfrm>
            <a:custGeom>
              <a:avLst/>
              <a:gdLst/>
              <a:ahLst/>
              <a:cxnLst/>
              <a:rect l="l" t="t" r="r" b="b"/>
              <a:pathLst>
                <a:path w="433704" h="567054">
                  <a:moveTo>
                    <a:pt x="433704" y="0"/>
                  </a:moveTo>
                  <a:lnTo>
                    <a:pt x="289178" y="161544"/>
                  </a:lnTo>
                  <a:lnTo>
                    <a:pt x="160527" y="472948"/>
                  </a:lnTo>
                  <a:lnTo>
                    <a:pt x="50926" y="427609"/>
                  </a:lnTo>
                  <a:lnTo>
                    <a:pt x="0" y="484505"/>
                  </a:lnTo>
                  <a:lnTo>
                    <a:pt x="199644" y="566928"/>
                  </a:lnTo>
                  <a:lnTo>
                    <a:pt x="433704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10661650" y="3302380"/>
              <a:ext cx="433705" cy="567055"/>
            </a:xfrm>
            <a:custGeom>
              <a:avLst/>
              <a:gdLst/>
              <a:ahLst/>
              <a:cxnLst/>
              <a:rect l="l" t="t" r="r" b="b"/>
              <a:pathLst>
                <a:path w="433704" h="567054">
                  <a:moveTo>
                    <a:pt x="199644" y="566928"/>
                  </a:moveTo>
                  <a:lnTo>
                    <a:pt x="0" y="484505"/>
                  </a:lnTo>
                  <a:lnTo>
                    <a:pt x="50926" y="427609"/>
                  </a:lnTo>
                  <a:lnTo>
                    <a:pt x="160527" y="472948"/>
                  </a:lnTo>
                  <a:lnTo>
                    <a:pt x="289178" y="161544"/>
                  </a:lnTo>
                  <a:lnTo>
                    <a:pt x="433704" y="0"/>
                  </a:lnTo>
                  <a:lnTo>
                    <a:pt x="199644" y="56692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 descr=""/>
          <p:cNvGrpSpPr/>
          <p:nvPr/>
        </p:nvGrpSpPr>
        <p:grpSpPr>
          <a:xfrm>
            <a:off x="9498965" y="1639061"/>
            <a:ext cx="447040" cy="579755"/>
            <a:chOff x="9498965" y="1639061"/>
            <a:chExt cx="447040" cy="579755"/>
          </a:xfrm>
        </p:grpSpPr>
        <p:sp>
          <p:nvSpPr>
            <p:cNvPr id="28" name="object 28" descr=""/>
            <p:cNvSpPr/>
            <p:nvPr/>
          </p:nvSpPr>
          <p:spPr>
            <a:xfrm>
              <a:off x="9505315" y="1645411"/>
              <a:ext cx="434340" cy="567055"/>
            </a:xfrm>
            <a:custGeom>
              <a:avLst/>
              <a:gdLst/>
              <a:ahLst/>
              <a:cxnLst/>
              <a:rect l="l" t="t" r="r" b="b"/>
              <a:pathLst>
                <a:path w="434340" h="567055">
                  <a:moveTo>
                    <a:pt x="433831" y="0"/>
                  </a:moveTo>
                  <a:lnTo>
                    <a:pt x="289178" y="161416"/>
                  </a:lnTo>
                  <a:lnTo>
                    <a:pt x="160654" y="472821"/>
                  </a:lnTo>
                  <a:lnTo>
                    <a:pt x="50926" y="427609"/>
                  </a:lnTo>
                  <a:lnTo>
                    <a:pt x="0" y="484504"/>
                  </a:lnTo>
                  <a:lnTo>
                    <a:pt x="199643" y="566927"/>
                  </a:lnTo>
                  <a:lnTo>
                    <a:pt x="433831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9505315" y="1645411"/>
              <a:ext cx="434340" cy="567055"/>
            </a:xfrm>
            <a:custGeom>
              <a:avLst/>
              <a:gdLst/>
              <a:ahLst/>
              <a:cxnLst/>
              <a:rect l="l" t="t" r="r" b="b"/>
              <a:pathLst>
                <a:path w="434340" h="567055">
                  <a:moveTo>
                    <a:pt x="199643" y="566927"/>
                  </a:moveTo>
                  <a:lnTo>
                    <a:pt x="0" y="484504"/>
                  </a:lnTo>
                  <a:lnTo>
                    <a:pt x="50926" y="427609"/>
                  </a:lnTo>
                  <a:lnTo>
                    <a:pt x="160654" y="472821"/>
                  </a:lnTo>
                  <a:lnTo>
                    <a:pt x="289178" y="161416"/>
                  </a:lnTo>
                  <a:lnTo>
                    <a:pt x="433831" y="0"/>
                  </a:lnTo>
                  <a:lnTo>
                    <a:pt x="199643" y="56692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0" name="object 30" descr=""/>
          <p:cNvGrpSpPr/>
          <p:nvPr/>
        </p:nvGrpSpPr>
        <p:grpSpPr>
          <a:xfrm>
            <a:off x="1136103" y="3011297"/>
            <a:ext cx="443865" cy="577215"/>
            <a:chOff x="1136103" y="3011297"/>
            <a:chExt cx="443865" cy="577215"/>
          </a:xfrm>
        </p:grpSpPr>
        <p:sp>
          <p:nvSpPr>
            <p:cNvPr id="31" name="object 31" descr=""/>
            <p:cNvSpPr/>
            <p:nvPr/>
          </p:nvSpPr>
          <p:spPr>
            <a:xfrm>
              <a:off x="1142453" y="3017647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430822" y="0"/>
                  </a:moveTo>
                  <a:lnTo>
                    <a:pt x="287185" y="160781"/>
                  </a:lnTo>
                  <a:lnTo>
                    <a:pt x="159042" y="471042"/>
                  </a:lnTo>
                  <a:lnTo>
                    <a:pt x="50342" y="426085"/>
                  </a:lnTo>
                  <a:lnTo>
                    <a:pt x="0" y="482473"/>
                  </a:lnTo>
                  <a:lnTo>
                    <a:pt x="197777" y="564133"/>
                  </a:lnTo>
                  <a:lnTo>
                    <a:pt x="43082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1142453" y="3017647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197777" y="564133"/>
                  </a:moveTo>
                  <a:lnTo>
                    <a:pt x="0" y="482473"/>
                  </a:lnTo>
                  <a:lnTo>
                    <a:pt x="50342" y="426085"/>
                  </a:lnTo>
                  <a:lnTo>
                    <a:pt x="159042" y="471042"/>
                  </a:lnTo>
                  <a:lnTo>
                    <a:pt x="287185" y="160781"/>
                  </a:lnTo>
                  <a:lnTo>
                    <a:pt x="430822" y="0"/>
                  </a:lnTo>
                  <a:lnTo>
                    <a:pt x="197777" y="564133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 descr=""/>
          <p:cNvSpPr/>
          <p:nvPr/>
        </p:nvSpPr>
        <p:spPr>
          <a:xfrm>
            <a:off x="3051048" y="2110739"/>
            <a:ext cx="1510665" cy="3938270"/>
          </a:xfrm>
          <a:custGeom>
            <a:avLst/>
            <a:gdLst/>
            <a:ahLst/>
            <a:cxnLst/>
            <a:rect l="l" t="t" r="r" b="b"/>
            <a:pathLst>
              <a:path w="1510664" h="3938270">
                <a:moveTo>
                  <a:pt x="1510284" y="0"/>
                </a:moveTo>
                <a:lnTo>
                  <a:pt x="0" y="0"/>
                </a:lnTo>
                <a:lnTo>
                  <a:pt x="0" y="3938015"/>
                </a:lnTo>
                <a:lnTo>
                  <a:pt x="1510284" y="3938015"/>
                </a:lnTo>
                <a:lnTo>
                  <a:pt x="1510284" y="0"/>
                </a:lnTo>
                <a:close/>
              </a:path>
            </a:pathLst>
          </a:custGeom>
          <a:solidFill>
            <a:srgbClr val="66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4" name="object 34" descr=""/>
          <p:cNvGrpSpPr/>
          <p:nvPr/>
        </p:nvGrpSpPr>
        <p:grpSpPr>
          <a:xfrm>
            <a:off x="1973326" y="3696589"/>
            <a:ext cx="930275" cy="756285"/>
            <a:chOff x="1973326" y="3696589"/>
            <a:chExt cx="930275" cy="756285"/>
          </a:xfrm>
        </p:grpSpPr>
        <p:pic>
          <p:nvPicPr>
            <p:cNvPr id="35" name="object 3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3326" y="3696589"/>
              <a:ext cx="323088" cy="390144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34870" y="3696589"/>
              <a:ext cx="210312" cy="390144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40026" y="3696589"/>
              <a:ext cx="638048" cy="390144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93138" y="4062044"/>
              <a:ext cx="910336" cy="390448"/>
            </a:xfrm>
            <a:prstGeom prst="rect">
              <a:avLst/>
            </a:prstGeom>
          </p:spPr>
        </p:pic>
      </p:grpSp>
      <p:grpSp>
        <p:nvGrpSpPr>
          <p:cNvPr id="39" name="object 39" descr=""/>
          <p:cNvGrpSpPr/>
          <p:nvPr/>
        </p:nvGrpSpPr>
        <p:grpSpPr>
          <a:xfrm>
            <a:off x="4831715" y="3786123"/>
            <a:ext cx="443865" cy="577215"/>
            <a:chOff x="4831715" y="3786123"/>
            <a:chExt cx="443865" cy="577215"/>
          </a:xfrm>
        </p:grpSpPr>
        <p:sp>
          <p:nvSpPr>
            <p:cNvPr id="40" name="object 40" descr=""/>
            <p:cNvSpPr/>
            <p:nvPr/>
          </p:nvSpPr>
          <p:spPr>
            <a:xfrm>
              <a:off x="4838065" y="3792473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4" h="564514">
                  <a:moveTo>
                    <a:pt x="430784" y="0"/>
                  </a:moveTo>
                  <a:lnTo>
                    <a:pt x="287274" y="160908"/>
                  </a:lnTo>
                  <a:lnTo>
                    <a:pt x="159131" y="471043"/>
                  </a:lnTo>
                  <a:lnTo>
                    <a:pt x="50419" y="426212"/>
                  </a:lnTo>
                  <a:lnTo>
                    <a:pt x="0" y="482600"/>
                  </a:lnTo>
                  <a:lnTo>
                    <a:pt x="197865" y="564261"/>
                  </a:lnTo>
                  <a:lnTo>
                    <a:pt x="430784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4838065" y="3792473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4" h="564514">
                  <a:moveTo>
                    <a:pt x="197865" y="564261"/>
                  </a:moveTo>
                  <a:lnTo>
                    <a:pt x="0" y="482600"/>
                  </a:lnTo>
                  <a:lnTo>
                    <a:pt x="50419" y="426212"/>
                  </a:lnTo>
                  <a:lnTo>
                    <a:pt x="159131" y="471043"/>
                  </a:lnTo>
                  <a:lnTo>
                    <a:pt x="287274" y="160908"/>
                  </a:lnTo>
                  <a:lnTo>
                    <a:pt x="430784" y="0"/>
                  </a:lnTo>
                  <a:lnTo>
                    <a:pt x="197865" y="56426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2" name="object 42" descr=""/>
          <p:cNvGrpSpPr/>
          <p:nvPr/>
        </p:nvGrpSpPr>
        <p:grpSpPr>
          <a:xfrm>
            <a:off x="1136103" y="4415028"/>
            <a:ext cx="443865" cy="577215"/>
            <a:chOff x="1136103" y="4415028"/>
            <a:chExt cx="443865" cy="577215"/>
          </a:xfrm>
        </p:grpSpPr>
        <p:sp>
          <p:nvSpPr>
            <p:cNvPr id="43" name="object 43" descr=""/>
            <p:cNvSpPr/>
            <p:nvPr/>
          </p:nvSpPr>
          <p:spPr>
            <a:xfrm>
              <a:off x="1142453" y="4421378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430822" y="0"/>
                  </a:moveTo>
                  <a:lnTo>
                    <a:pt x="287185" y="160782"/>
                  </a:lnTo>
                  <a:lnTo>
                    <a:pt x="159042" y="471043"/>
                  </a:lnTo>
                  <a:lnTo>
                    <a:pt x="50342" y="426085"/>
                  </a:lnTo>
                  <a:lnTo>
                    <a:pt x="0" y="482473"/>
                  </a:lnTo>
                  <a:lnTo>
                    <a:pt x="197777" y="564134"/>
                  </a:lnTo>
                  <a:lnTo>
                    <a:pt x="43082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1142453" y="4421378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197777" y="564134"/>
                  </a:moveTo>
                  <a:lnTo>
                    <a:pt x="0" y="482473"/>
                  </a:lnTo>
                  <a:lnTo>
                    <a:pt x="50342" y="426085"/>
                  </a:lnTo>
                  <a:lnTo>
                    <a:pt x="159042" y="471043"/>
                  </a:lnTo>
                  <a:lnTo>
                    <a:pt x="287185" y="160782"/>
                  </a:lnTo>
                  <a:lnTo>
                    <a:pt x="430822" y="0"/>
                  </a:lnTo>
                  <a:lnTo>
                    <a:pt x="197777" y="56413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5" name="object 45" descr=""/>
          <p:cNvGrpSpPr/>
          <p:nvPr/>
        </p:nvGrpSpPr>
        <p:grpSpPr>
          <a:xfrm>
            <a:off x="1136103" y="3011297"/>
            <a:ext cx="443865" cy="577215"/>
            <a:chOff x="1136103" y="3011297"/>
            <a:chExt cx="443865" cy="577215"/>
          </a:xfrm>
        </p:grpSpPr>
        <p:sp>
          <p:nvSpPr>
            <p:cNvPr id="46" name="object 46" descr=""/>
            <p:cNvSpPr/>
            <p:nvPr/>
          </p:nvSpPr>
          <p:spPr>
            <a:xfrm>
              <a:off x="1142453" y="3017647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430822" y="0"/>
                  </a:moveTo>
                  <a:lnTo>
                    <a:pt x="287185" y="160781"/>
                  </a:lnTo>
                  <a:lnTo>
                    <a:pt x="159042" y="471042"/>
                  </a:lnTo>
                  <a:lnTo>
                    <a:pt x="50342" y="426085"/>
                  </a:lnTo>
                  <a:lnTo>
                    <a:pt x="0" y="482473"/>
                  </a:lnTo>
                  <a:lnTo>
                    <a:pt x="197777" y="564133"/>
                  </a:lnTo>
                  <a:lnTo>
                    <a:pt x="43082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1142453" y="3017647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197777" y="564133"/>
                  </a:moveTo>
                  <a:lnTo>
                    <a:pt x="0" y="482473"/>
                  </a:lnTo>
                  <a:lnTo>
                    <a:pt x="50342" y="426085"/>
                  </a:lnTo>
                  <a:lnTo>
                    <a:pt x="159042" y="471042"/>
                  </a:lnTo>
                  <a:lnTo>
                    <a:pt x="287185" y="160781"/>
                  </a:lnTo>
                  <a:lnTo>
                    <a:pt x="430822" y="0"/>
                  </a:lnTo>
                  <a:lnTo>
                    <a:pt x="197777" y="564133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8" name="object 48" descr=""/>
          <p:cNvGrpSpPr/>
          <p:nvPr/>
        </p:nvGrpSpPr>
        <p:grpSpPr>
          <a:xfrm>
            <a:off x="1661160" y="2104644"/>
            <a:ext cx="2906395" cy="3950335"/>
            <a:chOff x="1661160" y="2104644"/>
            <a:chExt cx="2906395" cy="3950335"/>
          </a:xfrm>
        </p:grpSpPr>
        <p:sp>
          <p:nvSpPr>
            <p:cNvPr id="49" name="object 49" descr=""/>
            <p:cNvSpPr/>
            <p:nvPr/>
          </p:nvSpPr>
          <p:spPr>
            <a:xfrm>
              <a:off x="3051048" y="2110740"/>
              <a:ext cx="1510665" cy="3938270"/>
            </a:xfrm>
            <a:custGeom>
              <a:avLst/>
              <a:gdLst/>
              <a:ahLst/>
              <a:cxnLst/>
              <a:rect l="l" t="t" r="r" b="b"/>
              <a:pathLst>
                <a:path w="1510664" h="3938270">
                  <a:moveTo>
                    <a:pt x="0" y="3938015"/>
                  </a:moveTo>
                  <a:lnTo>
                    <a:pt x="1510284" y="3938015"/>
                  </a:lnTo>
                  <a:lnTo>
                    <a:pt x="1510284" y="0"/>
                  </a:lnTo>
                  <a:lnTo>
                    <a:pt x="0" y="0"/>
                  </a:lnTo>
                  <a:lnTo>
                    <a:pt x="0" y="3938015"/>
                  </a:lnTo>
                  <a:close/>
                </a:path>
              </a:pathLst>
            </a:custGeom>
            <a:ln w="12192">
              <a:solidFill>
                <a:srgbClr val="006FC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3602736" y="2674620"/>
              <a:ext cx="407034" cy="628015"/>
            </a:xfrm>
            <a:custGeom>
              <a:avLst/>
              <a:gdLst/>
              <a:ahLst/>
              <a:cxnLst/>
              <a:rect l="l" t="t" r="r" b="b"/>
              <a:pathLst>
                <a:path w="407035" h="628014">
                  <a:moveTo>
                    <a:pt x="203453" y="0"/>
                  </a:moveTo>
                  <a:lnTo>
                    <a:pt x="132450" y="19644"/>
                  </a:lnTo>
                  <a:lnTo>
                    <a:pt x="100753" y="42869"/>
                  </a:lnTo>
                  <a:lnTo>
                    <a:pt x="72358" y="73846"/>
                  </a:lnTo>
                  <a:lnTo>
                    <a:pt x="47839" y="111686"/>
                  </a:lnTo>
                  <a:lnTo>
                    <a:pt x="27770" y="155504"/>
                  </a:lnTo>
                  <a:lnTo>
                    <a:pt x="12725" y="204411"/>
                  </a:lnTo>
                  <a:lnTo>
                    <a:pt x="3276" y="257520"/>
                  </a:lnTo>
                  <a:lnTo>
                    <a:pt x="0" y="313943"/>
                  </a:lnTo>
                  <a:lnTo>
                    <a:pt x="3276" y="370367"/>
                  </a:lnTo>
                  <a:lnTo>
                    <a:pt x="12725" y="423476"/>
                  </a:lnTo>
                  <a:lnTo>
                    <a:pt x="27770" y="472383"/>
                  </a:lnTo>
                  <a:lnTo>
                    <a:pt x="47839" y="516201"/>
                  </a:lnTo>
                  <a:lnTo>
                    <a:pt x="72358" y="554041"/>
                  </a:lnTo>
                  <a:lnTo>
                    <a:pt x="100753" y="585018"/>
                  </a:lnTo>
                  <a:lnTo>
                    <a:pt x="132450" y="608243"/>
                  </a:lnTo>
                  <a:lnTo>
                    <a:pt x="203453" y="627888"/>
                  </a:lnTo>
                  <a:lnTo>
                    <a:pt x="240033" y="622828"/>
                  </a:lnTo>
                  <a:lnTo>
                    <a:pt x="306154" y="585018"/>
                  </a:lnTo>
                  <a:lnTo>
                    <a:pt x="334549" y="554041"/>
                  </a:lnTo>
                  <a:lnTo>
                    <a:pt x="359068" y="516201"/>
                  </a:lnTo>
                  <a:lnTo>
                    <a:pt x="379137" y="472383"/>
                  </a:lnTo>
                  <a:lnTo>
                    <a:pt x="394182" y="423476"/>
                  </a:lnTo>
                  <a:lnTo>
                    <a:pt x="403631" y="370367"/>
                  </a:lnTo>
                  <a:lnTo>
                    <a:pt x="406908" y="313943"/>
                  </a:lnTo>
                  <a:lnTo>
                    <a:pt x="403631" y="257520"/>
                  </a:lnTo>
                  <a:lnTo>
                    <a:pt x="394182" y="204411"/>
                  </a:lnTo>
                  <a:lnTo>
                    <a:pt x="379137" y="155504"/>
                  </a:lnTo>
                  <a:lnTo>
                    <a:pt x="359068" y="111686"/>
                  </a:lnTo>
                  <a:lnTo>
                    <a:pt x="334549" y="73846"/>
                  </a:lnTo>
                  <a:lnTo>
                    <a:pt x="306154" y="42869"/>
                  </a:lnTo>
                  <a:lnTo>
                    <a:pt x="274457" y="19644"/>
                  </a:lnTo>
                  <a:lnTo>
                    <a:pt x="2034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3602736" y="2674620"/>
              <a:ext cx="407034" cy="628015"/>
            </a:xfrm>
            <a:custGeom>
              <a:avLst/>
              <a:gdLst/>
              <a:ahLst/>
              <a:cxnLst/>
              <a:rect l="l" t="t" r="r" b="b"/>
              <a:pathLst>
                <a:path w="407035" h="628014">
                  <a:moveTo>
                    <a:pt x="0" y="313943"/>
                  </a:moveTo>
                  <a:lnTo>
                    <a:pt x="3276" y="257520"/>
                  </a:lnTo>
                  <a:lnTo>
                    <a:pt x="12725" y="204411"/>
                  </a:lnTo>
                  <a:lnTo>
                    <a:pt x="27770" y="155504"/>
                  </a:lnTo>
                  <a:lnTo>
                    <a:pt x="47839" y="111686"/>
                  </a:lnTo>
                  <a:lnTo>
                    <a:pt x="72358" y="73846"/>
                  </a:lnTo>
                  <a:lnTo>
                    <a:pt x="100753" y="42869"/>
                  </a:lnTo>
                  <a:lnTo>
                    <a:pt x="132450" y="19644"/>
                  </a:lnTo>
                  <a:lnTo>
                    <a:pt x="203453" y="0"/>
                  </a:lnTo>
                  <a:lnTo>
                    <a:pt x="240033" y="5059"/>
                  </a:lnTo>
                  <a:lnTo>
                    <a:pt x="306154" y="42869"/>
                  </a:lnTo>
                  <a:lnTo>
                    <a:pt x="334549" y="73846"/>
                  </a:lnTo>
                  <a:lnTo>
                    <a:pt x="359068" y="111686"/>
                  </a:lnTo>
                  <a:lnTo>
                    <a:pt x="379137" y="155504"/>
                  </a:lnTo>
                  <a:lnTo>
                    <a:pt x="394182" y="204411"/>
                  </a:lnTo>
                  <a:lnTo>
                    <a:pt x="403631" y="257520"/>
                  </a:lnTo>
                  <a:lnTo>
                    <a:pt x="406908" y="313943"/>
                  </a:lnTo>
                  <a:lnTo>
                    <a:pt x="403631" y="370367"/>
                  </a:lnTo>
                  <a:lnTo>
                    <a:pt x="394182" y="423476"/>
                  </a:lnTo>
                  <a:lnTo>
                    <a:pt x="379137" y="472383"/>
                  </a:lnTo>
                  <a:lnTo>
                    <a:pt x="359068" y="516201"/>
                  </a:lnTo>
                  <a:lnTo>
                    <a:pt x="334549" y="554041"/>
                  </a:lnTo>
                  <a:lnTo>
                    <a:pt x="306154" y="585018"/>
                  </a:lnTo>
                  <a:lnTo>
                    <a:pt x="274457" y="608243"/>
                  </a:lnTo>
                  <a:lnTo>
                    <a:pt x="203453" y="627888"/>
                  </a:lnTo>
                  <a:lnTo>
                    <a:pt x="166874" y="622828"/>
                  </a:lnTo>
                  <a:lnTo>
                    <a:pt x="100753" y="585018"/>
                  </a:lnTo>
                  <a:lnTo>
                    <a:pt x="72358" y="554041"/>
                  </a:lnTo>
                  <a:lnTo>
                    <a:pt x="47839" y="516201"/>
                  </a:lnTo>
                  <a:lnTo>
                    <a:pt x="27770" y="472383"/>
                  </a:lnTo>
                  <a:lnTo>
                    <a:pt x="12725" y="423476"/>
                  </a:lnTo>
                  <a:lnTo>
                    <a:pt x="3276" y="370367"/>
                  </a:lnTo>
                  <a:lnTo>
                    <a:pt x="0" y="313943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3445764" y="3302508"/>
              <a:ext cx="711200" cy="2176145"/>
            </a:xfrm>
            <a:custGeom>
              <a:avLst/>
              <a:gdLst/>
              <a:ahLst/>
              <a:cxnLst/>
              <a:rect l="l" t="t" r="r" b="b"/>
              <a:pathLst>
                <a:path w="711200" h="2176145">
                  <a:moveTo>
                    <a:pt x="362712" y="0"/>
                  </a:moveTo>
                  <a:lnTo>
                    <a:pt x="362712" y="1189227"/>
                  </a:lnTo>
                </a:path>
                <a:path w="711200" h="2176145">
                  <a:moveTo>
                    <a:pt x="366140" y="1129283"/>
                  </a:moveTo>
                  <a:lnTo>
                    <a:pt x="60960" y="2175891"/>
                  </a:lnTo>
                </a:path>
                <a:path w="711200" h="2176145">
                  <a:moveTo>
                    <a:pt x="365760" y="1155191"/>
                  </a:moveTo>
                  <a:lnTo>
                    <a:pt x="701801" y="2150998"/>
                  </a:lnTo>
                </a:path>
                <a:path w="711200" h="2176145">
                  <a:moveTo>
                    <a:pt x="351409" y="447801"/>
                  </a:moveTo>
                  <a:lnTo>
                    <a:pt x="0" y="143255"/>
                  </a:lnTo>
                </a:path>
                <a:path w="711200" h="2176145">
                  <a:moveTo>
                    <a:pt x="710946" y="80771"/>
                  </a:moveTo>
                  <a:lnTo>
                    <a:pt x="365760" y="447166"/>
                  </a:lnTo>
                </a:path>
              </a:pathLst>
            </a:custGeom>
            <a:ln w="579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1667256" y="2110740"/>
              <a:ext cx="1356360" cy="3938270"/>
            </a:xfrm>
            <a:custGeom>
              <a:avLst/>
              <a:gdLst/>
              <a:ahLst/>
              <a:cxnLst/>
              <a:rect l="l" t="t" r="r" b="b"/>
              <a:pathLst>
                <a:path w="1356360" h="3938270">
                  <a:moveTo>
                    <a:pt x="1356359" y="0"/>
                  </a:moveTo>
                  <a:lnTo>
                    <a:pt x="0" y="0"/>
                  </a:lnTo>
                  <a:lnTo>
                    <a:pt x="0" y="3938015"/>
                  </a:lnTo>
                  <a:lnTo>
                    <a:pt x="1356359" y="3938015"/>
                  </a:lnTo>
                  <a:lnTo>
                    <a:pt x="135635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1667256" y="2110740"/>
              <a:ext cx="1356360" cy="3938270"/>
            </a:xfrm>
            <a:custGeom>
              <a:avLst/>
              <a:gdLst/>
              <a:ahLst/>
              <a:cxnLst/>
              <a:rect l="l" t="t" r="r" b="b"/>
              <a:pathLst>
                <a:path w="1356360" h="3938270">
                  <a:moveTo>
                    <a:pt x="0" y="3938015"/>
                  </a:moveTo>
                  <a:lnTo>
                    <a:pt x="1356359" y="3938015"/>
                  </a:lnTo>
                  <a:lnTo>
                    <a:pt x="1356359" y="0"/>
                  </a:lnTo>
                  <a:lnTo>
                    <a:pt x="0" y="0"/>
                  </a:lnTo>
                  <a:lnTo>
                    <a:pt x="0" y="3938015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3326" y="3696588"/>
              <a:ext cx="323088" cy="390144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34870" y="3696588"/>
              <a:ext cx="210312" cy="390144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40026" y="3696588"/>
              <a:ext cx="638048" cy="390144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93138" y="4062044"/>
              <a:ext cx="910336" cy="390448"/>
            </a:xfrm>
            <a:prstGeom prst="rect">
              <a:avLst/>
            </a:prstGeom>
          </p:spPr>
        </p:pic>
      </p:grpSp>
      <p:grpSp>
        <p:nvGrpSpPr>
          <p:cNvPr id="59" name="object 59" descr=""/>
          <p:cNvGrpSpPr/>
          <p:nvPr/>
        </p:nvGrpSpPr>
        <p:grpSpPr>
          <a:xfrm>
            <a:off x="1136103" y="4415028"/>
            <a:ext cx="443865" cy="577215"/>
            <a:chOff x="1136103" y="4415028"/>
            <a:chExt cx="443865" cy="577215"/>
          </a:xfrm>
        </p:grpSpPr>
        <p:sp>
          <p:nvSpPr>
            <p:cNvPr id="60" name="object 60" descr=""/>
            <p:cNvSpPr/>
            <p:nvPr/>
          </p:nvSpPr>
          <p:spPr>
            <a:xfrm>
              <a:off x="1142453" y="4421378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430822" y="0"/>
                  </a:moveTo>
                  <a:lnTo>
                    <a:pt x="287185" y="160782"/>
                  </a:lnTo>
                  <a:lnTo>
                    <a:pt x="159042" y="471043"/>
                  </a:lnTo>
                  <a:lnTo>
                    <a:pt x="50342" y="426085"/>
                  </a:lnTo>
                  <a:lnTo>
                    <a:pt x="0" y="482473"/>
                  </a:lnTo>
                  <a:lnTo>
                    <a:pt x="197777" y="564134"/>
                  </a:lnTo>
                  <a:lnTo>
                    <a:pt x="43082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1142453" y="4421378"/>
              <a:ext cx="431165" cy="564515"/>
            </a:xfrm>
            <a:custGeom>
              <a:avLst/>
              <a:gdLst/>
              <a:ahLst/>
              <a:cxnLst/>
              <a:rect l="l" t="t" r="r" b="b"/>
              <a:pathLst>
                <a:path w="431165" h="564514">
                  <a:moveTo>
                    <a:pt x="197777" y="564134"/>
                  </a:moveTo>
                  <a:lnTo>
                    <a:pt x="0" y="482473"/>
                  </a:lnTo>
                  <a:lnTo>
                    <a:pt x="50342" y="426085"/>
                  </a:lnTo>
                  <a:lnTo>
                    <a:pt x="159042" y="471043"/>
                  </a:lnTo>
                  <a:lnTo>
                    <a:pt x="287185" y="160782"/>
                  </a:lnTo>
                  <a:lnTo>
                    <a:pt x="430822" y="0"/>
                  </a:lnTo>
                  <a:lnTo>
                    <a:pt x="197777" y="56413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2" name="object 62" descr=""/>
          <p:cNvSpPr/>
          <p:nvPr/>
        </p:nvSpPr>
        <p:spPr>
          <a:xfrm>
            <a:off x="6097523" y="781812"/>
            <a:ext cx="24130" cy="5645785"/>
          </a:xfrm>
          <a:custGeom>
            <a:avLst/>
            <a:gdLst/>
            <a:ahLst/>
            <a:cxnLst/>
            <a:rect l="l" t="t" r="r" b="b"/>
            <a:pathLst>
              <a:path w="24129" h="5645785">
                <a:moveTo>
                  <a:pt x="0" y="0"/>
                </a:moveTo>
                <a:lnTo>
                  <a:pt x="24129" y="5645670"/>
                </a:lnTo>
              </a:path>
            </a:pathLst>
          </a:custGeom>
          <a:ln w="579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63" name="object 63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37170" y="1231138"/>
            <a:ext cx="3938651" cy="455675"/>
          </a:xfrm>
          <a:prstGeom prst="rect">
            <a:avLst/>
          </a:prstGeom>
        </p:spPr>
      </p:pic>
      <p:pic>
        <p:nvPicPr>
          <p:cNvPr id="64" name="object 64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817877" y="1232661"/>
            <a:ext cx="2906141" cy="455675"/>
          </a:xfrm>
          <a:prstGeom prst="rect">
            <a:avLst/>
          </a:prstGeom>
        </p:spPr>
      </p:pic>
      <p:pic>
        <p:nvPicPr>
          <p:cNvPr id="65" name="object 65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8254365" cy="716915"/>
            <a:chOff x="929639" y="629996"/>
            <a:chExt cx="825436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161916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83530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61838" y="629996"/>
              <a:ext cx="4121785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1158239" y="1792477"/>
            <a:ext cx="5657215" cy="3786504"/>
            <a:chOff x="1158239" y="1792477"/>
            <a:chExt cx="5657215" cy="3786504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1792477"/>
              <a:ext cx="5496687" cy="3901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148789"/>
              <a:ext cx="3428237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239" y="2568575"/>
              <a:ext cx="2244598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2925191"/>
              <a:ext cx="1731899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14369" y="2925191"/>
              <a:ext cx="938174" cy="390143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3214116" y="3255136"/>
              <a:ext cx="833755" cy="22860"/>
            </a:xfrm>
            <a:custGeom>
              <a:avLst/>
              <a:gdLst/>
              <a:ahLst/>
              <a:cxnLst/>
              <a:rect l="l" t="t" r="r" b="b"/>
              <a:pathLst>
                <a:path w="833754" h="22860">
                  <a:moveTo>
                    <a:pt x="833628" y="0"/>
                  </a:moveTo>
                  <a:lnTo>
                    <a:pt x="0" y="0"/>
                  </a:lnTo>
                  <a:lnTo>
                    <a:pt x="0" y="22860"/>
                  </a:lnTo>
                  <a:lnTo>
                    <a:pt x="833628" y="22860"/>
                  </a:lnTo>
                  <a:lnTo>
                    <a:pt x="8336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20007" y="2925191"/>
              <a:ext cx="2582037" cy="390143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693" y="3280283"/>
              <a:ext cx="1155572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3700602"/>
              <a:ext cx="2567051" cy="390448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618229" y="3700602"/>
              <a:ext cx="567385" cy="39044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066666" y="3700602"/>
              <a:ext cx="968692" cy="39044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27726" y="3700602"/>
              <a:ext cx="195072" cy="390448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025262" y="3700602"/>
              <a:ext cx="1175169" cy="39044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15693" y="4056252"/>
              <a:ext cx="4035171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41899" y="4056252"/>
              <a:ext cx="195072" cy="3901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639435" y="4056252"/>
              <a:ext cx="1175512" cy="390144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15693" y="4412869"/>
              <a:ext cx="1965325" cy="390144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15693" y="4769485"/>
              <a:ext cx="2927731" cy="390144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58239" y="5188280"/>
              <a:ext cx="2996565" cy="390448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43807" y="5188280"/>
              <a:ext cx="195072" cy="390448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141342" y="5188280"/>
              <a:ext cx="2548001" cy="390448"/>
            </a:xfrm>
            <a:prstGeom prst="rect">
              <a:avLst/>
            </a:prstGeom>
          </p:spPr>
        </p:pic>
      </p:grpSp>
      <p:sp>
        <p:nvSpPr>
          <p:cNvPr id="28" name="object 28" descr=""/>
          <p:cNvSpPr txBox="1"/>
          <p:nvPr/>
        </p:nvSpPr>
        <p:spPr>
          <a:xfrm>
            <a:off x="916939" y="1773682"/>
            <a:ext cx="589915" cy="4144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45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ts val="284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2845"/>
              </a:lnSpc>
              <a:spcBef>
                <a:spcPts val="4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ts val="28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ts val="284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2840"/>
              </a:lnSpc>
              <a:spcBef>
                <a:spcPts val="43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ts val="280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ts val="281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ts val="284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2845"/>
              </a:lnSpc>
              <a:spcBef>
                <a:spcPts val="4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ts val="284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29" name="object 29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615694" y="5545531"/>
            <a:ext cx="5826379" cy="390144"/>
          </a:xfrm>
          <a:prstGeom prst="rect">
            <a:avLst/>
          </a:prstGeom>
        </p:spPr>
      </p:pic>
      <p:pic>
        <p:nvPicPr>
          <p:cNvPr id="30" name="object 30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6024880" cy="716915"/>
            <a:chOff x="929639" y="629996"/>
            <a:chExt cx="6024880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1935988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50489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28797" y="629996"/>
              <a:ext cx="4125213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1778761"/>
            <a:ext cx="6367145" cy="455930"/>
            <a:chOff x="929639" y="1778761"/>
            <a:chExt cx="6367145" cy="45593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1778761"/>
              <a:ext cx="2565400" cy="455675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29639" y="2165476"/>
              <a:ext cx="6204585" cy="27940"/>
            </a:xfrm>
            <a:custGeom>
              <a:avLst/>
              <a:gdLst/>
              <a:ahLst/>
              <a:cxnLst/>
              <a:rect l="l" t="t" r="r" b="b"/>
              <a:pathLst>
                <a:path w="6204584" h="27939">
                  <a:moveTo>
                    <a:pt x="6204204" y="0"/>
                  </a:moveTo>
                  <a:lnTo>
                    <a:pt x="0" y="0"/>
                  </a:lnTo>
                  <a:lnTo>
                    <a:pt x="0" y="27432"/>
                  </a:lnTo>
                  <a:lnTo>
                    <a:pt x="6204204" y="27432"/>
                  </a:lnTo>
                  <a:lnTo>
                    <a:pt x="620420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72866" y="1778761"/>
              <a:ext cx="1034796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00779" y="1778761"/>
              <a:ext cx="3073780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34732" y="1778761"/>
              <a:ext cx="161544" cy="455675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916939" y="2260090"/>
            <a:ext cx="149860" cy="3776345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1158239" y="2322525"/>
            <a:ext cx="8608695" cy="3736975"/>
            <a:chOff x="1158239" y="2322525"/>
            <a:chExt cx="8608695" cy="3736975"/>
          </a:xfrm>
        </p:grpSpPr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2322525"/>
              <a:ext cx="3129915" cy="45598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2792603"/>
              <a:ext cx="4039742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260471"/>
              <a:ext cx="8608187" cy="4556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3728034"/>
              <a:ext cx="991577" cy="45598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197985"/>
              <a:ext cx="2945003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4665853"/>
              <a:ext cx="4093591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58239" y="5133441"/>
              <a:ext cx="1945132" cy="455980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5603443"/>
              <a:ext cx="6460109" cy="455676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5333365" cy="716915"/>
            <a:chOff x="929639" y="629996"/>
            <a:chExt cx="533336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55003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0882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49191" y="629996"/>
              <a:ext cx="1813560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1778761"/>
            <a:ext cx="7663815" cy="1654175"/>
            <a:chOff x="929639" y="1778761"/>
            <a:chExt cx="7663815" cy="165417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1778761"/>
              <a:ext cx="4892294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3" y="2197557"/>
              <a:ext cx="4062222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530093" y="2573146"/>
              <a:ext cx="5586857" cy="29260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30093" y="2856611"/>
              <a:ext cx="6062853" cy="29260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87294" y="3140075"/>
              <a:ext cx="4997196" cy="292608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929639" y="3528390"/>
            <a:ext cx="6387465" cy="1064895"/>
            <a:chOff x="929639" y="3528390"/>
            <a:chExt cx="6387465" cy="1064895"/>
          </a:xfrm>
        </p:grpSpPr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9639" y="3528390"/>
              <a:ext cx="6386957" cy="45598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72893" y="3960240"/>
              <a:ext cx="4327144" cy="32613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72893" y="4266564"/>
              <a:ext cx="5230113" cy="326136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929639" y="4688713"/>
            <a:ext cx="4866005" cy="807720"/>
            <a:chOff x="929639" y="4688713"/>
            <a:chExt cx="4866005" cy="807720"/>
          </a:xfrm>
        </p:grpSpPr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29639" y="4688713"/>
              <a:ext cx="4353560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15693" y="5105984"/>
              <a:ext cx="4179570" cy="390448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1374394" y="2178761"/>
            <a:ext cx="1477645" cy="3656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927100">
              <a:lnSpc>
                <a:spcPct val="100000"/>
              </a:lnSpc>
              <a:spcBef>
                <a:spcPts val="90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927100">
              <a:lnSpc>
                <a:spcPct val="100000"/>
              </a:lnSpc>
              <a:spcBef>
                <a:spcPts val="70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1384300">
              <a:lnSpc>
                <a:spcPct val="100000"/>
              </a:lnSpc>
              <a:spcBef>
                <a:spcPts val="70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1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895"/>
              </a:spcBef>
            </a:pPr>
            <a:endParaRPr sz="2000">
              <a:latin typeface="Arial MT"/>
              <a:cs typeface="Arial MT"/>
            </a:endParaRPr>
          </a:p>
          <a:p>
            <a:pPr marL="12700">
              <a:lnSpc>
                <a:spcPts val="284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2845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20" name="object 20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615694" y="5463235"/>
            <a:ext cx="4035298" cy="390144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931027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778761"/>
            <a:ext cx="9580245" cy="871855"/>
            <a:chOff x="929639" y="1778761"/>
            <a:chExt cx="9580245" cy="87185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778761"/>
              <a:ext cx="382219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4147" y="1778761"/>
              <a:ext cx="229209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98701" y="1778761"/>
              <a:ext cx="9210802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260041"/>
              <a:ext cx="2427859" cy="390448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2768219"/>
            <a:ext cx="6192520" cy="1711960"/>
            <a:chOff x="929639" y="2768219"/>
            <a:chExt cx="6192520" cy="171196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2768219"/>
              <a:ext cx="6192139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251327"/>
              <a:ext cx="3224657" cy="3901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670122"/>
              <a:ext cx="5634228" cy="39044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4089780"/>
              <a:ext cx="4259453" cy="390144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929639" y="4597272"/>
            <a:ext cx="6293485" cy="873760"/>
            <a:chOff x="929639" y="4597272"/>
            <a:chExt cx="6293485" cy="873760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9639" y="4597272"/>
              <a:ext cx="6293104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5080076"/>
              <a:ext cx="2485390" cy="390448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2241245"/>
            <a:ext cx="132715" cy="36309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16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16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2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58239" y="5499811"/>
            <a:ext cx="1616963" cy="390144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100706" y="11186"/>
            <a:ext cx="1063984" cy="112867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2025-05-30T20:24:49Z</dcterms:created>
  <dcterms:modified xsi:type="dcterms:W3CDTF">2025-05-30T20:24:49Z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