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9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4" r:id="rId93"/>
    <p:sldId id="345" r:id="rId94"/>
    <p:sldId id="346" r:id="rId95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244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C2656-9212-4530-AA3D-29C650343E3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D6293-34B2-41A3-B0B2-2739F77C86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5393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C17D3-84B3-F8A6-B68C-A5C7E19BE5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DBA34-8182-73B7-B098-9621E5A663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0D0E1-AAE5-AAF2-EEA1-5F2958DCC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9DB78-E8CB-5860-E41F-5A25C3E44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0C4212-1815-C927-5D3A-291E5BEBF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991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AE068-61B9-1E16-5206-E0FD5B365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53CBE-F492-78FE-9A7D-650AA8187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1FE27-F430-8E17-D5A6-EF9A6DD24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E1147D-7241-0E60-BE9E-5BA19F17E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C247A-5390-865A-123A-7F66C9613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788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0BDF2-BF04-E2A6-6A53-66B5920DD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404A0C-0A22-320C-4C5A-887FD76F2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2BB63-5FE6-21E3-4662-4FBE516E2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A0153-B17E-FFB0-A6C0-B059E8490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F2159-9638-714B-D78A-D17ED7505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4252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E08E-0708-A4C0-EC7B-09235B595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368C2-4EF3-1E8E-D9F9-8BBCDDF8D3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8E35B-ED06-6A31-21CC-16A03264B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86EED1-702F-B5EC-A887-2F8665A25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7C0CED-6A92-1FFA-2C24-8F58E8690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FEC9FD-FA3A-825F-3EE9-09D450661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88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19D1B-A6A5-3E5E-2B9D-FD3765541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EBC3BF-A693-6459-8CB2-AFA398726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0D8B23-2149-E533-276D-119921492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1F53B1-5395-D450-87CC-32255E3FE1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427FF1-232E-DE13-F64F-BD024836A9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3E1E83-40D7-BE26-62C6-55B1DA794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BE7F47-BEEA-3865-F20B-F34828819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C590EC-7895-DACC-B390-4CFB4F775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0259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F848B-8A9E-0B2B-2B39-939E067B3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D39643-4E21-DD63-1D6B-6E031AF8E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8EB1C6-342C-C5AC-D549-2FAD69183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9E9E6A-3EE1-3880-0FCB-D80EA7E03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5219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D1B379-5E25-3AD9-7D87-A2BC10450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E329C3-A572-02D8-778E-55858E2D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ADB424-1FD7-8307-C2E0-432BDA8B2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925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A7FE2-D24B-BB99-D902-D5537DB4A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B6FF1-C917-4938-0F4F-2472D8D8A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39F9B-456D-BFC0-DBFD-C224812622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3A6CAD-A559-A61E-D152-D1F8F9C0B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836329-4D61-6566-9C64-CA3825D47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CDC8C6-80DA-F212-5BAF-BB4507690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0761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F716B-DED5-7A33-2639-B24AC64D6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7A3A58-F894-7828-83EA-D7CF67D36A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93CAC0-A760-8907-D11C-79CC2DFE8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1E438B-1FDF-E02A-FF8B-CDB9613B5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F33D1-1C0F-4AF5-DDB6-F4E2CEE6F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4F7CDB-8942-5069-1BA4-69A774124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0945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7037A-0FEF-5360-BEF2-7AB01DA46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7DB66-6972-AC00-5ED0-EC03FF198A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DCDD9-AC9D-D36F-6F65-7129A0F26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BA7E7-72CD-BAC1-4210-C22437FD3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646FFF-6141-220C-0F3E-B444DE8E1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5182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97D970-3B01-6341-C1B3-2150444A6D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B6FDCF-3944-BA7B-C2F0-333FDC425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7C5D7-75E2-9D9B-80AD-04FD3598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FB969-7E06-1044-346C-5F1AB6A3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28F90-7B3C-1D45-BBE7-7389A449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9477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7A22C3-3552-9552-F7EE-61A830E0F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D33DD-70D3-8F7B-EC1A-490ABED49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EE3D4-754F-7EC5-8723-7C302E99EA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D85D1D-63B3-484B-8030-00A5EB5784D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A0B5B-F777-2993-B26F-82AAF93BFD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5F1A75-0354-8087-7E74-F6A0EA51CB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7B2A91-A880-432A-993F-F2EA0022FA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5296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8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800600" y="2488563"/>
            <a:ext cx="57118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solidFill>
                  <a:schemeClr val="tx1"/>
                </a:solidFill>
                <a:latin typeface="+mj-lt"/>
                <a:cs typeface="Calibri Light"/>
              </a:rPr>
              <a:t>CT</a:t>
            </a:r>
            <a:r>
              <a:rPr sz="6000" spc="-225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6000" spc="-10" dirty="0">
                <a:solidFill>
                  <a:schemeClr val="tx1"/>
                </a:solidFill>
                <a:latin typeface="+mj-lt"/>
                <a:cs typeface="Calibri Light"/>
              </a:rPr>
              <a:t>Theory</a:t>
            </a:r>
            <a:endParaRPr sz="60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00600" y="4106899"/>
            <a:ext cx="6795770" cy="1180451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1120140">
              <a:lnSpc>
                <a:spcPts val="2590"/>
              </a:lnSpc>
              <a:spcBef>
                <a:spcPts val="425"/>
              </a:spcBef>
            </a:pP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Outcome</a:t>
            </a:r>
            <a:r>
              <a:rPr sz="2400" b="1" spc="-6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1</a:t>
            </a:r>
            <a:r>
              <a:rPr sz="2400" b="1" spc="-4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–</a:t>
            </a:r>
            <a:r>
              <a:rPr sz="2400" b="1" spc="-4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Explain</a:t>
            </a:r>
            <a:r>
              <a:rPr sz="2400" b="1" spc="-3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CT</a:t>
            </a:r>
            <a:r>
              <a:rPr sz="2400" b="1" spc="-4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imaging</a:t>
            </a:r>
            <a:r>
              <a:rPr sz="2400" b="1" spc="-5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for</a:t>
            </a:r>
            <a:r>
              <a:rPr sz="2400" b="1" spc="-4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spc="-25" dirty="0">
                <a:solidFill>
                  <a:schemeClr val="tx1"/>
                </a:solidFill>
                <a:latin typeface="+mn-lt"/>
                <a:cs typeface="Arial"/>
              </a:rPr>
              <a:t>an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examination</a:t>
            </a:r>
            <a:r>
              <a:rPr sz="2400" b="1" spc="-7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of</a:t>
            </a:r>
            <a:r>
              <a:rPr sz="2400" b="1" spc="-6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+mn-lt"/>
                <a:cs typeface="Arial"/>
              </a:rPr>
              <a:t>the</a:t>
            </a:r>
            <a:r>
              <a:rPr sz="2400" b="1" spc="-19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Abdomen</a:t>
            </a:r>
            <a:r>
              <a:rPr sz="2400" b="1" spc="-1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&amp;</a:t>
            </a:r>
            <a:r>
              <a:rPr sz="2400" b="1" spc="-4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+mn-lt"/>
                <a:cs typeface="Arial"/>
              </a:rPr>
              <a:t>Pelvis</a:t>
            </a:r>
            <a:endParaRPr sz="2400" dirty="0">
              <a:solidFill>
                <a:schemeClr val="tx1"/>
              </a:solidFill>
              <a:latin typeface="+mn-lt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Abdomen</a:t>
            </a:r>
            <a:r>
              <a:rPr sz="2400" b="1" spc="-7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chemeClr val="tx1"/>
                </a:solidFill>
                <a:latin typeface="+mn-lt"/>
                <a:cs typeface="Arial"/>
              </a:rPr>
              <a:t>&amp;</a:t>
            </a:r>
            <a:r>
              <a:rPr sz="2400" b="1" spc="-10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spc="-20" dirty="0">
                <a:solidFill>
                  <a:schemeClr val="tx1"/>
                </a:solidFill>
                <a:latin typeface="+mn-lt"/>
                <a:cs typeface="Arial"/>
              </a:rPr>
              <a:t>Pelvis</a:t>
            </a:r>
            <a:r>
              <a:rPr sz="2400" b="1" spc="-12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+mn-lt"/>
                <a:cs typeface="Arial"/>
              </a:rPr>
              <a:t>Anatomy</a:t>
            </a:r>
            <a:endParaRPr sz="2400" dirty="0">
              <a:solidFill>
                <a:schemeClr val="tx1"/>
              </a:solidFill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763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5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40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22083"/>
            <a:ext cx="7099934" cy="240220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76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Arial MT"/>
              </a:rPr>
              <a:t>Module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Objectives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Review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abdomen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pelvis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Label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anatomical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structures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CT</a:t>
            </a:r>
            <a:r>
              <a:rPr sz="2800" spc="-1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image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225"/>
              </a:lnSpc>
              <a:spcBef>
                <a:spcPts val="660"/>
              </a:spcBef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Scanning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protocols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including: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ts val="2745"/>
              </a:lnSpc>
              <a:buChar char="◦"/>
              <a:tabLst>
                <a:tab pos="710565" algn="l"/>
              </a:tabLst>
            </a:pPr>
            <a:r>
              <a:rPr sz="2400" spc="-10" dirty="0">
                <a:latin typeface="+mn-lt"/>
                <a:cs typeface="Arial MT"/>
              </a:rPr>
              <a:t>Positioning</a:t>
            </a:r>
            <a:endParaRPr sz="2400" dirty="0">
              <a:latin typeface="+mn-l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72286" y="4080477"/>
            <a:ext cx="4529455" cy="84518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45"/>
              </a:spcBef>
              <a:buChar char="◦"/>
              <a:tabLst>
                <a:tab pos="354965" algn="l"/>
              </a:tabLst>
            </a:pPr>
            <a:r>
              <a:rPr sz="2400" dirty="0">
                <a:latin typeface="+mn-lt"/>
                <a:cs typeface="Arial MT"/>
              </a:rPr>
              <a:t>Indications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&amp;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Contraindications</a:t>
            </a:r>
            <a:endParaRPr sz="2400" dirty="0">
              <a:latin typeface="+mn-l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345"/>
              </a:spcBef>
              <a:buChar char="◦"/>
              <a:tabLst>
                <a:tab pos="354965" algn="l"/>
              </a:tabLst>
            </a:pPr>
            <a:r>
              <a:rPr sz="2400" dirty="0">
                <a:latin typeface="+mn-lt"/>
                <a:cs typeface="Arial MT"/>
              </a:rPr>
              <a:t>Exposure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Factors</a:t>
            </a:r>
            <a:endParaRPr sz="2400" dirty="0">
              <a:latin typeface="+mn-l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9132" y="4766181"/>
            <a:ext cx="8105775" cy="1171575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250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Most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common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40" dirty="0">
                <a:latin typeface="+mn-lt"/>
                <a:cs typeface="Arial MT"/>
              </a:rPr>
              <a:t>CT</a:t>
            </a:r>
            <a:r>
              <a:rPr sz="2800" spc="-4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Abdomen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Pelvis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exams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done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1150"/>
              </a:spcBef>
              <a:buChar char="•"/>
              <a:tabLst>
                <a:tab pos="355600" algn="l"/>
              </a:tabLst>
            </a:pPr>
            <a:r>
              <a:rPr sz="2800" spc="-10" dirty="0">
                <a:latin typeface="+mn-lt"/>
                <a:cs typeface="Arial MT"/>
              </a:rPr>
              <a:t>Pathology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22083"/>
            <a:ext cx="8555990" cy="352171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5600" algn="l"/>
              </a:tabLst>
            </a:pPr>
            <a:r>
              <a:rPr sz="2800" spc="-30" dirty="0">
                <a:latin typeface="+mn-lt"/>
                <a:cs typeface="Arial MT"/>
              </a:rPr>
              <a:t>Review</a:t>
            </a:r>
            <a:r>
              <a:rPr sz="2800" spc="-3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Anatomy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66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Kelley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textbook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goes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into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detail!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ts val="3220"/>
              </a:lnSpc>
              <a:spcBef>
                <a:spcPts val="670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Focus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on: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740"/>
              </a:lnSpc>
              <a:buChar char="◦"/>
              <a:tabLst>
                <a:tab pos="698500" algn="l"/>
              </a:tabLst>
            </a:pPr>
            <a:r>
              <a:rPr sz="2400" spc="-10" dirty="0">
                <a:latin typeface="+mn-lt"/>
                <a:cs typeface="Arial MT"/>
              </a:rPr>
              <a:t>Organs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19"/>
              </a:spcBef>
              <a:buChar char="◦"/>
              <a:tabLst>
                <a:tab pos="698500" algn="l"/>
              </a:tabLst>
            </a:pPr>
            <a:r>
              <a:rPr sz="2400" spc="-25" dirty="0">
                <a:latin typeface="+mn-lt"/>
                <a:cs typeface="Arial MT"/>
              </a:rPr>
              <a:t>Abdominal</a:t>
            </a:r>
            <a:r>
              <a:rPr sz="2400" spc="-204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Aorta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&amp;</a:t>
            </a:r>
            <a:r>
              <a:rPr sz="2400" spc="-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its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branches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IVC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its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tributaries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3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Complete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ID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exercises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D2L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Brightspace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09676"/>
            <a:ext cx="8957944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957945" cy="427745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Liver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7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within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RUQ</a:t>
            </a: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20"/>
              </a:lnSpc>
              <a:spcBef>
                <a:spcPts val="318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Bordered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45" dirty="0">
                <a:latin typeface="+mn-lt"/>
                <a:cs typeface="Arial MT"/>
              </a:rPr>
              <a:t>superiorly,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45" dirty="0">
                <a:latin typeface="+mn-lt"/>
                <a:cs typeface="Arial MT"/>
              </a:rPr>
              <a:t>laterally,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anteriorly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by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right hemidiaphragm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4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most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lobe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279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largest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lobe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886315" cy="3882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Liver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7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lobes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divided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by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interlobar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fissure</a:t>
            </a:r>
            <a:endParaRPr sz="2800" dirty="0">
              <a:latin typeface="+mn-lt"/>
              <a:cs typeface="Arial MT"/>
            </a:endParaRPr>
          </a:p>
          <a:p>
            <a:pPr marL="367665" marR="427355" indent="-343535">
              <a:lnSpc>
                <a:spcPts val="3020"/>
              </a:lnSpc>
              <a:spcBef>
                <a:spcPts val="318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Caudate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smallest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inferior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posterior </a:t>
            </a:r>
            <a:r>
              <a:rPr sz="2800" dirty="0">
                <a:latin typeface="+mn-lt"/>
                <a:cs typeface="Arial MT"/>
              </a:rPr>
              <a:t>liver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surface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between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IVC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ligament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venosum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93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20"/>
              </a:lnSpc>
              <a:buChar char="•"/>
              <a:tabLst>
                <a:tab pos="367665" algn="l"/>
                <a:tab pos="3042920" algn="l"/>
              </a:tabLst>
            </a:pPr>
            <a:r>
              <a:rPr sz="2800" dirty="0">
                <a:latin typeface="+mn-lt"/>
                <a:cs typeface="Arial MT"/>
              </a:rPr>
              <a:t>Quadrate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50" dirty="0">
                <a:latin typeface="+mn-lt"/>
                <a:cs typeface="Arial MT"/>
              </a:rPr>
              <a:t>-</a:t>
            </a:r>
            <a:r>
              <a:rPr sz="2800" dirty="0">
                <a:latin typeface="+mn-lt"/>
                <a:cs typeface="Arial MT"/>
              </a:rPr>
              <a:t>	on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anteroinferior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surface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lobe, </a:t>
            </a:r>
            <a:r>
              <a:rPr sz="2800" dirty="0">
                <a:latin typeface="+mn-lt"/>
                <a:cs typeface="Arial MT"/>
              </a:rPr>
              <a:t>between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gall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bladder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round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ligament.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85088" y="1905000"/>
            <a:ext cx="10021823" cy="45872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4700" y="1389888"/>
            <a:ext cx="5562600" cy="51023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5002" y="1272539"/>
            <a:ext cx="5659397" cy="5140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449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348470" cy="296170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3225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Portal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Hepatic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System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74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Portal</a:t>
            </a:r>
            <a:r>
              <a:rPr sz="2400" spc="-13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Vein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–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union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superior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mesenteric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1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splenic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veins.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4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Posterior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pancreas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4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Runs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posterior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hepatic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artery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Enters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liver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at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i="1" dirty="0">
                <a:latin typeface="+mn-lt"/>
                <a:cs typeface="Arial"/>
              </a:rPr>
              <a:t>porta</a:t>
            </a:r>
            <a:r>
              <a:rPr sz="2400" i="1" spc="-35" dirty="0">
                <a:latin typeface="+mn-lt"/>
                <a:cs typeface="Arial"/>
              </a:rPr>
              <a:t> </a:t>
            </a:r>
            <a:r>
              <a:rPr sz="2400" i="1" spc="-10" dirty="0">
                <a:latin typeface="+mn-lt"/>
                <a:cs typeface="Arial"/>
              </a:rPr>
              <a:t>hepatis</a:t>
            </a:r>
            <a:endParaRPr sz="24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763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4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&amp;Pelvis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601667" y="1861071"/>
            <a:ext cx="5166995" cy="4167504"/>
            <a:chOff x="3601667" y="1861071"/>
            <a:chExt cx="5166995" cy="416750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01667" y="1861071"/>
              <a:ext cx="5166831" cy="416723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724144" y="3468617"/>
              <a:ext cx="65405" cy="125095"/>
            </a:xfrm>
            <a:custGeom>
              <a:avLst/>
              <a:gdLst/>
              <a:ahLst/>
              <a:cxnLst/>
              <a:rect l="l" t="t" r="r" b="b"/>
              <a:pathLst>
                <a:path w="65404" h="125095">
                  <a:moveTo>
                    <a:pt x="65180" y="0"/>
                  </a:moveTo>
                  <a:lnTo>
                    <a:pt x="0" y="0"/>
                  </a:lnTo>
                  <a:lnTo>
                    <a:pt x="0" y="124847"/>
                  </a:lnTo>
                  <a:lnTo>
                    <a:pt x="65180" y="124847"/>
                  </a:lnTo>
                  <a:lnTo>
                    <a:pt x="65180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1548" y="1685544"/>
            <a:ext cx="5708903" cy="480669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349752" y="1705355"/>
            <a:ext cx="5492750" cy="4688205"/>
            <a:chOff x="3349752" y="1705355"/>
            <a:chExt cx="5492750" cy="46882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1705355"/>
              <a:ext cx="5492496" cy="468782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92140" y="3649979"/>
              <a:ext cx="106679" cy="838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024372" y="3329939"/>
              <a:ext cx="774065" cy="415925"/>
            </a:xfrm>
            <a:custGeom>
              <a:avLst/>
              <a:gdLst/>
              <a:ahLst/>
              <a:cxnLst/>
              <a:rect l="l" t="t" r="r" b="b"/>
              <a:pathLst>
                <a:path w="774065" h="415925">
                  <a:moveTo>
                    <a:pt x="773683" y="0"/>
                  </a:moveTo>
                  <a:lnTo>
                    <a:pt x="737743" y="0"/>
                  </a:lnTo>
                  <a:lnTo>
                    <a:pt x="736600" y="1397"/>
                  </a:lnTo>
                  <a:lnTo>
                    <a:pt x="734822" y="2794"/>
                  </a:lnTo>
                  <a:lnTo>
                    <a:pt x="732662" y="6096"/>
                  </a:lnTo>
                  <a:lnTo>
                    <a:pt x="724026" y="12954"/>
                  </a:lnTo>
                  <a:lnTo>
                    <a:pt x="722629" y="13588"/>
                  </a:lnTo>
                  <a:lnTo>
                    <a:pt x="721105" y="14732"/>
                  </a:lnTo>
                  <a:lnTo>
                    <a:pt x="716787" y="17272"/>
                  </a:lnTo>
                  <a:lnTo>
                    <a:pt x="715009" y="19050"/>
                  </a:lnTo>
                  <a:lnTo>
                    <a:pt x="713612" y="19812"/>
                  </a:lnTo>
                  <a:lnTo>
                    <a:pt x="712851" y="20827"/>
                  </a:lnTo>
                  <a:lnTo>
                    <a:pt x="710056" y="21971"/>
                  </a:lnTo>
                  <a:lnTo>
                    <a:pt x="706247" y="24384"/>
                  </a:lnTo>
                  <a:lnTo>
                    <a:pt x="699770" y="27686"/>
                  </a:lnTo>
                  <a:lnTo>
                    <a:pt x="692276" y="32004"/>
                  </a:lnTo>
                  <a:lnTo>
                    <a:pt x="686053" y="35306"/>
                  </a:lnTo>
                  <a:lnTo>
                    <a:pt x="680720" y="38481"/>
                  </a:lnTo>
                  <a:lnTo>
                    <a:pt x="675639" y="42799"/>
                  </a:lnTo>
                  <a:lnTo>
                    <a:pt x="673861" y="44576"/>
                  </a:lnTo>
                  <a:lnTo>
                    <a:pt x="670941" y="46355"/>
                  </a:lnTo>
                  <a:lnTo>
                    <a:pt x="668527" y="48260"/>
                  </a:lnTo>
                  <a:lnTo>
                    <a:pt x="665606" y="50037"/>
                  </a:lnTo>
                  <a:lnTo>
                    <a:pt x="662685" y="52450"/>
                  </a:lnTo>
                  <a:lnTo>
                    <a:pt x="660146" y="54229"/>
                  </a:lnTo>
                  <a:lnTo>
                    <a:pt x="658368" y="56007"/>
                  </a:lnTo>
                  <a:lnTo>
                    <a:pt x="656208" y="57023"/>
                  </a:lnTo>
                  <a:lnTo>
                    <a:pt x="655193" y="58165"/>
                  </a:lnTo>
                  <a:lnTo>
                    <a:pt x="653033" y="59562"/>
                  </a:lnTo>
                  <a:lnTo>
                    <a:pt x="648334" y="61722"/>
                  </a:lnTo>
                  <a:lnTo>
                    <a:pt x="645032" y="64643"/>
                  </a:lnTo>
                  <a:lnTo>
                    <a:pt x="642238" y="66421"/>
                  </a:lnTo>
                  <a:lnTo>
                    <a:pt x="637921" y="68580"/>
                  </a:lnTo>
                  <a:lnTo>
                    <a:pt x="630301" y="74040"/>
                  </a:lnTo>
                  <a:lnTo>
                    <a:pt x="627760" y="75057"/>
                  </a:lnTo>
                  <a:lnTo>
                    <a:pt x="626363" y="76200"/>
                  </a:lnTo>
                  <a:lnTo>
                    <a:pt x="624204" y="76835"/>
                  </a:lnTo>
                  <a:lnTo>
                    <a:pt x="623824" y="77977"/>
                  </a:lnTo>
                  <a:lnTo>
                    <a:pt x="612648" y="86233"/>
                  </a:lnTo>
                  <a:lnTo>
                    <a:pt x="608329" y="89154"/>
                  </a:lnTo>
                  <a:lnTo>
                    <a:pt x="604011" y="91312"/>
                  </a:lnTo>
                  <a:lnTo>
                    <a:pt x="601852" y="92710"/>
                  </a:lnTo>
                  <a:lnTo>
                    <a:pt x="600075" y="93472"/>
                  </a:lnTo>
                  <a:lnTo>
                    <a:pt x="593598" y="98806"/>
                  </a:lnTo>
                  <a:lnTo>
                    <a:pt x="592201" y="99568"/>
                  </a:lnTo>
                  <a:lnTo>
                    <a:pt x="590296" y="101726"/>
                  </a:lnTo>
                  <a:lnTo>
                    <a:pt x="587501" y="104267"/>
                  </a:lnTo>
                  <a:lnTo>
                    <a:pt x="585343" y="105283"/>
                  </a:lnTo>
                  <a:lnTo>
                    <a:pt x="582041" y="107823"/>
                  </a:lnTo>
                  <a:lnTo>
                    <a:pt x="577976" y="109600"/>
                  </a:lnTo>
                  <a:lnTo>
                    <a:pt x="561467" y="120396"/>
                  </a:lnTo>
                  <a:lnTo>
                    <a:pt x="559307" y="121538"/>
                  </a:lnTo>
                  <a:lnTo>
                    <a:pt x="557402" y="122936"/>
                  </a:lnTo>
                  <a:lnTo>
                    <a:pt x="553466" y="125095"/>
                  </a:lnTo>
                  <a:lnTo>
                    <a:pt x="550672" y="127635"/>
                  </a:lnTo>
                  <a:lnTo>
                    <a:pt x="548512" y="128777"/>
                  </a:lnTo>
                  <a:lnTo>
                    <a:pt x="546988" y="130175"/>
                  </a:lnTo>
                  <a:lnTo>
                    <a:pt x="544449" y="131572"/>
                  </a:lnTo>
                  <a:lnTo>
                    <a:pt x="541654" y="134874"/>
                  </a:lnTo>
                  <a:lnTo>
                    <a:pt x="540511" y="135889"/>
                  </a:lnTo>
                  <a:lnTo>
                    <a:pt x="538733" y="137033"/>
                  </a:lnTo>
                  <a:lnTo>
                    <a:pt x="535812" y="138430"/>
                  </a:lnTo>
                  <a:lnTo>
                    <a:pt x="533653" y="139826"/>
                  </a:lnTo>
                  <a:lnTo>
                    <a:pt x="530478" y="140970"/>
                  </a:lnTo>
                  <a:lnTo>
                    <a:pt x="529081" y="141986"/>
                  </a:lnTo>
                  <a:lnTo>
                    <a:pt x="526923" y="142367"/>
                  </a:lnTo>
                  <a:lnTo>
                    <a:pt x="524636" y="143890"/>
                  </a:lnTo>
                  <a:lnTo>
                    <a:pt x="522224" y="144907"/>
                  </a:lnTo>
                  <a:lnTo>
                    <a:pt x="520319" y="146685"/>
                  </a:lnTo>
                  <a:lnTo>
                    <a:pt x="518541" y="147827"/>
                  </a:lnTo>
                  <a:lnTo>
                    <a:pt x="517144" y="148462"/>
                  </a:lnTo>
                  <a:lnTo>
                    <a:pt x="515366" y="149606"/>
                  </a:lnTo>
                  <a:lnTo>
                    <a:pt x="513206" y="150368"/>
                  </a:lnTo>
                  <a:lnTo>
                    <a:pt x="507364" y="153924"/>
                  </a:lnTo>
                  <a:lnTo>
                    <a:pt x="501650" y="159131"/>
                  </a:lnTo>
                  <a:lnTo>
                    <a:pt x="499872" y="159893"/>
                  </a:lnTo>
                  <a:lnTo>
                    <a:pt x="497712" y="162433"/>
                  </a:lnTo>
                  <a:lnTo>
                    <a:pt x="496316" y="163195"/>
                  </a:lnTo>
                  <a:lnTo>
                    <a:pt x="494156" y="164973"/>
                  </a:lnTo>
                  <a:lnTo>
                    <a:pt x="488314" y="168910"/>
                  </a:lnTo>
                  <a:lnTo>
                    <a:pt x="486918" y="170307"/>
                  </a:lnTo>
                  <a:lnTo>
                    <a:pt x="485139" y="171069"/>
                  </a:lnTo>
                  <a:lnTo>
                    <a:pt x="481456" y="173609"/>
                  </a:lnTo>
                  <a:lnTo>
                    <a:pt x="474599" y="178943"/>
                  </a:lnTo>
                  <a:lnTo>
                    <a:pt x="472439" y="180086"/>
                  </a:lnTo>
                  <a:lnTo>
                    <a:pt x="470280" y="180848"/>
                  </a:lnTo>
                  <a:lnTo>
                    <a:pt x="463550" y="186182"/>
                  </a:lnTo>
                  <a:lnTo>
                    <a:pt x="459866" y="187960"/>
                  </a:lnTo>
                  <a:lnTo>
                    <a:pt x="458088" y="188340"/>
                  </a:lnTo>
                  <a:lnTo>
                    <a:pt x="456311" y="189737"/>
                  </a:lnTo>
                  <a:lnTo>
                    <a:pt x="454913" y="190119"/>
                  </a:lnTo>
                  <a:lnTo>
                    <a:pt x="451230" y="193039"/>
                  </a:lnTo>
                  <a:lnTo>
                    <a:pt x="448563" y="194056"/>
                  </a:lnTo>
                  <a:lnTo>
                    <a:pt x="446404" y="196214"/>
                  </a:lnTo>
                  <a:lnTo>
                    <a:pt x="443991" y="196976"/>
                  </a:lnTo>
                  <a:lnTo>
                    <a:pt x="442849" y="198120"/>
                  </a:lnTo>
                  <a:lnTo>
                    <a:pt x="440689" y="198755"/>
                  </a:lnTo>
                  <a:lnTo>
                    <a:pt x="439292" y="199898"/>
                  </a:lnTo>
                  <a:lnTo>
                    <a:pt x="434593" y="200913"/>
                  </a:lnTo>
                  <a:lnTo>
                    <a:pt x="430911" y="202057"/>
                  </a:lnTo>
                  <a:lnTo>
                    <a:pt x="428751" y="202437"/>
                  </a:lnTo>
                  <a:lnTo>
                    <a:pt x="420115" y="205994"/>
                  </a:lnTo>
                  <a:lnTo>
                    <a:pt x="417956" y="206375"/>
                  </a:lnTo>
                  <a:lnTo>
                    <a:pt x="399288" y="216788"/>
                  </a:lnTo>
                  <a:lnTo>
                    <a:pt x="397128" y="217550"/>
                  </a:lnTo>
                  <a:lnTo>
                    <a:pt x="393573" y="220090"/>
                  </a:lnTo>
                  <a:lnTo>
                    <a:pt x="391413" y="221107"/>
                  </a:lnTo>
                  <a:lnTo>
                    <a:pt x="390270" y="222504"/>
                  </a:lnTo>
                  <a:lnTo>
                    <a:pt x="388492" y="224027"/>
                  </a:lnTo>
                  <a:lnTo>
                    <a:pt x="386714" y="225044"/>
                  </a:lnTo>
                  <a:lnTo>
                    <a:pt x="384937" y="226568"/>
                  </a:lnTo>
                  <a:lnTo>
                    <a:pt x="382397" y="227584"/>
                  </a:lnTo>
                  <a:lnTo>
                    <a:pt x="379856" y="228981"/>
                  </a:lnTo>
                  <a:lnTo>
                    <a:pt x="377316" y="230886"/>
                  </a:lnTo>
                  <a:lnTo>
                    <a:pt x="369442" y="235204"/>
                  </a:lnTo>
                  <a:lnTo>
                    <a:pt x="366902" y="236982"/>
                  </a:lnTo>
                  <a:lnTo>
                    <a:pt x="363981" y="237998"/>
                  </a:lnTo>
                  <a:lnTo>
                    <a:pt x="361823" y="239522"/>
                  </a:lnTo>
                  <a:lnTo>
                    <a:pt x="360044" y="239775"/>
                  </a:lnTo>
                  <a:lnTo>
                    <a:pt x="358648" y="240537"/>
                  </a:lnTo>
                  <a:lnTo>
                    <a:pt x="357124" y="240919"/>
                  </a:lnTo>
                  <a:lnTo>
                    <a:pt x="354711" y="242315"/>
                  </a:lnTo>
                  <a:lnTo>
                    <a:pt x="352551" y="244094"/>
                  </a:lnTo>
                  <a:lnTo>
                    <a:pt x="348488" y="245999"/>
                  </a:lnTo>
                  <a:lnTo>
                    <a:pt x="346075" y="248412"/>
                  </a:lnTo>
                  <a:lnTo>
                    <a:pt x="342011" y="250317"/>
                  </a:lnTo>
                  <a:lnTo>
                    <a:pt x="335152" y="254635"/>
                  </a:lnTo>
                  <a:lnTo>
                    <a:pt x="331597" y="255650"/>
                  </a:lnTo>
                  <a:lnTo>
                    <a:pt x="329818" y="256794"/>
                  </a:lnTo>
                  <a:lnTo>
                    <a:pt x="325500" y="257429"/>
                  </a:lnTo>
                  <a:lnTo>
                    <a:pt x="324103" y="258190"/>
                  </a:lnTo>
                  <a:lnTo>
                    <a:pt x="321055" y="258572"/>
                  </a:lnTo>
                  <a:lnTo>
                    <a:pt x="319913" y="259842"/>
                  </a:lnTo>
                  <a:lnTo>
                    <a:pt x="317118" y="260985"/>
                  </a:lnTo>
                  <a:lnTo>
                    <a:pt x="315340" y="262000"/>
                  </a:lnTo>
                  <a:lnTo>
                    <a:pt x="308101" y="265302"/>
                  </a:lnTo>
                  <a:lnTo>
                    <a:pt x="303783" y="267843"/>
                  </a:lnTo>
                  <a:lnTo>
                    <a:pt x="300227" y="268477"/>
                  </a:lnTo>
                  <a:lnTo>
                    <a:pt x="297306" y="270001"/>
                  </a:lnTo>
                  <a:lnTo>
                    <a:pt x="294386" y="270637"/>
                  </a:lnTo>
                  <a:lnTo>
                    <a:pt x="292226" y="272161"/>
                  </a:lnTo>
                  <a:lnTo>
                    <a:pt x="290449" y="272414"/>
                  </a:lnTo>
                  <a:lnTo>
                    <a:pt x="284988" y="275717"/>
                  </a:lnTo>
                  <a:lnTo>
                    <a:pt x="282575" y="277876"/>
                  </a:lnTo>
                  <a:lnTo>
                    <a:pt x="277113" y="281432"/>
                  </a:lnTo>
                  <a:lnTo>
                    <a:pt x="274954" y="282194"/>
                  </a:lnTo>
                  <a:lnTo>
                    <a:pt x="273557" y="283210"/>
                  </a:lnTo>
                  <a:lnTo>
                    <a:pt x="271779" y="283591"/>
                  </a:lnTo>
                  <a:lnTo>
                    <a:pt x="269875" y="284734"/>
                  </a:lnTo>
                  <a:lnTo>
                    <a:pt x="267462" y="284734"/>
                  </a:lnTo>
                  <a:lnTo>
                    <a:pt x="257682" y="289052"/>
                  </a:lnTo>
                  <a:lnTo>
                    <a:pt x="255524" y="289433"/>
                  </a:lnTo>
                  <a:lnTo>
                    <a:pt x="253364" y="290449"/>
                  </a:lnTo>
                  <a:lnTo>
                    <a:pt x="251587" y="290830"/>
                  </a:lnTo>
                  <a:lnTo>
                    <a:pt x="249427" y="291846"/>
                  </a:lnTo>
                  <a:lnTo>
                    <a:pt x="247650" y="291846"/>
                  </a:lnTo>
                  <a:lnTo>
                    <a:pt x="245744" y="292608"/>
                  </a:lnTo>
                  <a:lnTo>
                    <a:pt x="243586" y="292989"/>
                  </a:lnTo>
                  <a:lnTo>
                    <a:pt x="238251" y="295148"/>
                  </a:lnTo>
                  <a:lnTo>
                    <a:pt x="229615" y="297688"/>
                  </a:lnTo>
                  <a:lnTo>
                    <a:pt x="219582" y="299466"/>
                  </a:lnTo>
                  <a:lnTo>
                    <a:pt x="215900" y="300482"/>
                  </a:lnTo>
                  <a:lnTo>
                    <a:pt x="212725" y="301625"/>
                  </a:lnTo>
                  <a:lnTo>
                    <a:pt x="207644" y="305943"/>
                  </a:lnTo>
                  <a:lnTo>
                    <a:pt x="203707" y="307721"/>
                  </a:lnTo>
                  <a:lnTo>
                    <a:pt x="201929" y="307721"/>
                  </a:lnTo>
                  <a:lnTo>
                    <a:pt x="200025" y="308483"/>
                  </a:lnTo>
                  <a:lnTo>
                    <a:pt x="186308" y="311404"/>
                  </a:lnTo>
                  <a:lnTo>
                    <a:pt x="181610" y="312039"/>
                  </a:lnTo>
                  <a:lnTo>
                    <a:pt x="175132" y="313563"/>
                  </a:lnTo>
                  <a:lnTo>
                    <a:pt x="169037" y="314579"/>
                  </a:lnTo>
                  <a:lnTo>
                    <a:pt x="159257" y="317119"/>
                  </a:lnTo>
                  <a:lnTo>
                    <a:pt x="157099" y="318516"/>
                  </a:lnTo>
                  <a:lnTo>
                    <a:pt x="150240" y="321437"/>
                  </a:lnTo>
                  <a:lnTo>
                    <a:pt x="148462" y="322453"/>
                  </a:lnTo>
                  <a:lnTo>
                    <a:pt x="146685" y="322453"/>
                  </a:lnTo>
                  <a:lnTo>
                    <a:pt x="145287" y="323596"/>
                  </a:lnTo>
                  <a:lnTo>
                    <a:pt x="141986" y="323596"/>
                  </a:lnTo>
                  <a:lnTo>
                    <a:pt x="140588" y="324358"/>
                  </a:lnTo>
                  <a:lnTo>
                    <a:pt x="137667" y="324612"/>
                  </a:lnTo>
                  <a:lnTo>
                    <a:pt x="126491" y="326771"/>
                  </a:lnTo>
                  <a:lnTo>
                    <a:pt x="122174" y="327914"/>
                  </a:lnTo>
                  <a:lnTo>
                    <a:pt x="118617" y="329311"/>
                  </a:lnTo>
                  <a:lnTo>
                    <a:pt x="116839" y="329692"/>
                  </a:lnTo>
                  <a:lnTo>
                    <a:pt x="112775" y="331470"/>
                  </a:lnTo>
                  <a:lnTo>
                    <a:pt x="110362" y="331851"/>
                  </a:lnTo>
                  <a:lnTo>
                    <a:pt x="107061" y="334010"/>
                  </a:lnTo>
                  <a:lnTo>
                    <a:pt x="104520" y="334772"/>
                  </a:lnTo>
                  <a:lnTo>
                    <a:pt x="100583" y="337312"/>
                  </a:lnTo>
                  <a:lnTo>
                    <a:pt x="98425" y="337566"/>
                  </a:lnTo>
                  <a:lnTo>
                    <a:pt x="95503" y="338328"/>
                  </a:lnTo>
                  <a:lnTo>
                    <a:pt x="90931" y="338328"/>
                  </a:lnTo>
                  <a:lnTo>
                    <a:pt x="83692" y="339471"/>
                  </a:lnTo>
                  <a:lnTo>
                    <a:pt x="48640" y="341630"/>
                  </a:lnTo>
                  <a:lnTo>
                    <a:pt x="35687" y="341630"/>
                  </a:lnTo>
                  <a:lnTo>
                    <a:pt x="25907" y="342265"/>
                  </a:lnTo>
                  <a:lnTo>
                    <a:pt x="18414" y="342265"/>
                  </a:lnTo>
                  <a:lnTo>
                    <a:pt x="13715" y="343027"/>
                  </a:lnTo>
                  <a:lnTo>
                    <a:pt x="0" y="344043"/>
                  </a:lnTo>
                  <a:lnTo>
                    <a:pt x="0" y="415925"/>
                  </a:lnTo>
                  <a:lnTo>
                    <a:pt x="36067" y="415925"/>
                  </a:lnTo>
                  <a:lnTo>
                    <a:pt x="49656" y="414909"/>
                  </a:lnTo>
                  <a:lnTo>
                    <a:pt x="54355" y="414147"/>
                  </a:lnTo>
                  <a:lnTo>
                    <a:pt x="61975" y="414147"/>
                  </a:lnTo>
                  <a:lnTo>
                    <a:pt x="71754" y="413512"/>
                  </a:lnTo>
                  <a:lnTo>
                    <a:pt x="84708" y="413512"/>
                  </a:lnTo>
                  <a:lnTo>
                    <a:pt x="119633" y="411353"/>
                  </a:lnTo>
                  <a:lnTo>
                    <a:pt x="126873" y="410210"/>
                  </a:lnTo>
                  <a:lnTo>
                    <a:pt x="131572" y="410210"/>
                  </a:lnTo>
                  <a:lnTo>
                    <a:pt x="134492" y="409448"/>
                  </a:lnTo>
                  <a:lnTo>
                    <a:pt x="136651" y="409194"/>
                  </a:lnTo>
                  <a:lnTo>
                    <a:pt x="140588" y="406654"/>
                  </a:lnTo>
                  <a:lnTo>
                    <a:pt x="143128" y="405892"/>
                  </a:lnTo>
                  <a:lnTo>
                    <a:pt x="146303" y="403733"/>
                  </a:lnTo>
                  <a:lnTo>
                    <a:pt x="148843" y="403352"/>
                  </a:lnTo>
                  <a:lnTo>
                    <a:pt x="152780" y="401574"/>
                  </a:lnTo>
                  <a:lnTo>
                    <a:pt x="154558" y="401193"/>
                  </a:lnTo>
                  <a:lnTo>
                    <a:pt x="158241" y="399796"/>
                  </a:lnTo>
                  <a:lnTo>
                    <a:pt x="162560" y="398653"/>
                  </a:lnTo>
                  <a:lnTo>
                    <a:pt x="173736" y="396494"/>
                  </a:lnTo>
                  <a:lnTo>
                    <a:pt x="176529" y="396240"/>
                  </a:lnTo>
                  <a:lnTo>
                    <a:pt x="178053" y="395478"/>
                  </a:lnTo>
                  <a:lnTo>
                    <a:pt x="181228" y="395478"/>
                  </a:lnTo>
                  <a:lnTo>
                    <a:pt x="182625" y="394335"/>
                  </a:lnTo>
                  <a:lnTo>
                    <a:pt x="184530" y="394335"/>
                  </a:lnTo>
                  <a:lnTo>
                    <a:pt x="186308" y="393319"/>
                  </a:lnTo>
                  <a:lnTo>
                    <a:pt x="188467" y="392557"/>
                  </a:lnTo>
                  <a:lnTo>
                    <a:pt x="193166" y="390398"/>
                  </a:lnTo>
                  <a:lnTo>
                    <a:pt x="195452" y="389001"/>
                  </a:lnTo>
                  <a:lnTo>
                    <a:pt x="205104" y="386461"/>
                  </a:lnTo>
                  <a:lnTo>
                    <a:pt x="217677" y="383921"/>
                  </a:lnTo>
                  <a:lnTo>
                    <a:pt x="222376" y="383159"/>
                  </a:lnTo>
                  <a:lnTo>
                    <a:pt x="236092" y="380365"/>
                  </a:lnTo>
                  <a:lnTo>
                    <a:pt x="237870" y="379603"/>
                  </a:lnTo>
                  <a:lnTo>
                    <a:pt x="239649" y="379603"/>
                  </a:lnTo>
                  <a:lnTo>
                    <a:pt x="243586" y="377825"/>
                  </a:lnTo>
                  <a:lnTo>
                    <a:pt x="248665" y="373507"/>
                  </a:lnTo>
                  <a:lnTo>
                    <a:pt x="255524" y="371348"/>
                  </a:lnTo>
                  <a:lnTo>
                    <a:pt x="260603" y="370586"/>
                  </a:lnTo>
                  <a:lnTo>
                    <a:pt x="265556" y="369570"/>
                  </a:lnTo>
                  <a:lnTo>
                    <a:pt x="274192" y="367030"/>
                  </a:lnTo>
                  <a:lnTo>
                    <a:pt x="279653" y="364871"/>
                  </a:lnTo>
                  <a:lnTo>
                    <a:pt x="281813" y="364490"/>
                  </a:lnTo>
                  <a:lnTo>
                    <a:pt x="283590" y="363728"/>
                  </a:lnTo>
                  <a:lnTo>
                    <a:pt x="285368" y="363728"/>
                  </a:lnTo>
                  <a:lnTo>
                    <a:pt x="287527" y="362839"/>
                  </a:lnTo>
                  <a:lnTo>
                    <a:pt x="289305" y="362458"/>
                  </a:lnTo>
                  <a:lnTo>
                    <a:pt x="291464" y="361442"/>
                  </a:lnTo>
                  <a:lnTo>
                    <a:pt x="293624" y="361061"/>
                  </a:lnTo>
                  <a:lnTo>
                    <a:pt x="303402" y="356743"/>
                  </a:lnTo>
                  <a:lnTo>
                    <a:pt x="305942" y="356743"/>
                  </a:lnTo>
                  <a:lnTo>
                    <a:pt x="307720" y="355600"/>
                  </a:lnTo>
                  <a:lnTo>
                    <a:pt x="309499" y="355219"/>
                  </a:lnTo>
                  <a:lnTo>
                    <a:pt x="311023" y="354203"/>
                  </a:lnTo>
                  <a:lnTo>
                    <a:pt x="313181" y="353441"/>
                  </a:lnTo>
                  <a:lnTo>
                    <a:pt x="315594" y="351663"/>
                  </a:lnTo>
                  <a:lnTo>
                    <a:pt x="318515" y="349885"/>
                  </a:lnTo>
                  <a:lnTo>
                    <a:pt x="321055" y="347726"/>
                  </a:lnTo>
                  <a:lnTo>
                    <a:pt x="326516" y="344424"/>
                  </a:lnTo>
                  <a:lnTo>
                    <a:pt x="328422" y="344043"/>
                  </a:lnTo>
                  <a:lnTo>
                    <a:pt x="330580" y="342646"/>
                  </a:lnTo>
                  <a:lnTo>
                    <a:pt x="333375" y="341884"/>
                  </a:lnTo>
                  <a:lnTo>
                    <a:pt x="336295" y="340487"/>
                  </a:lnTo>
                  <a:lnTo>
                    <a:pt x="339851" y="339725"/>
                  </a:lnTo>
                  <a:lnTo>
                    <a:pt x="344169" y="337312"/>
                  </a:lnTo>
                  <a:lnTo>
                    <a:pt x="351408" y="334010"/>
                  </a:lnTo>
                  <a:lnTo>
                    <a:pt x="353187" y="332994"/>
                  </a:lnTo>
                  <a:lnTo>
                    <a:pt x="356107" y="331851"/>
                  </a:lnTo>
                  <a:lnTo>
                    <a:pt x="357124" y="330454"/>
                  </a:lnTo>
                  <a:lnTo>
                    <a:pt x="360044" y="330073"/>
                  </a:lnTo>
                  <a:lnTo>
                    <a:pt x="361441" y="329311"/>
                  </a:lnTo>
                  <a:lnTo>
                    <a:pt x="365760" y="328676"/>
                  </a:lnTo>
                  <a:lnTo>
                    <a:pt x="367664" y="327533"/>
                  </a:lnTo>
                  <a:lnTo>
                    <a:pt x="371220" y="326517"/>
                  </a:lnTo>
                  <a:lnTo>
                    <a:pt x="378078" y="322199"/>
                  </a:lnTo>
                  <a:lnTo>
                    <a:pt x="382015" y="320294"/>
                  </a:lnTo>
                  <a:lnTo>
                    <a:pt x="384555" y="317881"/>
                  </a:lnTo>
                  <a:lnTo>
                    <a:pt x="388492" y="315976"/>
                  </a:lnTo>
                  <a:lnTo>
                    <a:pt x="390651" y="314198"/>
                  </a:lnTo>
                  <a:lnTo>
                    <a:pt x="393191" y="312801"/>
                  </a:lnTo>
                  <a:lnTo>
                    <a:pt x="394588" y="312420"/>
                  </a:lnTo>
                  <a:lnTo>
                    <a:pt x="396113" y="311658"/>
                  </a:lnTo>
                  <a:lnTo>
                    <a:pt x="397890" y="311404"/>
                  </a:lnTo>
                  <a:lnTo>
                    <a:pt x="400050" y="309880"/>
                  </a:lnTo>
                  <a:lnTo>
                    <a:pt x="402843" y="308864"/>
                  </a:lnTo>
                  <a:lnTo>
                    <a:pt x="405383" y="307086"/>
                  </a:lnTo>
                  <a:lnTo>
                    <a:pt x="411861" y="303403"/>
                  </a:lnTo>
                  <a:lnTo>
                    <a:pt x="413385" y="302768"/>
                  </a:lnTo>
                  <a:lnTo>
                    <a:pt x="415798" y="300863"/>
                  </a:lnTo>
                  <a:lnTo>
                    <a:pt x="420877" y="298323"/>
                  </a:lnTo>
                  <a:lnTo>
                    <a:pt x="422655" y="296926"/>
                  </a:lnTo>
                  <a:lnTo>
                    <a:pt x="424433" y="295910"/>
                  </a:lnTo>
                  <a:lnTo>
                    <a:pt x="426338" y="294386"/>
                  </a:lnTo>
                  <a:lnTo>
                    <a:pt x="427354" y="292989"/>
                  </a:lnTo>
                  <a:lnTo>
                    <a:pt x="431291" y="290830"/>
                  </a:lnTo>
                  <a:lnTo>
                    <a:pt x="433069" y="289433"/>
                  </a:lnTo>
                  <a:lnTo>
                    <a:pt x="435355" y="288671"/>
                  </a:lnTo>
                  <a:lnTo>
                    <a:pt x="454151" y="278257"/>
                  </a:lnTo>
                  <a:lnTo>
                    <a:pt x="456311" y="277876"/>
                  </a:lnTo>
                  <a:lnTo>
                    <a:pt x="460628" y="276098"/>
                  </a:lnTo>
                  <a:lnTo>
                    <a:pt x="462025" y="275336"/>
                  </a:lnTo>
                  <a:lnTo>
                    <a:pt x="464947" y="274320"/>
                  </a:lnTo>
                  <a:lnTo>
                    <a:pt x="467105" y="273938"/>
                  </a:lnTo>
                  <a:lnTo>
                    <a:pt x="470662" y="272796"/>
                  </a:lnTo>
                  <a:lnTo>
                    <a:pt x="475361" y="271780"/>
                  </a:lnTo>
                  <a:lnTo>
                    <a:pt x="476757" y="270637"/>
                  </a:lnTo>
                  <a:lnTo>
                    <a:pt x="478917" y="270001"/>
                  </a:lnTo>
                  <a:lnTo>
                    <a:pt x="480059" y="268859"/>
                  </a:lnTo>
                  <a:lnTo>
                    <a:pt x="482600" y="268097"/>
                  </a:lnTo>
                  <a:lnTo>
                    <a:pt x="484758" y="265938"/>
                  </a:lnTo>
                  <a:lnTo>
                    <a:pt x="487299" y="264922"/>
                  </a:lnTo>
                  <a:lnTo>
                    <a:pt x="490854" y="262000"/>
                  </a:lnTo>
                  <a:lnTo>
                    <a:pt x="492251" y="261620"/>
                  </a:lnTo>
                  <a:lnTo>
                    <a:pt x="494156" y="260223"/>
                  </a:lnTo>
                  <a:lnTo>
                    <a:pt x="495934" y="259842"/>
                  </a:lnTo>
                  <a:lnTo>
                    <a:pt x="499491" y="258190"/>
                  </a:lnTo>
                  <a:lnTo>
                    <a:pt x="503047" y="255270"/>
                  </a:lnTo>
                  <a:lnTo>
                    <a:pt x="504189" y="254635"/>
                  </a:lnTo>
                  <a:lnTo>
                    <a:pt x="506349" y="252730"/>
                  </a:lnTo>
                  <a:lnTo>
                    <a:pt x="508507" y="252095"/>
                  </a:lnTo>
                  <a:lnTo>
                    <a:pt x="510667" y="250951"/>
                  </a:lnTo>
                  <a:lnTo>
                    <a:pt x="521080" y="243077"/>
                  </a:lnTo>
                  <a:lnTo>
                    <a:pt x="522858" y="242315"/>
                  </a:lnTo>
                  <a:lnTo>
                    <a:pt x="524382" y="240919"/>
                  </a:lnTo>
                  <a:lnTo>
                    <a:pt x="530098" y="236982"/>
                  </a:lnTo>
                  <a:lnTo>
                    <a:pt x="532256" y="235204"/>
                  </a:lnTo>
                  <a:lnTo>
                    <a:pt x="533653" y="234442"/>
                  </a:lnTo>
                  <a:lnTo>
                    <a:pt x="535812" y="231901"/>
                  </a:lnTo>
                  <a:lnTo>
                    <a:pt x="537718" y="231139"/>
                  </a:lnTo>
                  <a:lnTo>
                    <a:pt x="543432" y="225806"/>
                  </a:lnTo>
                  <a:lnTo>
                    <a:pt x="549148" y="222250"/>
                  </a:lnTo>
                  <a:lnTo>
                    <a:pt x="551306" y="221487"/>
                  </a:lnTo>
                  <a:lnTo>
                    <a:pt x="553084" y="220345"/>
                  </a:lnTo>
                  <a:lnTo>
                    <a:pt x="554608" y="219710"/>
                  </a:lnTo>
                  <a:lnTo>
                    <a:pt x="556386" y="218567"/>
                  </a:lnTo>
                  <a:lnTo>
                    <a:pt x="558164" y="216788"/>
                  </a:lnTo>
                  <a:lnTo>
                    <a:pt x="560704" y="215773"/>
                  </a:lnTo>
                  <a:lnTo>
                    <a:pt x="562863" y="214249"/>
                  </a:lnTo>
                  <a:lnTo>
                    <a:pt x="565023" y="213868"/>
                  </a:lnTo>
                  <a:lnTo>
                    <a:pt x="566420" y="212851"/>
                  </a:lnTo>
                  <a:lnTo>
                    <a:pt x="569722" y="211709"/>
                  </a:lnTo>
                  <a:lnTo>
                    <a:pt x="571880" y="210312"/>
                  </a:lnTo>
                  <a:lnTo>
                    <a:pt x="574801" y="208914"/>
                  </a:lnTo>
                  <a:lnTo>
                    <a:pt x="576579" y="207772"/>
                  </a:lnTo>
                  <a:lnTo>
                    <a:pt x="580644" y="203454"/>
                  </a:lnTo>
                  <a:lnTo>
                    <a:pt x="583183" y="202057"/>
                  </a:lnTo>
                  <a:lnTo>
                    <a:pt x="584580" y="200533"/>
                  </a:lnTo>
                  <a:lnTo>
                    <a:pt x="586739" y="199517"/>
                  </a:lnTo>
                  <a:lnTo>
                    <a:pt x="589660" y="196976"/>
                  </a:lnTo>
                  <a:lnTo>
                    <a:pt x="593598" y="194818"/>
                  </a:lnTo>
                  <a:lnTo>
                    <a:pt x="595376" y="193421"/>
                  </a:lnTo>
                  <a:lnTo>
                    <a:pt x="597534" y="192277"/>
                  </a:lnTo>
                  <a:lnTo>
                    <a:pt x="614045" y="181483"/>
                  </a:lnTo>
                  <a:lnTo>
                    <a:pt x="618108" y="179705"/>
                  </a:lnTo>
                  <a:lnTo>
                    <a:pt x="621283" y="177164"/>
                  </a:lnTo>
                  <a:lnTo>
                    <a:pt x="623443" y="176149"/>
                  </a:lnTo>
                  <a:lnTo>
                    <a:pt x="625221" y="174371"/>
                  </a:lnTo>
                  <a:lnTo>
                    <a:pt x="626363" y="173609"/>
                  </a:lnTo>
                  <a:lnTo>
                    <a:pt x="628142" y="171450"/>
                  </a:lnTo>
                  <a:lnTo>
                    <a:pt x="629538" y="170687"/>
                  </a:lnTo>
                  <a:lnTo>
                    <a:pt x="636016" y="165354"/>
                  </a:lnTo>
                  <a:lnTo>
                    <a:pt x="637921" y="164592"/>
                  </a:lnTo>
                  <a:lnTo>
                    <a:pt x="640079" y="163195"/>
                  </a:lnTo>
                  <a:lnTo>
                    <a:pt x="644398" y="161036"/>
                  </a:lnTo>
                  <a:lnTo>
                    <a:pt x="648716" y="158114"/>
                  </a:lnTo>
                  <a:lnTo>
                    <a:pt x="653669" y="154305"/>
                  </a:lnTo>
                  <a:lnTo>
                    <a:pt x="659764" y="149987"/>
                  </a:lnTo>
                  <a:lnTo>
                    <a:pt x="660146" y="148844"/>
                  </a:lnTo>
                  <a:lnTo>
                    <a:pt x="662304" y="148209"/>
                  </a:lnTo>
                  <a:lnTo>
                    <a:pt x="663828" y="147065"/>
                  </a:lnTo>
                  <a:lnTo>
                    <a:pt x="666369" y="146050"/>
                  </a:lnTo>
                  <a:lnTo>
                    <a:pt x="673861" y="140588"/>
                  </a:lnTo>
                  <a:lnTo>
                    <a:pt x="678179" y="138430"/>
                  </a:lnTo>
                  <a:lnTo>
                    <a:pt x="679576" y="137413"/>
                  </a:lnTo>
                  <a:lnTo>
                    <a:pt x="681101" y="136651"/>
                  </a:lnTo>
                  <a:lnTo>
                    <a:pt x="684276" y="133731"/>
                  </a:lnTo>
                  <a:lnTo>
                    <a:pt x="687577" y="132334"/>
                  </a:lnTo>
                  <a:lnTo>
                    <a:pt x="691133" y="130175"/>
                  </a:lnTo>
                  <a:lnTo>
                    <a:pt x="692276" y="129032"/>
                  </a:lnTo>
                  <a:lnTo>
                    <a:pt x="694435" y="128015"/>
                  </a:lnTo>
                  <a:lnTo>
                    <a:pt x="696213" y="126237"/>
                  </a:lnTo>
                  <a:lnTo>
                    <a:pt x="698753" y="124460"/>
                  </a:lnTo>
                  <a:lnTo>
                    <a:pt x="701548" y="121920"/>
                  </a:lnTo>
                  <a:lnTo>
                    <a:pt x="704469" y="120142"/>
                  </a:lnTo>
                  <a:lnTo>
                    <a:pt x="707008" y="118237"/>
                  </a:lnTo>
                  <a:lnTo>
                    <a:pt x="710056" y="116459"/>
                  </a:lnTo>
                  <a:lnTo>
                    <a:pt x="716787" y="110362"/>
                  </a:lnTo>
                  <a:lnTo>
                    <a:pt x="722249" y="107061"/>
                  </a:lnTo>
                  <a:lnTo>
                    <a:pt x="728345" y="103886"/>
                  </a:lnTo>
                  <a:lnTo>
                    <a:pt x="735964" y="99568"/>
                  </a:lnTo>
                  <a:lnTo>
                    <a:pt x="742442" y="96265"/>
                  </a:lnTo>
                  <a:lnTo>
                    <a:pt x="745998" y="93852"/>
                  </a:lnTo>
                  <a:lnTo>
                    <a:pt x="748919" y="92710"/>
                  </a:lnTo>
                  <a:lnTo>
                    <a:pt x="749553" y="91694"/>
                  </a:lnTo>
                  <a:lnTo>
                    <a:pt x="751077" y="90932"/>
                  </a:lnTo>
                  <a:lnTo>
                    <a:pt x="752855" y="89154"/>
                  </a:lnTo>
                  <a:lnTo>
                    <a:pt x="757174" y="86613"/>
                  </a:lnTo>
                  <a:lnTo>
                    <a:pt x="758571" y="85471"/>
                  </a:lnTo>
                  <a:lnTo>
                    <a:pt x="760095" y="84836"/>
                  </a:lnTo>
                  <a:lnTo>
                    <a:pt x="768730" y="77977"/>
                  </a:lnTo>
                  <a:lnTo>
                    <a:pt x="770889" y="74675"/>
                  </a:lnTo>
                  <a:lnTo>
                    <a:pt x="772668" y="73279"/>
                  </a:lnTo>
                  <a:lnTo>
                    <a:pt x="773683" y="71882"/>
                  </a:lnTo>
                  <a:lnTo>
                    <a:pt x="773683" y="0"/>
                  </a:lnTo>
                  <a:close/>
                </a:path>
              </a:pathLst>
            </a:custGeom>
            <a:solidFill>
              <a:srgbClr val="D9AC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636764" y="3110229"/>
              <a:ext cx="835025" cy="511809"/>
            </a:xfrm>
            <a:custGeom>
              <a:avLst/>
              <a:gdLst/>
              <a:ahLst/>
              <a:cxnLst/>
              <a:rect l="l" t="t" r="r" b="b"/>
              <a:pathLst>
                <a:path w="835025" h="511810">
                  <a:moveTo>
                    <a:pt x="834644" y="0"/>
                  </a:moveTo>
                  <a:lnTo>
                    <a:pt x="802132" y="0"/>
                  </a:lnTo>
                  <a:lnTo>
                    <a:pt x="802132" y="33020"/>
                  </a:lnTo>
                  <a:lnTo>
                    <a:pt x="802132" y="480060"/>
                  </a:lnTo>
                  <a:lnTo>
                    <a:pt x="32512" y="480060"/>
                  </a:lnTo>
                  <a:lnTo>
                    <a:pt x="32512" y="33020"/>
                  </a:lnTo>
                  <a:lnTo>
                    <a:pt x="802132" y="33020"/>
                  </a:lnTo>
                  <a:lnTo>
                    <a:pt x="802132" y="0"/>
                  </a:lnTo>
                  <a:lnTo>
                    <a:pt x="0" y="0"/>
                  </a:lnTo>
                  <a:lnTo>
                    <a:pt x="0" y="33020"/>
                  </a:lnTo>
                  <a:lnTo>
                    <a:pt x="0" y="480060"/>
                  </a:lnTo>
                  <a:lnTo>
                    <a:pt x="0" y="511810"/>
                  </a:lnTo>
                  <a:lnTo>
                    <a:pt x="834644" y="511810"/>
                  </a:lnTo>
                  <a:lnTo>
                    <a:pt x="834644" y="480060"/>
                  </a:lnTo>
                  <a:lnTo>
                    <a:pt x="834644" y="33020"/>
                  </a:lnTo>
                  <a:lnTo>
                    <a:pt x="834644" y="0"/>
                  </a:lnTo>
                  <a:close/>
                </a:path>
              </a:pathLst>
            </a:custGeom>
            <a:solidFill>
              <a:srgbClr val="6E2E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636764" y="3110483"/>
              <a:ext cx="835025" cy="511809"/>
            </a:xfrm>
            <a:custGeom>
              <a:avLst/>
              <a:gdLst/>
              <a:ahLst/>
              <a:cxnLst/>
              <a:rect l="l" t="t" r="r" b="b"/>
              <a:pathLst>
                <a:path w="835025" h="511810">
                  <a:moveTo>
                    <a:pt x="0" y="511682"/>
                  </a:moveTo>
                  <a:lnTo>
                    <a:pt x="834644" y="511682"/>
                  </a:lnTo>
                  <a:lnTo>
                    <a:pt x="834644" y="0"/>
                  </a:lnTo>
                  <a:lnTo>
                    <a:pt x="0" y="0"/>
                  </a:lnTo>
                  <a:lnTo>
                    <a:pt x="0" y="511682"/>
                  </a:lnTo>
                  <a:close/>
                </a:path>
                <a:path w="835025" h="511810">
                  <a:moveTo>
                    <a:pt x="32511" y="479170"/>
                  </a:moveTo>
                  <a:lnTo>
                    <a:pt x="802170" y="479170"/>
                  </a:lnTo>
                  <a:lnTo>
                    <a:pt x="802170" y="32461"/>
                  </a:lnTo>
                  <a:lnTo>
                    <a:pt x="32511" y="32461"/>
                  </a:lnTo>
                  <a:lnTo>
                    <a:pt x="32511" y="479170"/>
                  </a:lnTo>
                  <a:close/>
                </a:path>
              </a:pathLst>
            </a:custGeom>
            <a:ln w="3175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09676"/>
            <a:ext cx="9260332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93976" y="1415796"/>
            <a:ext cx="8004175" cy="5076825"/>
            <a:chOff x="2093976" y="1415796"/>
            <a:chExt cx="8004175" cy="50768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93976" y="1415796"/>
              <a:ext cx="8004047" cy="50764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62344" y="3607308"/>
              <a:ext cx="240792" cy="1828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86372" y="3916680"/>
              <a:ext cx="234696" cy="24688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249924" y="5896610"/>
              <a:ext cx="451484" cy="151130"/>
            </a:xfrm>
            <a:custGeom>
              <a:avLst/>
              <a:gdLst/>
              <a:ahLst/>
              <a:cxnLst/>
              <a:rect l="l" t="t" r="r" b="b"/>
              <a:pathLst>
                <a:path w="451484" h="151129">
                  <a:moveTo>
                    <a:pt x="451104" y="0"/>
                  </a:moveTo>
                  <a:lnTo>
                    <a:pt x="260350" y="0"/>
                  </a:lnTo>
                  <a:lnTo>
                    <a:pt x="260350" y="1270"/>
                  </a:lnTo>
                  <a:lnTo>
                    <a:pt x="224028" y="1270"/>
                  </a:lnTo>
                  <a:lnTo>
                    <a:pt x="224028" y="2540"/>
                  </a:lnTo>
                  <a:lnTo>
                    <a:pt x="193675" y="2540"/>
                  </a:lnTo>
                  <a:lnTo>
                    <a:pt x="193675" y="3810"/>
                  </a:lnTo>
                  <a:lnTo>
                    <a:pt x="182753" y="3810"/>
                  </a:lnTo>
                  <a:lnTo>
                    <a:pt x="182753" y="5080"/>
                  </a:lnTo>
                  <a:lnTo>
                    <a:pt x="144018" y="5080"/>
                  </a:lnTo>
                  <a:lnTo>
                    <a:pt x="144018" y="3810"/>
                  </a:lnTo>
                  <a:lnTo>
                    <a:pt x="130937" y="3810"/>
                  </a:lnTo>
                  <a:lnTo>
                    <a:pt x="130937" y="2540"/>
                  </a:lnTo>
                  <a:lnTo>
                    <a:pt x="113792" y="2540"/>
                  </a:lnTo>
                  <a:lnTo>
                    <a:pt x="113792" y="1270"/>
                  </a:lnTo>
                  <a:lnTo>
                    <a:pt x="0" y="1270"/>
                  </a:lnTo>
                  <a:lnTo>
                    <a:pt x="0" y="146050"/>
                  </a:lnTo>
                  <a:lnTo>
                    <a:pt x="34036" y="146050"/>
                  </a:lnTo>
                  <a:lnTo>
                    <a:pt x="34036" y="147320"/>
                  </a:lnTo>
                  <a:lnTo>
                    <a:pt x="52959" y="147320"/>
                  </a:lnTo>
                  <a:lnTo>
                    <a:pt x="52959" y="148590"/>
                  </a:lnTo>
                  <a:lnTo>
                    <a:pt x="67437" y="148590"/>
                  </a:lnTo>
                  <a:lnTo>
                    <a:pt x="67437" y="149860"/>
                  </a:lnTo>
                  <a:lnTo>
                    <a:pt x="79375" y="149860"/>
                  </a:lnTo>
                  <a:lnTo>
                    <a:pt x="79375" y="151130"/>
                  </a:lnTo>
                  <a:lnTo>
                    <a:pt x="239522" y="151130"/>
                  </a:lnTo>
                  <a:lnTo>
                    <a:pt x="239522" y="149860"/>
                  </a:lnTo>
                  <a:lnTo>
                    <a:pt x="256667" y="149860"/>
                  </a:lnTo>
                  <a:lnTo>
                    <a:pt x="256667" y="148590"/>
                  </a:lnTo>
                  <a:lnTo>
                    <a:pt x="275196" y="148590"/>
                  </a:lnTo>
                  <a:lnTo>
                    <a:pt x="275196" y="147320"/>
                  </a:lnTo>
                  <a:lnTo>
                    <a:pt x="312420" y="147320"/>
                  </a:lnTo>
                  <a:lnTo>
                    <a:pt x="312420" y="146050"/>
                  </a:lnTo>
                  <a:lnTo>
                    <a:pt x="367398" y="146050"/>
                  </a:lnTo>
                  <a:lnTo>
                    <a:pt x="367398" y="144780"/>
                  </a:lnTo>
                  <a:lnTo>
                    <a:pt x="451104" y="144780"/>
                  </a:lnTo>
                  <a:lnTo>
                    <a:pt x="451104" y="5080"/>
                  </a:lnTo>
                  <a:lnTo>
                    <a:pt x="451104" y="3810"/>
                  </a:lnTo>
                  <a:lnTo>
                    <a:pt x="451104" y="2540"/>
                  </a:lnTo>
                  <a:lnTo>
                    <a:pt x="451104" y="1270"/>
                  </a:lnTo>
                  <a:lnTo>
                    <a:pt x="451104" y="0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11396" y="2884932"/>
              <a:ext cx="511809" cy="289560"/>
            </a:xfrm>
            <a:custGeom>
              <a:avLst/>
              <a:gdLst/>
              <a:ahLst/>
              <a:cxnLst/>
              <a:rect l="l" t="t" r="r" b="b"/>
              <a:pathLst>
                <a:path w="511810" h="289560">
                  <a:moveTo>
                    <a:pt x="423037" y="0"/>
                  </a:moveTo>
                  <a:lnTo>
                    <a:pt x="309244" y="0"/>
                  </a:lnTo>
                  <a:lnTo>
                    <a:pt x="305688" y="634"/>
                  </a:lnTo>
                  <a:lnTo>
                    <a:pt x="301370" y="634"/>
                  </a:lnTo>
                  <a:lnTo>
                    <a:pt x="297814" y="1396"/>
                  </a:lnTo>
                  <a:lnTo>
                    <a:pt x="291973" y="1777"/>
                  </a:lnTo>
                  <a:lnTo>
                    <a:pt x="283337" y="3175"/>
                  </a:lnTo>
                  <a:lnTo>
                    <a:pt x="280542" y="4317"/>
                  </a:lnTo>
                  <a:lnTo>
                    <a:pt x="276478" y="4317"/>
                  </a:lnTo>
                  <a:lnTo>
                    <a:pt x="271525" y="5333"/>
                  </a:lnTo>
                  <a:lnTo>
                    <a:pt x="261365" y="6095"/>
                  </a:lnTo>
                  <a:lnTo>
                    <a:pt x="257809" y="6095"/>
                  </a:lnTo>
                  <a:lnTo>
                    <a:pt x="255650" y="6730"/>
                  </a:lnTo>
                  <a:lnTo>
                    <a:pt x="251459" y="6730"/>
                  </a:lnTo>
                  <a:lnTo>
                    <a:pt x="243966" y="8254"/>
                  </a:lnTo>
                  <a:lnTo>
                    <a:pt x="224154" y="9651"/>
                  </a:lnTo>
                  <a:lnTo>
                    <a:pt x="215137" y="10794"/>
                  </a:lnTo>
                  <a:lnTo>
                    <a:pt x="207517" y="11429"/>
                  </a:lnTo>
                  <a:lnTo>
                    <a:pt x="194944" y="13715"/>
                  </a:lnTo>
                  <a:lnTo>
                    <a:pt x="184912" y="13207"/>
                  </a:lnTo>
                  <a:lnTo>
                    <a:pt x="90169" y="13207"/>
                  </a:lnTo>
                  <a:lnTo>
                    <a:pt x="86232" y="13969"/>
                  </a:lnTo>
                  <a:lnTo>
                    <a:pt x="78104" y="14731"/>
                  </a:lnTo>
                  <a:lnTo>
                    <a:pt x="72008" y="15747"/>
                  </a:lnTo>
                  <a:lnTo>
                    <a:pt x="65150" y="16509"/>
                  </a:lnTo>
                  <a:lnTo>
                    <a:pt x="56133" y="17906"/>
                  </a:lnTo>
                  <a:lnTo>
                    <a:pt x="46354" y="19050"/>
                  </a:lnTo>
                  <a:lnTo>
                    <a:pt x="34543" y="21208"/>
                  </a:lnTo>
                  <a:lnTo>
                    <a:pt x="0" y="25907"/>
                  </a:lnTo>
                  <a:lnTo>
                    <a:pt x="0" y="169925"/>
                  </a:lnTo>
                  <a:lnTo>
                    <a:pt x="72008" y="169925"/>
                  </a:lnTo>
                  <a:lnTo>
                    <a:pt x="106425" y="165226"/>
                  </a:lnTo>
                  <a:lnTo>
                    <a:pt x="118237" y="163067"/>
                  </a:lnTo>
                  <a:lnTo>
                    <a:pt x="129031" y="161797"/>
                  </a:lnTo>
                  <a:lnTo>
                    <a:pt x="129031" y="276351"/>
                  </a:lnTo>
                  <a:lnTo>
                    <a:pt x="202564" y="276351"/>
                  </a:lnTo>
                  <a:lnTo>
                    <a:pt x="215518" y="275335"/>
                  </a:lnTo>
                  <a:lnTo>
                    <a:pt x="247523" y="275335"/>
                  </a:lnTo>
                  <a:lnTo>
                    <a:pt x="254762" y="274573"/>
                  </a:lnTo>
                  <a:lnTo>
                    <a:pt x="259333" y="274446"/>
                  </a:lnTo>
                  <a:lnTo>
                    <a:pt x="273303" y="274954"/>
                  </a:lnTo>
                  <a:lnTo>
                    <a:pt x="288036" y="276732"/>
                  </a:lnTo>
                  <a:lnTo>
                    <a:pt x="302894" y="277875"/>
                  </a:lnTo>
                  <a:lnTo>
                    <a:pt x="319404" y="279653"/>
                  </a:lnTo>
                  <a:lnTo>
                    <a:pt x="351027" y="282575"/>
                  </a:lnTo>
                  <a:lnTo>
                    <a:pt x="366140" y="283209"/>
                  </a:lnTo>
                  <a:lnTo>
                    <a:pt x="379475" y="284733"/>
                  </a:lnTo>
                  <a:lnTo>
                    <a:pt x="391794" y="284733"/>
                  </a:lnTo>
                  <a:lnTo>
                    <a:pt x="411606" y="285750"/>
                  </a:lnTo>
                  <a:lnTo>
                    <a:pt x="425576" y="287146"/>
                  </a:lnTo>
                  <a:lnTo>
                    <a:pt x="439546" y="289305"/>
                  </a:lnTo>
                  <a:lnTo>
                    <a:pt x="511555" y="289305"/>
                  </a:lnTo>
                  <a:lnTo>
                    <a:pt x="511555" y="145414"/>
                  </a:lnTo>
                  <a:lnTo>
                    <a:pt x="497458" y="143255"/>
                  </a:lnTo>
                  <a:lnTo>
                    <a:pt x="483488" y="141731"/>
                  </a:lnTo>
                  <a:lnTo>
                    <a:pt x="462152" y="140715"/>
                  </a:lnTo>
                  <a:lnTo>
                    <a:pt x="462152" y="3555"/>
                  </a:lnTo>
                  <a:lnTo>
                    <a:pt x="458596" y="2793"/>
                  </a:lnTo>
                  <a:lnTo>
                    <a:pt x="442721" y="2793"/>
                  </a:lnTo>
                  <a:lnTo>
                    <a:pt x="434086" y="1777"/>
                  </a:lnTo>
                  <a:lnTo>
                    <a:pt x="430529" y="1015"/>
                  </a:lnTo>
                  <a:lnTo>
                    <a:pt x="426338" y="634"/>
                  </a:lnTo>
                  <a:lnTo>
                    <a:pt x="423037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09676"/>
            <a:ext cx="9457722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827276" y="1613916"/>
            <a:ext cx="9542465" cy="4869180"/>
            <a:chOff x="1827276" y="1613916"/>
            <a:chExt cx="8537575" cy="48691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7276" y="1613916"/>
              <a:ext cx="8537448" cy="486918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322564" y="5721095"/>
              <a:ext cx="542925" cy="329565"/>
            </a:xfrm>
            <a:custGeom>
              <a:avLst/>
              <a:gdLst/>
              <a:ahLst/>
              <a:cxnLst/>
              <a:rect l="l" t="t" r="r" b="b"/>
              <a:pathLst>
                <a:path w="542925" h="329564">
                  <a:moveTo>
                    <a:pt x="454279" y="185051"/>
                  </a:moveTo>
                  <a:lnTo>
                    <a:pt x="416941" y="185051"/>
                  </a:lnTo>
                  <a:lnTo>
                    <a:pt x="382397" y="183273"/>
                  </a:lnTo>
                  <a:lnTo>
                    <a:pt x="317627" y="178955"/>
                  </a:lnTo>
                  <a:lnTo>
                    <a:pt x="295656" y="178193"/>
                  </a:lnTo>
                  <a:lnTo>
                    <a:pt x="277622" y="176796"/>
                  </a:lnTo>
                  <a:lnTo>
                    <a:pt x="238887" y="174891"/>
                  </a:lnTo>
                  <a:lnTo>
                    <a:pt x="152527" y="174891"/>
                  </a:lnTo>
                  <a:lnTo>
                    <a:pt x="146431" y="175272"/>
                  </a:lnTo>
                  <a:lnTo>
                    <a:pt x="140589" y="175272"/>
                  </a:lnTo>
                  <a:lnTo>
                    <a:pt x="133731" y="176415"/>
                  </a:lnTo>
                  <a:lnTo>
                    <a:pt x="120523" y="177050"/>
                  </a:lnTo>
                  <a:lnTo>
                    <a:pt x="109728" y="177050"/>
                  </a:lnTo>
                  <a:lnTo>
                    <a:pt x="105029" y="177812"/>
                  </a:lnTo>
                  <a:lnTo>
                    <a:pt x="99949" y="177812"/>
                  </a:lnTo>
                  <a:lnTo>
                    <a:pt x="93853" y="178574"/>
                  </a:lnTo>
                  <a:lnTo>
                    <a:pt x="68707" y="179590"/>
                  </a:lnTo>
                  <a:lnTo>
                    <a:pt x="52197" y="179590"/>
                  </a:lnTo>
                  <a:lnTo>
                    <a:pt x="43561" y="180352"/>
                  </a:lnTo>
                  <a:lnTo>
                    <a:pt x="37084" y="180352"/>
                  </a:lnTo>
                  <a:lnTo>
                    <a:pt x="32766" y="181114"/>
                  </a:lnTo>
                  <a:lnTo>
                    <a:pt x="30607" y="181114"/>
                  </a:lnTo>
                  <a:lnTo>
                    <a:pt x="30607" y="325170"/>
                  </a:lnTo>
                  <a:lnTo>
                    <a:pt x="104648" y="325170"/>
                  </a:lnTo>
                  <a:lnTo>
                    <a:pt x="108966" y="324446"/>
                  </a:lnTo>
                  <a:lnTo>
                    <a:pt x="115443" y="324446"/>
                  </a:lnTo>
                  <a:lnTo>
                    <a:pt x="124079" y="323735"/>
                  </a:lnTo>
                  <a:lnTo>
                    <a:pt x="140589" y="323735"/>
                  </a:lnTo>
                  <a:lnTo>
                    <a:pt x="165862" y="322656"/>
                  </a:lnTo>
                  <a:lnTo>
                    <a:pt x="171958" y="321932"/>
                  </a:lnTo>
                  <a:lnTo>
                    <a:pt x="177038" y="321932"/>
                  </a:lnTo>
                  <a:lnTo>
                    <a:pt x="181610" y="321221"/>
                  </a:lnTo>
                  <a:lnTo>
                    <a:pt x="192532" y="321221"/>
                  </a:lnTo>
                  <a:lnTo>
                    <a:pt x="202057" y="320700"/>
                  </a:lnTo>
                  <a:lnTo>
                    <a:pt x="205740" y="320840"/>
                  </a:lnTo>
                  <a:lnTo>
                    <a:pt x="223774" y="322287"/>
                  </a:lnTo>
                  <a:lnTo>
                    <a:pt x="245745" y="323011"/>
                  </a:lnTo>
                  <a:lnTo>
                    <a:pt x="329184" y="328409"/>
                  </a:lnTo>
                  <a:lnTo>
                    <a:pt x="344932" y="329133"/>
                  </a:lnTo>
                  <a:lnTo>
                    <a:pt x="454279" y="329133"/>
                  </a:lnTo>
                  <a:lnTo>
                    <a:pt x="454279" y="185051"/>
                  </a:lnTo>
                  <a:close/>
                </a:path>
                <a:path w="542925" h="329564">
                  <a:moveTo>
                    <a:pt x="542417" y="0"/>
                  </a:moveTo>
                  <a:lnTo>
                    <a:pt x="470408" y="0"/>
                  </a:lnTo>
                  <a:lnTo>
                    <a:pt x="468249" y="762"/>
                  </a:lnTo>
                  <a:lnTo>
                    <a:pt x="464693" y="762"/>
                  </a:lnTo>
                  <a:lnTo>
                    <a:pt x="459359" y="1397"/>
                  </a:lnTo>
                  <a:lnTo>
                    <a:pt x="388874" y="1397"/>
                  </a:lnTo>
                  <a:lnTo>
                    <a:pt x="376936" y="2159"/>
                  </a:lnTo>
                  <a:lnTo>
                    <a:pt x="369316" y="3619"/>
                  </a:lnTo>
                  <a:lnTo>
                    <a:pt x="324104" y="2921"/>
                  </a:lnTo>
                  <a:lnTo>
                    <a:pt x="302768" y="2159"/>
                  </a:lnTo>
                  <a:lnTo>
                    <a:pt x="265557" y="2159"/>
                  </a:lnTo>
                  <a:lnTo>
                    <a:pt x="251079" y="1778"/>
                  </a:lnTo>
                  <a:lnTo>
                    <a:pt x="161798" y="1778"/>
                  </a:lnTo>
                  <a:lnTo>
                    <a:pt x="143129" y="3302"/>
                  </a:lnTo>
                  <a:lnTo>
                    <a:pt x="130937" y="3556"/>
                  </a:lnTo>
                  <a:lnTo>
                    <a:pt x="125984" y="3886"/>
                  </a:lnTo>
                  <a:lnTo>
                    <a:pt x="116459" y="3556"/>
                  </a:lnTo>
                  <a:lnTo>
                    <a:pt x="0" y="3556"/>
                  </a:lnTo>
                  <a:lnTo>
                    <a:pt x="0" y="147688"/>
                  </a:lnTo>
                  <a:lnTo>
                    <a:pt x="44577" y="147688"/>
                  </a:lnTo>
                  <a:lnTo>
                    <a:pt x="66929" y="148450"/>
                  </a:lnTo>
                  <a:lnTo>
                    <a:pt x="191008" y="148450"/>
                  </a:lnTo>
                  <a:lnTo>
                    <a:pt x="202819" y="147688"/>
                  </a:lnTo>
                  <a:lnTo>
                    <a:pt x="215138" y="147307"/>
                  </a:lnTo>
                  <a:lnTo>
                    <a:pt x="228981" y="146291"/>
                  </a:lnTo>
                  <a:lnTo>
                    <a:pt x="252222" y="147053"/>
                  </a:lnTo>
                  <a:lnTo>
                    <a:pt x="296672" y="147688"/>
                  </a:lnTo>
                  <a:lnTo>
                    <a:pt x="315849" y="149212"/>
                  </a:lnTo>
                  <a:lnTo>
                    <a:pt x="331597" y="149466"/>
                  </a:lnTo>
                  <a:lnTo>
                    <a:pt x="343916" y="150609"/>
                  </a:lnTo>
                  <a:lnTo>
                    <a:pt x="415925" y="150609"/>
                  </a:lnTo>
                  <a:lnTo>
                    <a:pt x="432435" y="149212"/>
                  </a:lnTo>
                  <a:lnTo>
                    <a:pt x="448945" y="146291"/>
                  </a:lnTo>
                  <a:lnTo>
                    <a:pt x="460756" y="145529"/>
                  </a:lnTo>
                  <a:lnTo>
                    <a:pt x="531241" y="145529"/>
                  </a:lnTo>
                  <a:lnTo>
                    <a:pt x="536702" y="144894"/>
                  </a:lnTo>
                  <a:lnTo>
                    <a:pt x="540258" y="144894"/>
                  </a:lnTo>
                  <a:lnTo>
                    <a:pt x="542417" y="144132"/>
                  </a:lnTo>
                  <a:lnTo>
                    <a:pt x="542417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+mj-lt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54895" y="2750819"/>
              <a:ext cx="131190" cy="14605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45319" y="2727960"/>
              <a:ext cx="555625" cy="168910"/>
            </a:xfrm>
            <a:custGeom>
              <a:avLst/>
              <a:gdLst/>
              <a:ahLst/>
              <a:cxnLst/>
              <a:rect l="l" t="t" r="r" b="b"/>
              <a:pathLst>
                <a:path w="555625" h="168910">
                  <a:moveTo>
                    <a:pt x="529081" y="0"/>
                  </a:moveTo>
                  <a:lnTo>
                    <a:pt x="516508" y="0"/>
                  </a:lnTo>
                  <a:lnTo>
                    <a:pt x="503554" y="762"/>
                  </a:lnTo>
                  <a:lnTo>
                    <a:pt x="477647" y="762"/>
                  </a:lnTo>
                  <a:lnTo>
                    <a:pt x="447294" y="1397"/>
                  </a:lnTo>
                  <a:lnTo>
                    <a:pt x="422148" y="2920"/>
                  </a:lnTo>
                  <a:lnTo>
                    <a:pt x="392937" y="3555"/>
                  </a:lnTo>
                  <a:lnTo>
                    <a:pt x="356615" y="5079"/>
                  </a:lnTo>
                  <a:lnTo>
                    <a:pt x="283845" y="9651"/>
                  </a:lnTo>
                  <a:lnTo>
                    <a:pt x="263651" y="10413"/>
                  </a:lnTo>
                  <a:lnTo>
                    <a:pt x="244221" y="11556"/>
                  </a:lnTo>
                  <a:lnTo>
                    <a:pt x="209930" y="13969"/>
                  </a:lnTo>
                  <a:lnTo>
                    <a:pt x="177926" y="15875"/>
                  </a:lnTo>
                  <a:lnTo>
                    <a:pt x="153415" y="15875"/>
                  </a:lnTo>
                  <a:lnTo>
                    <a:pt x="103377" y="17272"/>
                  </a:lnTo>
                  <a:lnTo>
                    <a:pt x="81025" y="19430"/>
                  </a:lnTo>
                  <a:lnTo>
                    <a:pt x="59435" y="20447"/>
                  </a:lnTo>
                  <a:lnTo>
                    <a:pt x="40004" y="22351"/>
                  </a:lnTo>
                  <a:lnTo>
                    <a:pt x="17906" y="22987"/>
                  </a:lnTo>
                  <a:lnTo>
                    <a:pt x="0" y="23875"/>
                  </a:lnTo>
                  <a:lnTo>
                    <a:pt x="40766" y="24511"/>
                  </a:lnTo>
                  <a:lnTo>
                    <a:pt x="40766" y="168655"/>
                  </a:lnTo>
                  <a:lnTo>
                    <a:pt x="66294" y="168401"/>
                  </a:lnTo>
                  <a:lnTo>
                    <a:pt x="90043" y="167259"/>
                  </a:lnTo>
                  <a:lnTo>
                    <a:pt x="112013" y="166497"/>
                  </a:lnTo>
                  <a:lnTo>
                    <a:pt x="131445" y="164718"/>
                  </a:lnTo>
                  <a:lnTo>
                    <a:pt x="153034" y="163702"/>
                  </a:lnTo>
                  <a:lnTo>
                    <a:pt x="175386" y="161543"/>
                  </a:lnTo>
                  <a:lnTo>
                    <a:pt x="225425" y="160019"/>
                  </a:lnTo>
                  <a:lnTo>
                    <a:pt x="250062" y="160019"/>
                  </a:lnTo>
                  <a:lnTo>
                    <a:pt x="282066" y="158241"/>
                  </a:lnTo>
                  <a:lnTo>
                    <a:pt x="316229" y="155701"/>
                  </a:lnTo>
                  <a:lnTo>
                    <a:pt x="335660" y="154686"/>
                  </a:lnTo>
                  <a:lnTo>
                    <a:pt x="355853" y="153924"/>
                  </a:lnTo>
                  <a:lnTo>
                    <a:pt x="428625" y="149225"/>
                  </a:lnTo>
                  <a:lnTo>
                    <a:pt x="465074" y="147827"/>
                  </a:lnTo>
                  <a:lnTo>
                    <a:pt x="494156" y="147065"/>
                  </a:lnTo>
                  <a:lnTo>
                    <a:pt x="519429" y="145668"/>
                  </a:lnTo>
                  <a:lnTo>
                    <a:pt x="555116" y="144906"/>
                  </a:lnTo>
                  <a:lnTo>
                    <a:pt x="529081" y="144272"/>
                  </a:lnTo>
                  <a:lnTo>
                    <a:pt x="529081" y="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+mj-lt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74402" y="2727960"/>
              <a:ext cx="259756" cy="15862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57416" y="3314700"/>
              <a:ext cx="711707" cy="36118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9421368" y="2948939"/>
              <a:ext cx="556260" cy="163195"/>
            </a:xfrm>
            <a:custGeom>
              <a:avLst/>
              <a:gdLst/>
              <a:ahLst/>
              <a:cxnLst/>
              <a:rect l="l" t="t" r="r" b="b"/>
              <a:pathLst>
                <a:path w="556259" h="163194">
                  <a:moveTo>
                    <a:pt x="556006" y="144399"/>
                  </a:moveTo>
                  <a:lnTo>
                    <a:pt x="548259" y="143891"/>
                  </a:lnTo>
                  <a:lnTo>
                    <a:pt x="494157" y="143891"/>
                  </a:lnTo>
                  <a:lnTo>
                    <a:pt x="494157" y="19050"/>
                  </a:lnTo>
                  <a:lnTo>
                    <a:pt x="494157" y="0"/>
                  </a:lnTo>
                  <a:lnTo>
                    <a:pt x="464312" y="1397"/>
                  </a:lnTo>
                  <a:lnTo>
                    <a:pt x="445897" y="2921"/>
                  </a:lnTo>
                  <a:lnTo>
                    <a:pt x="396240" y="8255"/>
                  </a:lnTo>
                  <a:lnTo>
                    <a:pt x="380365" y="9017"/>
                  </a:lnTo>
                  <a:lnTo>
                    <a:pt x="283845" y="14732"/>
                  </a:lnTo>
                  <a:lnTo>
                    <a:pt x="256413" y="15494"/>
                  </a:lnTo>
                  <a:lnTo>
                    <a:pt x="232283" y="16891"/>
                  </a:lnTo>
                  <a:lnTo>
                    <a:pt x="188722" y="18288"/>
                  </a:lnTo>
                  <a:lnTo>
                    <a:pt x="171831" y="19050"/>
                  </a:lnTo>
                  <a:lnTo>
                    <a:pt x="150850" y="19050"/>
                  </a:lnTo>
                  <a:lnTo>
                    <a:pt x="150850" y="17780"/>
                  </a:lnTo>
                  <a:lnTo>
                    <a:pt x="0" y="17780"/>
                  </a:lnTo>
                  <a:lnTo>
                    <a:pt x="0" y="19050"/>
                  </a:lnTo>
                  <a:lnTo>
                    <a:pt x="0" y="161290"/>
                  </a:lnTo>
                  <a:lnTo>
                    <a:pt x="56934" y="161290"/>
                  </a:lnTo>
                  <a:lnTo>
                    <a:pt x="56934" y="162560"/>
                  </a:lnTo>
                  <a:lnTo>
                    <a:pt x="171831" y="162560"/>
                  </a:lnTo>
                  <a:lnTo>
                    <a:pt x="171831" y="162941"/>
                  </a:lnTo>
                  <a:lnTo>
                    <a:pt x="243840" y="162941"/>
                  </a:lnTo>
                  <a:lnTo>
                    <a:pt x="260731" y="162179"/>
                  </a:lnTo>
                  <a:lnTo>
                    <a:pt x="304292" y="160782"/>
                  </a:lnTo>
                  <a:lnTo>
                    <a:pt x="328549" y="159385"/>
                  </a:lnTo>
                  <a:lnTo>
                    <a:pt x="355981" y="158623"/>
                  </a:lnTo>
                  <a:lnTo>
                    <a:pt x="452374" y="152908"/>
                  </a:lnTo>
                  <a:lnTo>
                    <a:pt x="468249" y="152146"/>
                  </a:lnTo>
                  <a:lnTo>
                    <a:pt x="501777" y="148590"/>
                  </a:lnTo>
                  <a:lnTo>
                    <a:pt x="517906" y="146685"/>
                  </a:lnTo>
                  <a:lnTo>
                    <a:pt x="536448" y="145288"/>
                  </a:lnTo>
                  <a:lnTo>
                    <a:pt x="556006" y="144399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+mj-lt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15525" y="2948940"/>
              <a:ext cx="354202" cy="14922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536180" y="5699760"/>
              <a:ext cx="469265" cy="312420"/>
            </a:xfrm>
            <a:custGeom>
              <a:avLst/>
              <a:gdLst/>
              <a:ahLst/>
              <a:cxnLst/>
              <a:rect l="l" t="t" r="r" b="b"/>
              <a:pathLst>
                <a:path w="469265" h="312420">
                  <a:moveTo>
                    <a:pt x="459359" y="0"/>
                  </a:moveTo>
                  <a:lnTo>
                    <a:pt x="328295" y="0"/>
                  </a:lnTo>
                  <a:lnTo>
                    <a:pt x="322580" y="762"/>
                  </a:lnTo>
                  <a:lnTo>
                    <a:pt x="318643" y="762"/>
                  </a:lnTo>
                  <a:lnTo>
                    <a:pt x="314960" y="1905"/>
                  </a:lnTo>
                  <a:lnTo>
                    <a:pt x="305308" y="3302"/>
                  </a:lnTo>
                  <a:lnTo>
                    <a:pt x="301752" y="4064"/>
                  </a:lnTo>
                  <a:lnTo>
                    <a:pt x="297688" y="4445"/>
                  </a:lnTo>
                  <a:lnTo>
                    <a:pt x="295275" y="5080"/>
                  </a:lnTo>
                  <a:lnTo>
                    <a:pt x="286385" y="6223"/>
                  </a:lnTo>
                  <a:lnTo>
                    <a:pt x="281686" y="6223"/>
                  </a:lnTo>
                  <a:lnTo>
                    <a:pt x="266954" y="9017"/>
                  </a:lnTo>
                  <a:lnTo>
                    <a:pt x="255778" y="9779"/>
                  </a:lnTo>
                  <a:lnTo>
                    <a:pt x="239141" y="10160"/>
                  </a:lnTo>
                  <a:lnTo>
                    <a:pt x="160655" y="10160"/>
                  </a:lnTo>
                  <a:lnTo>
                    <a:pt x="154432" y="10922"/>
                  </a:lnTo>
                  <a:lnTo>
                    <a:pt x="146558" y="10922"/>
                  </a:lnTo>
                  <a:lnTo>
                    <a:pt x="137160" y="11557"/>
                  </a:lnTo>
                  <a:lnTo>
                    <a:pt x="112522" y="11557"/>
                  </a:lnTo>
                  <a:lnTo>
                    <a:pt x="96266" y="11938"/>
                  </a:lnTo>
                  <a:lnTo>
                    <a:pt x="0" y="18796"/>
                  </a:lnTo>
                  <a:lnTo>
                    <a:pt x="0" y="162814"/>
                  </a:lnTo>
                  <a:lnTo>
                    <a:pt x="71882" y="162814"/>
                  </a:lnTo>
                  <a:lnTo>
                    <a:pt x="151892" y="156972"/>
                  </a:lnTo>
                  <a:lnTo>
                    <a:pt x="168148" y="155956"/>
                  </a:lnTo>
                  <a:lnTo>
                    <a:pt x="184277" y="155575"/>
                  </a:lnTo>
                  <a:lnTo>
                    <a:pt x="209042" y="155575"/>
                  </a:lnTo>
                  <a:lnTo>
                    <a:pt x="218440" y="154813"/>
                  </a:lnTo>
                  <a:lnTo>
                    <a:pt x="226314" y="154813"/>
                  </a:lnTo>
                  <a:lnTo>
                    <a:pt x="232410" y="154178"/>
                  </a:lnTo>
                  <a:lnTo>
                    <a:pt x="311023" y="154178"/>
                  </a:lnTo>
                  <a:lnTo>
                    <a:pt x="327660" y="153797"/>
                  </a:lnTo>
                  <a:lnTo>
                    <a:pt x="338836" y="153035"/>
                  </a:lnTo>
                  <a:lnTo>
                    <a:pt x="353441" y="150241"/>
                  </a:lnTo>
                  <a:lnTo>
                    <a:pt x="358140" y="150241"/>
                  </a:lnTo>
                  <a:lnTo>
                    <a:pt x="367030" y="149098"/>
                  </a:lnTo>
                  <a:lnTo>
                    <a:pt x="369570" y="148336"/>
                  </a:lnTo>
                  <a:lnTo>
                    <a:pt x="373507" y="148082"/>
                  </a:lnTo>
                  <a:lnTo>
                    <a:pt x="377190" y="147320"/>
                  </a:lnTo>
                  <a:lnTo>
                    <a:pt x="386842" y="145923"/>
                  </a:lnTo>
                  <a:lnTo>
                    <a:pt x="390525" y="144780"/>
                  </a:lnTo>
                  <a:lnTo>
                    <a:pt x="394335" y="144780"/>
                  </a:lnTo>
                  <a:lnTo>
                    <a:pt x="400050" y="144018"/>
                  </a:lnTo>
                  <a:lnTo>
                    <a:pt x="459359" y="144018"/>
                  </a:lnTo>
                  <a:lnTo>
                    <a:pt x="459359" y="0"/>
                  </a:lnTo>
                  <a:close/>
                </a:path>
                <a:path w="469265" h="312420">
                  <a:moveTo>
                    <a:pt x="469011" y="164338"/>
                  </a:moveTo>
                  <a:lnTo>
                    <a:pt x="397129" y="164338"/>
                  </a:lnTo>
                  <a:lnTo>
                    <a:pt x="385064" y="164592"/>
                  </a:lnTo>
                  <a:lnTo>
                    <a:pt x="371348" y="165735"/>
                  </a:lnTo>
                  <a:lnTo>
                    <a:pt x="359156" y="166497"/>
                  </a:lnTo>
                  <a:lnTo>
                    <a:pt x="327533" y="167894"/>
                  </a:lnTo>
                  <a:lnTo>
                    <a:pt x="245618" y="167894"/>
                  </a:lnTo>
                  <a:lnTo>
                    <a:pt x="230632" y="167132"/>
                  </a:lnTo>
                  <a:lnTo>
                    <a:pt x="215900" y="167132"/>
                  </a:lnTo>
                  <a:lnTo>
                    <a:pt x="200787" y="166497"/>
                  </a:lnTo>
                  <a:lnTo>
                    <a:pt x="85090" y="166497"/>
                  </a:lnTo>
                  <a:lnTo>
                    <a:pt x="85090" y="310388"/>
                  </a:lnTo>
                  <a:lnTo>
                    <a:pt x="129032" y="310388"/>
                  </a:lnTo>
                  <a:lnTo>
                    <a:pt x="144018" y="311150"/>
                  </a:lnTo>
                  <a:lnTo>
                    <a:pt x="158750" y="311150"/>
                  </a:lnTo>
                  <a:lnTo>
                    <a:pt x="173863" y="311912"/>
                  </a:lnTo>
                  <a:lnTo>
                    <a:pt x="399288" y="311912"/>
                  </a:lnTo>
                  <a:lnTo>
                    <a:pt x="443230" y="309753"/>
                  </a:lnTo>
                  <a:lnTo>
                    <a:pt x="456819" y="308610"/>
                  </a:lnTo>
                  <a:lnTo>
                    <a:pt x="469011" y="308229"/>
                  </a:lnTo>
                  <a:lnTo>
                    <a:pt x="469011" y="164338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+mj-lt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42532" y="3758183"/>
              <a:ext cx="237744" cy="21640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91200" y="5713475"/>
              <a:ext cx="393064" cy="1675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10132695" cy="174498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55600" marR="5080" indent="-343535">
              <a:lnSpc>
                <a:spcPts val="3030"/>
              </a:lnSpc>
              <a:spcBef>
                <a:spcPts val="47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At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porta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hepatis,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portal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vein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branches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into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and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main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portal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veins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2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portal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veins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follow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course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hepatic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arteries.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218688" y="1495044"/>
            <a:ext cx="5755005" cy="4997450"/>
            <a:chOff x="3218688" y="1495044"/>
            <a:chExt cx="5755005" cy="49974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41548" y="1495044"/>
              <a:ext cx="5731763" cy="499719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525012" y="3589020"/>
              <a:ext cx="482600" cy="283210"/>
            </a:xfrm>
            <a:custGeom>
              <a:avLst/>
              <a:gdLst/>
              <a:ahLst/>
              <a:cxnLst/>
              <a:rect l="l" t="t" r="r" b="b"/>
              <a:pathLst>
                <a:path w="482600" h="283210">
                  <a:moveTo>
                    <a:pt x="72136" y="0"/>
                  </a:moveTo>
                  <a:lnTo>
                    <a:pt x="0" y="0"/>
                  </a:lnTo>
                  <a:lnTo>
                    <a:pt x="0" y="143636"/>
                  </a:lnTo>
                  <a:lnTo>
                    <a:pt x="24129" y="145160"/>
                  </a:lnTo>
                  <a:lnTo>
                    <a:pt x="69341" y="148716"/>
                  </a:lnTo>
                  <a:lnTo>
                    <a:pt x="89915" y="150113"/>
                  </a:lnTo>
                  <a:lnTo>
                    <a:pt x="108965" y="150494"/>
                  </a:lnTo>
                  <a:lnTo>
                    <a:pt x="149225" y="150494"/>
                  </a:lnTo>
                  <a:lnTo>
                    <a:pt x="149225" y="272414"/>
                  </a:lnTo>
                  <a:lnTo>
                    <a:pt x="195707" y="272414"/>
                  </a:lnTo>
                  <a:lnTo>
                    <a:pt x="201167" y="273049"/>
                  </a:lnTo>
                  <a:lnTo>
                    <a:pt x="205486" y="273049"/>
                  </a:lnTo>
                  <a:lnTo>
                    <a:pt x="211200" y="273811"/>
                  </a:lnTo>
                  <a:lnTo>
                    <a:pt x="233552" y="274827"/>
                  </a:lnTo>
                  <a:lnTo>
                    <a:pt x="243077" y="275589"/>
                  </a:lnTo>
                  <a:lnTo>
                    <a:pt x="250951" y="275589"/>
                  </a:lnTo>
                  <a:lnTo>
                    <a:pt x="259968" y="276732"/>
                  </a:lnTo>
                  <a:lnTo>
                    <a:pt x="275463" y="277367"/>
                  </a:lnTo>
                  <a:lnTo>
                    <a:pt x="295655" y="277367"/>
                  </a:lnTo>
                  <a:lnTo>
                    <a:pt x="317626" y="278891"/>
                  </a:lnTo>
                  <a:lnTo>
                    <a:pt x="331342" y="279526"/>
                  </a:lnTo>
                  <a:lnTo>
                    <a:pt x="344677" y="281304"/>
                  </a:lnTo>
                  <a:lnTo>
                    <a:pt x="357759" y="281685"/>
                  </a:lnTo>
                  <a:lnTo>
                    <a:pt x="368173" y="283209"/>
                  </a:lnTo>
                  <a:lnTo>
                    <a:pt x="452247" y="283209"/>
                  </a:lnTo>
                  <a:lnTo>
                    <a:pt x="482600" y="281685"/>
                  </a:lnTo>
                  <a:lnTo>
                    <a:pt x="482600" y="137921"/>
                  </a:lnTo>
                  <a:lnTo>
                    <a:pt x="440943" y="137921"/>
                  </a:lnTo>
                  <a:lnTo>
                    <a:pt x="440943" y="9270"/>
                  </a:lnTo>
                  <a:lnTo>
                    <a:pt x="430149" y="9270"/>
                  </a:lnTo>
                  <a:lnTo>
                    <a:pt x="424814" y="8635"/>
                  </a:lnTo>
                  <a:lnTo>
                    <a:pt x="418338" y="8635"/>
                  </a:lnTo>
                  <a:lnTo>
                    <a:pt x="411479" y="8254"/>
                  </a:lnTo>
                  <a:lnTo>
                    <a:pt x="325882" y="8254"/>
                  </a:lnTo>
                  <a:lnTo>
                    <a:pt x="298958" y="7492"/>
                  </a:lnTo>
                  <a:lnTo>
                    <a:pt x="283972" y="7492"/>
                  </a:lnTo>
                  <a:lnTo>
                    <a:pt x="260603" y="6095"/>
                  </a:lnTo>
                  <a:lnTo>
                    <a:pt x="246507" y="6095"/>
                  </a:lnTo>
                  <a:lnTo>
                    <a:pt x="232028" y="5333"/>
                  </a:lnTo>
                  <a:lnTo>
                    <a:pt x="159892" y="5333"/>
                  </a:lnTo>
                  <a:lnTo>
                    <a:pt x="151891" y="5714"/>
                  </a:lnTo>
                  <a:lnTo>
                    <a:pt x="96392" y="1396"/>
                  </a:lnTo>
                  <a:lnTo>
                    <a:pt x="72136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58383" y="2887980"/>
              <a:ext cx="1773936" cy="76809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432292" y="2578607"/>
              <a:ext cx="539115" cy="335280"/>
            </a:xfrm>
            <a:custGeom>
              <a:avLst/>
              <a:gdLst/>
              <a:ahLst/>
              <a:cxnLst/>
              <a:rect l="l" t="t" r="r" b="b"/>
              <a:pathLst>
                <a:path w="539115" h="335280">
                  <a:moveTo>
                    <a:pt x="397002" y="174244"/>
                  </a:moveTo>
                  <a:lnTo>
                    <a:pt x="310896" y="174244"/>
                  </a:lnTo>
                  <a:lnTo>
                    <a:pt x="296545" y="174625"/>
                  </a:lnTo>
                  <a:lnTo>
                    <a:pt x="282829" y="175387"/>
                  </a:lnTo>
                  <a:lnTo>
                    <a:pt x="259461" y="178181"/>
                  </a:lnTo>
                  <a:lnTo>
                    <a:pt x="247142" y="179324"/>
                  </a:lnTo>
                  <a:lnTo>
                    <a:pt x="219456" y="181229"/>
                  </a:lnTo>
                  <a:lnTo>
                    <a:pt x="194310" y="179705"/>
                  </a:lnTo>
                  <a:lnTo>
                    <a:pt x="180213" y="179324"/>
                  </a:lnTo>
                  <a:lnTo>
                    <a:pt x="108331" y="179324"/>
                  </a:lnTo>
                  <a:lnTo>
                    <a:pt x="83566" y="180086"/>
                  </a:lnTo>
                  <a:lnTo>
                    <a:pt x="74168" y="181102"/>
                  </a:lnTo>
                  <a:lnTo>
                    <a:pt x="66548" y="181102"/>
                  </a:lnTo>
                  <a:lnTo>
                    <a:pt x="60452" y="182245"/>
                  </a:lnTo>
                  <a:lnTo>
                    <a:pt x="55753" y="182499"/>
                  </a:lnTo>
                  <a:lnTo>
                    <a:pt x="50419" y="183642"/>
                  </a:lnTo>
                  <a:lnTo>
                    <a:pt x="47498" y="183642"/>
                  </a:lnTo>
                  <a:lnTo>
                    <a:pt x="40005" y="184658"/>
                  </a:lnTo>
                  <a:lnTo>
                    <a:pt x="36322" y="184658"/>
                  </a:lnTo>
                  <a:lnTo>
                    <a:pt x="23368" y="187198"/>
                  </a:lnTo>
                  <a:lnTo>
                    <a:pt x="15875" y="188341"/>
                  </a:lnTo>
                  <a:lnTo>
                    <a:pt x="7874" y="190500"/>
                  </a:lnTo>
                  <a:lnTo>
                    <a:pt x="3556" y="190881"/>
                  </a:lnTo>
                  <a:lnTo>
                    <a:pt x="762" y="191516"/>
                  </a:lnTo>
                  <a:lnTo>
                    <a:pt x="0" y="191516"/>
                  </a:lnTo>
                  <a:lnTo>
                    <a:pt x="0" y="335280"/>
                  </a:lnTo>
                  <a:lnTo>
                    <a:pt x="72771" y="335280"/>
                  </a:lnTo>
                  <a:lnTo>
                    <a:pt x="75565" y="334518"/>
                  </a:lnTo>
                  <a:lnTo>
                    <a:pt x="79883" y="334264"/>
                  </a:lnTo>
                  <a:lnTo>
                    <a:pt x="87884" y="332105"/>
                  </a:lnTo>
                  <a:lnTo>
                    <a:pt x="95377" y="330962"/>
                  </a:lnTo>
                  <a:lnTo>
                    <a:pt x="108331" y="328422"/>
                  </a:lnTo>
                  <a:lnTo>
                    <a:pt x="112014" y="328422"/>
                  </a:lnTo>
                  <a:lnTo>
                    <a:pt x="119507" y="327406"/>
                  </a:lnTo>
                  <a:lnTo>
                    <a:pt x="122428" y="327406"/>
                  </a:lnTo>
                  <a:lnTo>
                    <a:pt x="127762" y="326263"/>
                  </a:lnTo>
                  <a:lnTo>
                    <a:pt x="132461" y="325882"/>
                  </a:lnTo>
                  <a:lnTo>
                    <a:pt x="138430" y="324866"/>
                  </a:lnTo>
                  <a:lnTo>
                    <a:pt x="146050" y="324866"/>
                  </a:lnTo>
                  <a:lnTo>
                    <a:pt x="146050" y="181102"/>
                  </a:lnTo>
                  <a:lnTo>
                    <a:pt x="146177" y="324866"/>
                  </a:lnTo>
                  <a:lnTo>
                    <a:pt x="172720" y="325882"/>
                  </a:lnTo>
                  <a:lnTo>
                    <a:pt x="262255" y="325882"/>
                  </a:lnTo>
                  <a:lnTo>
                    <a:pt x="293370" y="324866"/>
                  </a:lnTo>
                  <a:lnTo>
                    <a:pt x="307975" y="323723"/>
                  </a:lnTo>
                  <a:lnTo>
                    <a:pt x="319151" y="323088"/>
                  </a:lnTo>
                  <a:lnTo>
                    <a:pt x="331470" y="321945"/>
                  </a:lnTo>
                  <a:lnTo>
                    <a:pt x="354838" y="319151"/>
                  </a:lnTo>
                  <a:lnTo>
                    <a:pt x="368554" y="318389"/>
                  </a:lnTo>
                  <a:lnTo>
                    <a:pt x="382905" y="318008"/>
                  </a:lnTo>
                  <a:lnTo>
                    <a:pt x="397002" y="318008"/>
                  </a:lnTo>
                  <a:lnTo>
                    <a:pt x="397002" y="174244"/>
                  </a:lnTo>
                  <a:close/>
                </a:path>
                <a:path w="539115" h="335280">
                  <a:moveTo>
                    <a:pt x="538988" y="11938"/>
                  </a:moveTo>
                  <a:lnTo>
                    <a:pt x="404368" y="11938"/>
                  </a:lnTo>
                  <a:lnTo>
                    <a:pt x="386842" y="11176"/>
                  </a:lnTo>
                  <a:lnTo>
                    <a:pt x="370332" y="10795"/>
                  </a:lnTo>
                  <a:lnTo>
                    <a:pt x="353060" y="9779"/>
                  </a:lnTo>
                  <a:lnTo>
                    <a:pt x="337566" y="9779"/>
                  </a:lnTo>
                  <a:lnTo>
                    <a:pt x="320929" y="8382"/>
                  </a:lnTo>
                  <a:lnTo>
                    <a:pt x="294640" y="6858"/>
                  </a:lnTo>
                  <a:lnTo>
                    <a:pt x="283845" y="5842"/>
                  </a:lnTo>
                  <a:lnTo>
                    <a:pt x="273431" y="5842"/>
                  </a:lnTo>
                  <a:lnTo>
                    <a:pt x="262255" y="4318"/>
                  </a:lnTo>
                  <a:lnTo>
                    <a:pt x="249682" y="4318"/>
                  </a:lnTo>
                  <a:lnTo>
                    <a:pt x="237490" y="3302"/>
                  </a:lnTo>
                  <a:lnTo>
                    <a:pt x="224155" y="2540"/>
                  </a:lnTo>
                  <a:lnTo>
                    <a:pt x="212217" y="1143"/>
                  </a:lnTo>
                  <a:lnTo>
                    <a:pt x="198882" y="381"/>
                  </a:lnTo>
                  <a:lnTo>
                    <a:pt x="185293" y="0"/>
                  </a:lnTo>
                  <a:lnTo>
                    <a:pt x="63754" y="0"/>
                  </a:lnTo>
                  <a:lnTo>
                    <a:pt x="63754" y="143764"/>
                  </a:lnTo>
                  <a:lnTo>
                    <a:pt x="113411" y="143764"/>
                  </a:lnTo>
                  <a:lnTo>
                    <a:pt x="127000" y="144145"/>
                  </a:lnTo>
                  <a:lnTo>
                    <a:pt x="140208" y="144907"/>
                  </a:lnTo>
                  <a:lnTo>
                    <a:pt x="152146" y="146304"/>
                  </a:lnTo>
                  <a:lnTo>
                    <a:pt x="165481" y="147066"/>
                  </a:lnTo>
                  <a:lnTo>
                    <a:pt x="177673" y="148082"/>
                  </a:lnTo>
                  <a:lnTo>
                    <a:pt x="190246" y="148082"/>
                  </a:lnTo>
                  <a:lnTo>
                    <a:pt x="201422" y="149606"/>
                  </a:lnTo>
                  <a:lnTo>
                    <a:pt x="211836" y="149606"/>
                  </a:lnTo>
                  <a:lnTo>
                    <a:pt x="222631" y="150622"/>
                  </a:lnTo>
                  <a:lnTo>
                    <a:pt x="248920" y="152019"/>
                  </a:lnTo>
                  <a:lnTo>
                    <a:pt x="265557" y="153543"/>
                  </a:lnTo>
                  <a:lnTo>
                    <a:pt x="281051" y="153543"/>
                  </a:lnTo>
                  <a:lnTo>
                    <a:pt x="298323" y="154559"/>
                  </a:lnTo>
                  <a:lnTo>
                    <a:pt x="314833" y="154940"/>
                  </a:lnTo>
                  <a:lnTo>
                    <a:pt x="332486" y="155702"/>
                  </a:lnTo>
                  <a:lnTo>
                    <a:pt x="538988" y="155702"/>
                  </a:lnTo>
                  <a:lnTo>
                    <a:pt x="538988" y="11938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18688" y="3695699"/>
              <a:ext cx="3145790" cy="960119"/>
            </a:xfrm>
            <a:custGeom>
              <a:avLst/>
              <a:gdLst/>
              <a:ahLst/>
              <a:cxnLst/>
              <a:rect l="l" t="t" r="r" b="b"/>
              <a:pathLst>
                <a:path w="3145790" h="960120">
                  <a:moveTo>
                    <a:pt x="763016" y="469392"/>
                  </a:moveTo>
                  <a:lnTo>
                    <a:pt x="752856" y="469392"/>
                  </a:lnTo>
                  <a:lnTo>
                    <a:pt x="737362" y="468249"/>
                  </a:lnTo>
                  <a:lnTo>
                    <a:pt x="724789" y="468249"/>
                  </a:lnTo>
                  <a:lnTo>
                    <a:pt x="717296" y="467614"/>
                  </a:lnTo>
                  <a:lnTo>
                    <a:pt x="712851" y="466471"/>
                  </a:lnTo>
                  <a:lnTo>
                    <a:pt x="706120" y="466471"/>
                  </a:lnTo>
                  <a:lnTo>
                    <a:pt x="698881" y="465709"/>
                  </a:lnTo>
                  <a:lnTo>
                    <a:pt x="672338" y="465709"/>
                  </a:lnTo>
                  <a:lnTo>
                    <a:pt x="669798" y="465455"/>
                  </a:lnTo>
                  <a:lnTo>
                    <a:pt x="665480" y="465455"/>
                  </a:lnTo>
                  <a:lnTo>
                    <a:pt x="660781" y="464693"/>
                  </a:lnTo>
                  <a:lnTo>
                    <a:pt x="640715" y="464693"/>
                  </a:lnTo>
                  <a:lnTo>
                    <a:pt x="609727" y="463550"/>
                  </a:lnTo>
                  <a:lnTo>
                    <a:pt x="594233" y="463550"/>
                  </a:lnTo>
                  <a:lnTo>
                    <a:pt x="584581" y="462915"/>
                  </a:lnTo>
                  <a:lnTo>
                    <a:pt x="572643" y="462915"/>
                  </a:lnTo>
                  <a:lnTo>
                    <a:pt x="558292" y="462153"/>
                  </a:lnTo>
                  <a:lnTo>
                    <a:pt x="441579" y="462153"/>
                  </a:lnTo>
                  <a:lnTo>
                    <a:pt x="429768" y="462915"/>
                  </a:lnTo>
                  <a:lnTo>
                    <a:pt x="415290" y="461772"/>
                  </a:lnTo>
                  <a:lnTo>
                    <a:pt x="380365" y="460375"/>
                  </a:lnTo>
                  <a:lnTo>
                    <a:pt x="371348" y="460375"/>
                  </a:lnTo>
                  <a:lnTo>
                    <a:pt x="349758" y="458597"/>
                  </a:lnTo>
                  <a:lnTo>
                    <a:pt x="337566" y="458216"/>
                  </a:lnTo>
                  <a:lnTo>
                    <a:pt x="324612" y="457073"/>
                  </a:lnTo>
                  <a:lnTo>
                    <a:pt x="194818" y="457073"/>
                  </a:lnTo>
                  <a:lnTo>
                    <a:pt x="141478" y="459613"/>
                  </a:lnTo>
                  <a:lnTo>
                    <a:pt x="141478" y="603631"/>
                  </a:lnTo>
                  <a:lnTo>
                    <a:pt x="213487" y="603631"/>
                  </a:lnTo>
                  <a:lnTo>
                    <a:pt x="257429" y="601472"/>
                  </a:lnTo>
                  <a:lnTo>
                    <a:pt x="265557" y="602234"/>
                  </a:lnTo>
                  <a:lnTo>
                    <a:pt x="277749" y="602615"/>
                  </a:lnTo>
                  <a:lnTo>
                    <a:pt x="299339" y="604393"/>
                  </a:lnTo>
                  <a:lnTo>
                    <a:pt x="308356" y="604393"/>
                  </a:lnTo>
                  <a:lnTo>
                    <a:pt x="343281" y="605790"/>
                  </a:lnTo>
                  <a:lnTo>
                    <a:pt x="358140" y="606933"/>
                  </a:lnTo>
                  <a:lnTo>
                    <a:pt x="368554" y="606933"/>
                  </a:lnTo>
                  <a:lnTo>
                    <a:pt x="378968" y="607568"/>
                  </a:lnTo>
                  <a:lnTo>
                    <a:pt x="480060" y="607568"/>
                  </a:lnTo>
                  <a:lnTo>
                    <a:pt x="490601" y="606933"/>
                  </a:lnTo>
                  <a:lnTo>
                    <a:pt x="512572" y="606933"/>
                  </a:lnTo>
                  <a:lnTo>
                    <a:pt x="522224" y="607568"/>
                  </a:lnTo>
                  <a:lnTo>
                    <a:pt x="537718" y="607568"/>
                  </a:lnTo>
                  <a:lnTo>
                    <a:pt x="568706" y="608711"/>
                  </a:lnTo>
                  <a:lnTo>
                    <a:pt x="588899" y="608711"/>
                  </a:lnTo>
                  <a:lnTo>
                    <a:pt x="593471" y="609346"/>
                  </a:lnTo>
                  <a:lnTo>
                    <a:pt x="597789" y="609346"/>
                  </a:lnTo>
                  <a:lnTo>
                    <a:pt x="600329" y="609727"/>
                  </a:lnTo>
                  <a:lnTo>
                    <a:pt x="626999" y="609727"/>
                  </a:lnTo>
                  <a:lnTo>
                    <a:pt x="634238" y="610489"/>
                  </a:lnTo>
                  <a:lnTo>
                    <a:pt x="641096" y="610489"/>
                  </a:lnTo>
                  <a:lnTo>
                    <a:pt x="645414" y="611505"/>
                  </a:lnTo>
                  <a:lnTo>
                    <a:pt x="652907" y="612267"/>
                  </a:lnTo>
                  <a:lnTo>
                    <a:pt x="665480" y="612267"/>
                  </a:lnTo>
                  <a:lnTo>
                    <a:pt x="680847" y="613410"/>
                  </a:lnTo>
                  <a:lnTo>
                    <a:pt x="763016" y="613410"/>
                  </a:lnTo>
                  <a:lnTo>
                    <a:pt x="763016" y="469392"/>
                  </a:lnTo>
                  <a:close/>
                </a:path>
                <a:path w="3145790" h="960120">
                  <a:moveTo>
                    <a:pt x="803910" y="783844"/>
                  </a:moveTo>
                  <a:lnTo>
                    <a:pt x="752475" y="783844"/>
                  </a:lnTo>
                  <a:lnTo>
                    <a:pt x="752475" y="667512"/>
                  </a:lnTo>
                  <a:lnTo>
                    <a:pt x="728726" y="667512"/>
                  </a:lnTo>
                  <a:lnTo>
                    <a:pt x="713613" y="665734"/>
                  </a:lnTo>
                  <a:lnTo>
                    <a:pt x="703961" y="663956"/>
                  </a:lnTo>
                  <a:lnTo>
                    <a:pt x="689483" y="663194"/>
                  </a:lnTo>
                  <a:lnTo>
                    <a:pt x="677291" y="661416"/>
                  </a:lnTo>
                  <a:lnTo>
                    <a:pt x="657606" y="660019"/>
                  </a:lnTo>
                  <a:lnTo>
                    <a:pt x="542036" y="660019"/>
                  </a:lnTo>
                  <a:lnTo>
                    <a:pt x="536321" y="660654"/>
                  </a:lnTo>
                  <a:lnTo>
                    <a:pt x="520827" y="660654"/>
                  </a:lnTo>
                  <a:lnTo>
                    <a:pt x="508127" y="660019"/>
                  </a:lnTo>
                  <a:lnTo>
                    <a:pt x="438023" y="660019"/>
                  </a:lnTo>
                  <a:lnTo>
                    <a:pt x="425450" y="659257"/>
                  </a:lnTo>
                  <a:lnTo>
                    <a:pt x="410972" y="659257"/>
                  </a:lnTo>
                  <a:lnTo>
                    <a:pt x="398018" y="658241"/>
                  </a:lnTo>
                  <a:lnTo>
                    <a:pt x="371729" y="657479"/>
                  </a:lnTo>
                  <a:lnTo>
                    <a:pt x="358013" y="657479"/>
                  </a:lnTo>
                  <a:lnTo>
                    <a:pt x="343662" y="656717"/>
                  </a:lnTo>
                  <a:lnTo>
                    <a:pt x="325628" y="656717"/>
                  </a:lnTo>
                  <a:lnTo>
                    <a:pt x="307721" y="655701"/>
                  </a:lnTo>
                  <a:lnTo>
                    <a:pt x="260096" y="652399"/>
                  </a:lnTo>
                  <a:lnTo>
                    <a:pt x="232410" y="651002"/>
                  </a:lnTo>
                  <a:lnTo>
                    <a:pt x="166624" y="649605"/>
                  </a:lnTo>
                  <a:lnTo>
                    <a:pt x="134620" y="649605"/>
                  </a:lnTo>
                  <a:lnTo>
                    <a:pt x="102235" y="648843"/>
                  </a:lnTo>
                  <a:lnTo>
                    <a:pt x="0" y="648843"/>
                  </a:lnTo>
                  <a:lnTo>
                    <a:pt x="0" y="792861"/>
                  </a:lnTo>
                  <a:lnTo>
                    <a:pt x="30226" y="792861"/>
                  </a:lnTo>
                  <a:lnTo>
                    <a:pt x="62611" y="793496"/>
                  </a:lnTo>
                  <a:lnTo>
                    <a:pt x="94615" y="793496"/>
                  </a:lnTo>
                  <a:lnTo>
                    <a:pt x="160528" y="795020"/>
                  </a:lnTo>
                  <a:lnTo>
                    <a:pt x="188214" y="796417"/>
                  </a:lnTo>
                  <a:lnTo>
                    <a:pt x="235712" y="799719"/>
                  </a:lnTo>
                  <a:lnTo>
                    <a:pt x="253619" y="800735"/>
                  </a:lnTo>
                  <a:lnTo>
                    <a:pt x="271653" y="800735"/>
                  </a:lnTo>
                  <a:lnTo>
                    <a:pt x="286131" y="801497"/>
                  </a:lnTo>
                  <a:lnTo>
                    <a:pt x="299720" y="801497"/>
                  </a:lnTo>
                  <a:lnTo>
                    <a:pt x="326009" y="802132"/>
                  </a:lnTo>
                  <a:lnTo>
                    <a:pt x="338963" y="803275"/>
                  </a:lnTo>
                  <a:lnTo>
                    <a:pt x="353441" y="803275"/>
                  </a:lnTo>
                  <a:lnTo>
                    <a:pt x="366014" y="804037"/>
                  </a:lnTo>
                  <a:lnTo>
                    <a:pt x="436245" y="804037"/>
                  </a:lnTo>
                  <a:lnTo>
                    <a:pt x="448818" y="804672"/>
                  </a:lnTo>
                  <a:lnTo>
                    <a:pt x="461772" y="804672"/>
                  </a:lnTo>
                  <a:lnTo>
                    <a:pt x="472948" y="805434"/>
                  </a:lnTo>
                  <a:lnTo>
                    <a:pt x="487299" y="805434"/>
                  </a:lnTo>
                  <a:lnTo>
                    <a:pt x="487299" y="938276"/>
                  </a:lnTo>
                  <a:lnTo>
                    <a:pt x="581533" y="938276"/>
                  </a:lnTo>
                  <a:lnTo>
                    <a:pt x="590931" y="937514"/>
                  </a:lnTo>
                  <a:lnTo>
                    <a:pt x="600329" y="937514"/>
                  </a:lnTo>
                  <a:lnTo>
                    <a:pt x="611124" y="938276"/>
                  </a:lnTo>
                  <a:lnTo>
                    <a:pt x="713232" y="938276"/>
                  </a:lnTo>
                  <a:lnTo>
                    <a:pt x="723265" y="937514"/>
                  </a:lnTo>
                  <a:lnTo>
                    <a:pt x="749554" y="936117"/>
                  </a:lnTo>
                  <a:lnTo>
                    <a:pt x="764032" y="934974"/>
                  </a:lnTo>
                  <a:lnTo>
                    <a:pt x="775843" y="933577"/>
                  </a:lnTo>
                  <a:lnTo>
                    <a:pt x="790194" y="931037"/>
                  </a:lnTo>
                  <a:lnTo>
                    <a:pt x="803910" y="927862"/>
                  </a:lnTo>
                  <a:lnTo>
                    <a:pt x="803910" y="783844"/>
                  </a:lnTo>
                  <a:close/>
                </a:path>
                <a:path w="3145790" h="960120">
                  <a:moveTo>
                    <a:pt x="3145536" y="816610"/>
                  </a:moveTo>
                  <a:lnTo>
                    <a:pt x="3139059" y="816610"/>
                  </a:lnTo>
                  <a:lnTo>
                    <a:pt x="3133979" y="814070"/>
                  </a:lnTo>
                  <a:lnTo>
                    <a:pt x="3131566" y="811530"/>
                  </a:lnTo>
                  <a:lnTo>
                    <a:pt x="3127248" y="805180"/>
                  </a:lnTo>
                  <a:lnTo>
                    <a:pt x="3123184" y="797560"/>
                  </a:lnTo>
                  <a:lnTo>
                    <a:pt x="3122168" y="793750"/>
                  </a:lnTo>
                  <a:lnTo>
                    <a:pt x="3119628" y="788670"/>
                  </a:lnTo>
                  <a:lnTo>
                    <a:pt x="3117850" y="782320"/>
                  </a:lnTo>
                  <a:lnTo>
                    <a:pt x="3114294" y="772160"/>
                  </a:lnTo>
                  <a:lnTo>
                    <a:pt x="3112389" y="763270"/>
                  </a:lnTo>
                  <a:lnTo>
                    <a:pt x="3112135" y="759460"/>
                  </a:lnTo>
                  <a:lnTo>
                    <a:pt x="3110230" y="756920"/>
                  </a:lnTo>
                  <a:lnTo>
                    <a:pt x="3109595" y="751840"/>
                  </a:lnTo>
                  <a:lnTo>
                    <a:pt x="3108452" y="749300"/>
                  </a:lnTo>
                  <a:lnTo>
                    <a:pt x="3107436" y="741680"/>
                  </a:lnTo>
                  <a:lnTo>
                    <a:pt x="3103753" y="727710"/>
                  </a:lnTo>
                  <a:lnTo>
                    <a:pt x="3103118" y="722630"/>
                  </a:lnTo>
                  <a:lnTo>
                    <a:pt x="3101213" y="712470"/>
                  </a:lnTo>
                  <a:lnTo>
                    <a:pt x="3100959" y="707390"/>
                  </a:lnTo>
                  <a:lnTo>
                    <a:pt x="3099816" y="701040"/>
                  </a:lnTo>
                  <a:lnTo>
                    <a:pt x="3099435" y="697230"/>
                  </a:lnTo>
                  <a:lnTo>
                    <a:pt x="3098419" y="693420"/>
                  </a:lnTo>
                  <a:lnTo>
                    <a:pt x="3098419" y="688340"/>
                  </a:lnTo>
                  <a:lnTo>
                    <a:pt x="3097276" y="684530"/>
                  </a:lnTo>
                  <a:lnTo>
                    <a:pt x="3096641" y="679450"/>
                  </a:lnTo>
                  <a:lnTo>
                    <a:pt x="3094736" y="668020"/>
                  </a:lnTo>
                  <a:lnTo>
                    <a:pt x="3094482" y="664210"/>
                  </a:lnTo>
                  <a:lnTo>
                    <a:pt x="3093720" y="660400"/>
                  </a:lnTo>
                  <a:lnTo>
                    <a:pt x="3093720" y="656590"/>
                  </a:lnTo>
                  <a:lnTo>
                    <a:pt x="3092577" y="651510"/>
                  </a:lnTo>
                  <a:lnTo>
                    <a:pt x="3091561" y="641350"/>
                  </a:lnTo>
                  <a:lnTo>
                    <a:pt x="3090418" y="636270"/>
                  </a:lnTo>
                  <a:lnTo>
                    <a:pt x="3090164" y="631190"/>
                  </a:lnTo>
                  <a:lnTo>
                    <a:pt x="3089021" y="626110"/>
                  </a:lnTo>
                  <a:lnTo>
                    <a:pt x="3088259" y="619760"/>
                  </a:lnTo>
                  <a:lnTo>
                    <a:pt x="3084703" y="601980"/>
                  </a:lnTo>
                  <a:lnTo>
                    <a:pt x="3082925" y="591820"/>
                  </a:lnTo>
                  <a:lnTo>
                    <a:pt x="3081782" y="586740"/>
                  </a:lnTo>
                  <a:lnTo>
                    <a:pt x="3081782" y="581660"/>
                  </a:lnTo>
                  <a:lnTo>
                    <a:pt x="3079623" y="570230"/>
                  </a:lnTo>
                  <a:lnTo>
                    <a:pt x="3078607" y="566420"/>
                  </a:lnTo>
                  <a:lnTo>
                    <a:pt x="3072892" y="548640"/>
                  </a:lnTo>
                  <a:lnTo>
                    <a:pt x="3068574" y="533400"/>
                  </a:lnTo>
                  <a:lnTo>
                    <a:pt x="3067050" y="527050"/>
                  </a:lnTo>
                  <a:lnTo>
                    <a:pt x="3066034" y="520700"/>
                  </a:lnTo>
                  <a:lnTo>
                    <a:pt x="3064256" y="514350"/>
                  </a:lnTo>
                  <a:lnTo>
                    <a:pt x="3064256" y="509270"/>
                  </a:lnTo>
                  <a:lnTo>
                    <a:pt x="3062351" y="504190"/>
                  </a:lnTo>
                  <a:lnTo>
                    <a:pt x="3062351" y="500380"/>
                  </a:lnTo>
                  <a:lnTo>
                    <a:pt x="3061335" y="497840"/>
                  </a:lnTo>
                  <a:lnTo>
                    <a:pt x="3060573" y="492760"/>
                  </a:lnTo>
                  <a:lnTo>
                    <a:pt x="3058795" y="486410"/>
                  </a:lnTo>
                  <a:lnTo>
                    <a:pt x="3058033" y="481330"/>
                  </a:lnTo>
                  <a:lnTo>
                    <a:pt x="3056255" y="474980"/>
                  </a:lnTo>
                  <a:lnTo>
                    <a:pt x="3056255" y="471170"/>
                  </a:lnTo>
                  <a:lnTo>
                    <a:pt x="3052699" y="449580"/>
                  </a:lnTo>
                  <a:lnTo>
                    <a:pt x="3052699" y="444500"/>
                  </a:lnTo>
                  <a:lnTo>
                    <a:pt x="3052318" y="439420"/>
                  </a:lnTo>
                  <a:lnTo>
                    <a:pt x="3051556" y="435610"/>
                  </a:lnTo>
                  <a:lnTo>
                    <a:pt x="3051556" y="431800"/>
                  </a:lnTo>
                  <a:lnTo>
                    <a:pt x="3050540" y="427990"/>
                  </a:lnTo>
                  <a:lnTo>
                    <a:pt x="3050159" y="424180"/>
                  </a:lnTo>
                  <a:lnTo>
                    <a:pt x="3049397" y="420370"/>
                  </a:lnTo>
                  <a:lnTo>
                    <a:pt x="3048762" y="412750"/>
                  </a:lnTo>
                  <a:lnTo>
                    <a:pt x="3048000" y="408940"/>
                  </a:lnTo>
                  <a:lnTo>
                    <a:pt x="3048000" y="405130"/>
                  </a:lnTo>
                  <a:lnTo>
                    <a:pt x="3047619" y="400050"/>
                  </a:lnTo>
                  <a:lnTo>
                    <a:pt x="3046857" y="396240"/>
                  </a:lnTo>
                  <a:lnTo>
                    <a:pt x="3046857" y="393700"/>
                  </a:lnTo>
                  <a:lnTo>
                    <a:pt x="3045841" y="389890"/>
                  </a:lnTo>
                  <a:lnTo>
                    <a:pt x="3044444" y="379730"/>
                  </a:lnTo>
                  <a:lnTo>
                    <a:pt x="3043301" y="374650"/>
                  </a:lnTo>
                  <a:lnTo>
                    <a:pt x="3043301" y="370840"/>
                  </a:lnTo>
                  <a:lnTo>
                    <a:pt x="3042285" y="367030"/>
                  </a:lnTo>
                  <a:lnTo>
                    <a:pt x="3042285" y="361950"/>
                  </a:lnTo>
                  <a:lnTo>
                    <a:pt x="3041142" y="358140"/>
                  </a:lnTo>
                  <a:lnTo>
                    <a:pt x="3040380" y="350520"/>
                  </a:lnTo>
                  <a:lnTo>
                    <a:pt x="3039745" y="347980"/>
                  </a:lnTo>
                  <a:lnTo>
                    <a:pt x="3039364" y="342900"/>
                  </a:lnTo>
                  <a:lnTo>
                    <a:pt x="3037967" y="340360"/>
                  </a:lnTo>
                  <a:lnTo>
                    <a:pt x="3037586" y="335280"/>
                  </a:lnTo>
                  <a:lnTo>
                    <a:pt x="3036824" y="331470"/>
                  </a:lnTo>
                  <a:lnTo>
                    <a:pt x="3036824" y="318770"/>
                  </a:lnTo>
                  <a:lnTo>
                    <a:pt x="3036062" y="311150"/>
                  </a:lnTo>
                  <a:lnTo>
                    <a:pt x="3035808" y="306070"/>
                  </a:lnTo>
                  <a:lnTo>
                    <a:pt x="3035808" y="287020"/>
                  </a:lnTo>
                  <a:lnTo>
                    <a:pt x="3036443" y="280670"/>
                  </a:lnTo>
                  <a:lnTo>
                    <a:pt x="3036443" y="275590"/>
                  </a:lnTo>
                  <a:lnTo>
                    <a:pt x="3037205" y="267970"/>
                  </a:lnTo>
                  <a:lnTo>
                    <a:pt x="3037205" y="237490"/>
                  </a:lnTo>
                  <a:lnTo>
                    <a:pt x="3037967" y="226060"/>
                  </a:lnTo>
                  <a:lnTo>
                    <a:pt x="3038221" y="217170"/>
                  </a:lnTo>
                  <a:lnTo>
                    <a:pt x="3038983" y="212090"/>
                  </a:lnTo>
                  <a:lnTo>
                    <a:pt x="3038983" y="207010"/>
                  </a:lnTo>
                  <a:lnTo>
                    <a:pt x="3039745" y="203200"/>
                  </a:lnTo>
                  <a:lnTo>
                    <a:pt x="3039745" y="195580"/>
                  </a:lnTo>
                  <a:lnTo>
                    <a:pt x="3040126" y="191770"/>
                  </a:lnTo>
                  <a:lnTo>
                    <a:pt x="3041523" y="186690"/>
                  </a:lnTo>
                  <a:lnTo>
                    <a:pt x="3044698" y="177800"/>
                  </a:lnTo>
                  <a:lnTo>
                    <a:pt x="3047238" y="167640"/>
                  </a:lnTo>
                  <a:lnTo>
                    <a:pt x="3050921" y="143510"/>
                  </a:lnTo>
                  <a:lnTo>
                    <a:pt x="3050921" y="0"/>
                  </a:lnTo>
                  <a:lnTo>
                    <a:pt x="2978912" y="0"/>
                  </a:lnTo>
                  <a:lnTo>
                    <a:pt x="2975229" y="22860"/>
                  </a:lnTo>
                  <a:lnTo>
                    <a:pt x="2972816" y="34290"/>
                  </a:lnTo>
                  <a:lnTo>
                    <a:pt x="2970911" y="38100"/>
                  </a:lnTo>
                  <a:lnTo>
                    <a:pt x="2969514" y="43180"/>
                  </a:lnTo>
                  <a:lnTo>
                    <a:pt x="2968117" y="46990"/>
                  </a:lnTo>
                  <a:lnTo>
                    <a:pt x="2967736" y="52070"/>
                  </a:lnTo>
                  <a:lnTo>
                    <a:pt x="2967736" y="59690"/>
                  </a:lnTo>
                  <a:lnTo>
                    <a:pt x="2966974" y="63500"/>
                  </a:lnTo>
                  <a:lnTo>
                    <a:pt x="2966974" y="68580"/>
                  </a:lnTo>
                  <a:lnTo>
                    <a:pt x="2966212" y="72390"/>
                  </a:lnTo>
                  <a:lnTo>
                    <a:pt x="2965958" y="81280"/>
                  </a:lnTo>
                  <a:lnTo>
                    <a:pt x="2965196" y="93980"/>
                  </a:lnTo>
                  <a:lnTo>
                    <a:pt x="2965196" y="124460"/>
                  </a:lnTo>
                  <a:lnTo>
                    <a:pt x="2964434" y="130810"/>
                  </a:lnTo>
                  <a:lnTo>
                    <a:pt x="2964434" y="137160"/>
                  </a:lnTo>
                  <a:lnTo>
                    <a:pt x="2963799" y="142240"/>
                  </a:lnTo>
                  <a:lnTo>
                    <a:pt x="2963799" y="152400"/>
                  </a:lnTo>
                  <a:lnTo>
                    <a:pt x="2962656" y="163830"/>
                  </a:lnTo>
                  <a:lnTo>
                    <a:pt x="2962656" y="171450"/>
                  </a:lnTo>
                  <a:lnTo>
                    <a:pt x="2961894" y="175260"/>
                  </a:lnTo>
                  <a:lnTo>
                    <a:pt x="2961894" y="179070"/>
                  </a:lnTo>
                  <a:lnTo>
                    <a:pt x="2961259" y="184150"/>
                  </a:lnTo>
                  <a:lnTo>
                    <a:pt x="2961259" y="355600"/>
                  </a:lnTo>
                  <a:lnTo>
                    <a:pt x="2961894" y="359410"/>
                  </a:lnTo>
                  <a:lnTo>
                    <a:pt x="2961894" y="364490"/>
                  </a:lnTo>
                  <a:lnTo>
                    <a:pt x="2962656" y="367030"/>
                  </a:lnTo>
                  <a:lnTo>
                    <a:pt x="2962656" y="377190"/>
                  </a:lnTo>
                  <a:lnTo>
                    <a:pt x="2963037" y="382270"/>
                  </a:lnTo>
                  <a:lnTo>
                    <a:pt x="2963037" y="388620"/>
                  </a:lnTo>
                  <a:lnTo>
                    <a:pt x="2963799" y="393700"/>
                  </a:lnTo>
                  <a:lnTo>
                    <a:pt x="2963799" y="450850"/>
                  </a:lnTo>
                  <a:lnTo>
                    <a:pt x="2964815" y="463550"/>
                  </a:lnTo>
                  <a:lnTo>
                    <a:pt x="2964815" y="474980"/>
                  </a:lnTo>
                  <a:lnTo>
                    <a:pt x="2965958" y="483870"/>
                  </a:lnTo>
                  <a:lnTo>
                    <a:pt x="2967355" y="487680"/>
                  </a:lnTo>
                  <a:lnTo>
                    <a:pt x="2969133" y="502920"/>
                  </a:lnTo>
                  <a:lnTo>
                    <a:pt x="2970276" y="506730"/>
                  </a:lnTo>
                  <a:lnTo>
                    <a:pt x="2970276" y="510540"/>
                  </a:lnTo>
                  <a:lnTo>
                    <a:pt x="2971292" y="514350"/>
                  </a:lnTo>
                  <a:lnTo>
                    <a:pt x="2971292" y="519430"/>
                  </a:lnTo>
                  <a:lnTo>
                    <a:pt x="2972435" y="523240"/>
                  </a:lnTo>
                  <a:lnTo>
                    <a:pt x="2973832" y="533400"/>
                  </a:lnTo>
                  <a:lnTo>
                    <a:pt x="2974975" y="537210"/>
                  </a:lnTo>
                  <a:lnTo>
                    <a:pt x="2974975" y="541020"/>
                  </a:lnTo>
                  <a:lnTo>
                    <a:pt x="2975991" y="548640"/>
                  </a:lnTo>
                  <a:lnTo>
                    <a:pt x="2975991" y="552450"/>
                  </a:lnTo>
                  <a:lnTo>
                    <a:pt x="2977134" y="560070"/>
                  </a:lnTo>
                  <a:lnTo>
                    <a:pt x="2977388" y="565150"/>
                  </a:lnTo>
                  <a:lnTo>
                    <a:pt x="2978150" y="568960"/>
                  </a:lnTo>
                  <a:lnTo>
                    <a:pt x="2978531" y="572770"/>
                  </a:lnTo>
                  <a:lnTo>
                    <a:pt x="2979547" y="576580"/>
                  </a:lnTo>
                  <a:lnTo>
                    <a:pt x="2979547" y="579120"/>
                  </a:lnTo>
                  <a:lnTo>
                    <a:pt x="2980309" y="584200"/>
                  </a:lnTo>
                  <a:lnTo>
                    <a:pt x="2980690" y="589280"/>
                  </a:lnTo>
                  <a:lnTo>
                    <a:pt x="2980690" y="593090"/>
                  </a:lnTo>
                  <a:lnTo>
                    <a:pt x="2983230" y="609600"/>
                  </a:lnTo>
                  <a:lnTo>
                    <a:pt x="2984246" y="614680"/>
                  </a:lnTo>
                  <a:lnTo>
                    <a:pt x="2984246" y="618490"/>
                  </a:lnTo>
                  <a:lnTo>
                    <a:pt x="2986024" y="624840"/>
                  </a:lnTo>
                  <a:lnTo>
                    <a:pt x="2986786" y="631190"/>
                  </a:lnTo>
                  <a:lnTo>
                    <a:pt x="2988564" y="636270"/>
                  </a:lnTo>
                  <a:lnTo>
                    <a:pt x="2989326" y="641350"/>
                  </a:lnTo>
                  <a:lnTo>
                    <a:pt x="2990342" y="645160"/>
                  </a:lnTo>
                  <a:lnTo>
                    <a:pt x="2990342" y="648970"/>
                  </a:lnTo>
                  <a:lnTo>
                    <a:pt x="2992247" y="652780"/>
                  </a:lnTo>
                  <a:lnTo>
                    <a:pt x="2992247" y="657860"/>
                  </a:lnTo>
                  <a:lnTo>
                    <a:pt x="2994025" y="665480"/>
                  </a:lnTo>
                  <a:lnTo>
                    <a:pt x="2996565" y="678180"/>
                  </a:lnTo>
                  <a:lnTo>
                    <a:pt x="2998724" y="684530"/>
                  </a:lnTo>
                  <a:lnTo>
                    <a:pt x="3004820" y="704850"/>
                  </a:lnTo>
                  <a:lnTo>
                    <a:pt x="3006598" y="709930"/>
                  </a:lnTo>
                  <a:lnTo>
                    <a:pt x="3007614" y="713740"/>
                  </a:lnTo>
                  <a:lnTo>
                    <a:pt x="3009773" y="725170"/>
                  </a:lnTo>
                  <a:lnTo>
                    <a:pt x="3009773" y="730250"/>
                  </a:lnTo>
                  <a:lnTo>
                    <a:pt x="3011678" y="739140"/>
                  </a:lnTo>
                  <a:lnTo>
                    <a:pt x="3012694" y="745490"/>
                  </a:lnTo>
                  <a:lnTo>
                    <a:pt x="3014091" y="751840"/>
                  </a:lnTo>
                  <a:lnTo>
                    <a:pt x="3016377" y="764540"/>
                  </a:lnTo>
                  <a:lnTo>
                    <a:pt x="3017012" y="769620"/>
                  </a:lnTo>
                  <a:lnTo>
                    <a:pt x="3018155" y="774700"/>
                  </a:lnTo>
                  <a:lnTo>
                    <a:pt x="3018536" y="779780"/>
                  </a:lnTo>
                  <a:lnTo>
                    <a:pt x="3019552" y="786130"/>
                  </a:lnTo>
                  <a:lnTo>
                    <a:pt x="3020695" y="796290"/>
                  </a:lnTo>
                  <a:lnTo>
                    <a:pt x="3021711" y="800100"/>
                  </a:lnTo>
                  <a:lnTo>
                    <a:pt x="3021711" y="805180"/>
                  </a:lnTo>
                  <a:lnTo>
                    <a:pt x="3022473" y="807720"/>
                  </a:lnTo>
                  <a:lnTo>
                    <a:pt x="3022854" y="812800"/>
                  </a:lnTo>
                  <a:lnTo>
                    <a:pt x="3024632" y="822960"/>
                  </a:lnTo>
                  <a:lnTo>
                    <a:pt x="3025267" y="828040"/>
                  </a:lnTo>
                  <a:lnTo>
                    <a:pt x="3026410" y="833120"/>
                  </a:lnTo>
                  <a:lnTo>
                    <a:pt x="3026410" y="836930"/>
                  </a:lnTo>
                  <a:lnTo>
                    <a:pt x="3027426" y="840740"/>
                  </a:lnTo>
                  <a:lnTo>
                    <a:pt x="3028188" y="847090"/>
                  </a:lnTo>
                  <a:lnTo>
                    <a:pt x="3028950" y="850900"/>
                  </a:lnTo>
                  <a:lnTo>
                    <a:pt x="3029331" y="857250"/>
                  </a:lnTo>
                  <a:lnTo>
                    <a:pt x="3031109" y="866140"/>
                  </a:lnTo>
                  <a:lnTo>
                    <a:pt x="3031744" y="871220"/>
                  </a:lnTo>
                  <a:lnTo>
                    <a:pt x="3035427" y="885190"/>
                  </a:lnTo>
                  <a:lnTo>
                    <a:pt x="3036062" y="889000"/>
                  </a:lnTo>
                  <a:lnTo>
                    <a:pt x="3036443" y="894080"/>
                  </a:lnTo>
                  <a:lnTo>
                    <a:pt x="3037586" y="896620"/>
                  </a:lnTo>
                  <a:lnTo>
                    <a:pt x="3038221" y="900430"/>
                  </a:lnTo>
                  <a:lnTo>
                    <a:pt x="3040126" y="904240"/>
                  </a:lnTo>
                  <a:lnTo>
                    <a:pt x="3040380" y="908050"/>
                  </a:lnTo>
                  <a:lnTo>
                    <a:pt x="3041523" y="911860"/>
                  </a:lnTo>
                  <a:lnTo>
                    <a:pt x="3042285" y="915670"/>
                  </a:lnTo>
                  <a:lnTo>
                    <a:pt x="3044063" y="922020"/>
                  </a:lnTo>
                  <a:lnTo>
                    <a:pt x="3047619" y="932180"/>
                  </a:lnTo>
                  <a:lnTo>
                    <a:pt x="3050159" y="937260"/>
                  </a:lnTo>
                  <a:lnTo>
                    <a:pt x="3051175" y="941070"/>
                  </a:lnTo>
                  <a:lnTo>
                    <a:pt x="3055239" y="948690"/>
                  </a:lnTo>
                  <a:lnTo>
                    <a:pt x="3057017" y="952500"/>
                  </a:lnTo>
                  <a:lnTo>
                    <a:pt x="3059557" y="956310"/>
                  </a:lnTo>
                  <a:lnTo>
                    <a:pt x="3062097" y="958850"/>
                  </a:lnTo>
                  <a:lnTo>
                    <a:pt x="3067050" y="960120"/>
                  </a:lnTo>
                  <a:lnTo>
                    <a:pt x="3145536" y="960120"/>
                  </a:lnTo>
                  <a:lnTo>
                    <a:pt x="3145536" y="81661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861304" y="1828799"/>
              <a:ext cx="334010" cy="591820"/>
            </a:xfrm>
            <a:custGeom>
              <a:avLst/>
              <a:gdLst/>
              <a:ahLst/>
              <a:cxnLst/>
              <a:rect l="l" t="t" r="r" b="b"/>
              <a:pathLst>
                <a:path w="334010" h="591819">
                  <a:moveTo>
                    <a:pt x="306832" y="381"/>
                  </a:moveTo>
                  <a:lnTo>
                    <a:pt x="229235" y="381"/>
                  </a:lnTo>
                  <a:lnTo>
                    <a:pt x="220599" y="1016"/>
                  </a:lnTo>
                  <a:lnTo>
                    <a:pt x="217043" y="1778"/>
                  </a:lnTo>
                  <a:lnTo>
                    <a:pt x="212725" y="2159"/>
                  </a:lnTo>
                  <a:lnTo>
                    <a:pt x="209042" y="3175"/>
                  </a:lnTo>
                  <a:lnTo>
                    <a:pt x="204089" y="3175"/>
                  </a:lnTo>
                  <a:lnTo>
                    <a:pt x="200406" y="3937"/>
                  </a:lnTo>
                  <a:lnTo>
                    <a:pt x="196088" y="4318"/>
                  </a:lnTo>
                  <a:lnTo>
                    <a:pt x="118237" y="4318"/>
                  </a:lnTo>
                  <a:lnTo>
                    <a:pt x="113665" y="3556"/>
                  </a:lnTo>
                  <a:lnTo>
                    <a:pt x="104394" y="2921"/>
                  </a:lnTo>
                  <a:lnTo>
                    <a:pt x="94615" y="1778"/>
                  </a:lnTo>
                  <a:lnTo>
                    <a:pt x="83185" y="1016"/>
                  </a:lnTo>
                  <a:lnTo>
                    <a:pt x="72009" y="0"/>
                  </a:lnTo>
                  <a:lnTo>
                    <a:pt x="0" y="0"/>
                  </a:lnTo>
                  <a:lnTo>
                    <a:pt x="0" y="144145"/>
                  </a:lnTo>
                  <a:lnTo>
                    <a:pt x="11176" y="145161"/>
                  </a:lnTo>
                  <a:lnTo>
                    <a:pt x="22733" y="145923"/>
                  </a:lnTo>
                  <a:lnTo>
                    <a:pt x="41783" y="147701"/>
                  </a:lnTo>
                  <a:lnTo>
                    <a:pt x="50800" y="149225"/>
                  </a:lnTo>
                  <a:lnTo>
                    <a:pt x="61214" y="150368"/>
                  </a:lnTo>
                  <a:lnTo>
                    <a:pt x="136398" y="150368"/>
                  </a:lnTo>
                  <a:lnTo>
                    <a:pt x="145161" y="149479"/>
                  </a:lnTo>
                  <a:lnTo>
                    <a:pt x="170561" y="150368"/>
                  </a:lnTo>
                  <a:lnTo>
                    <a:pt x="255397" y="150368"/>
                  </a:lnTo>
                  <a:lnTo>
                    <a:pt x="259334" y="149987"/>
                  </a:lnTo>
                  <a:lnTo>
                    <a:pt x="268351" y="148590"/>
                  </a:lnTo>
                  <a:lnTo>
                    <a:pt x="272288" y="148209"/>
                  </a:lnTo>
                  <a:lnTo>
                    <a:pt x="275971" y="147320"/>
                  </a:lnTo>
                  <a:lnTo>
                    <a:pt x="280924" y="147320"/>
                  </a:lnTo>
                  <a:lnTo>
                    <a:pt x="284607" y="146304"/>
                  </a:lnTo>
                  <a:lnTo>
                    <a:pt x="288925" y="145923"/>
                  </a:lnTo>
                  <a:lnTo>
                    <a:pt x="292481" y="145161"/>
                  </a:lnTo>
                  <a:lnTo>
                    <a:pt x="295402" y="144780"/>
                  </a:lnTo>
                  <a:lnTo>
                    <a:pt x="306832" y="144526"/>
                  </a:lnTo>
                  <a:lnTo>
                    <a:pt x="306832" y="381"/>
                  </a:lnTo>
                  <a:close/>
                </a:path>
                <a:path w="334010" h="591819">
                  <a:moveTo>
                    <a:pt x="333629" y="335280"/>
                  </a:moveTo>
                  <a:lnTo>
                    <a:pt x="261620" y="335280"/>
                  </a:lnTo>
                  <a:lnTo>
                    <a:pt x="257302" y="336423"/>
                  </a:lnTo>
                  <a:lnTo>
                    <a:pt x="252984" y="337058"/>
                  </a:lnTo>
                  <a:lnTo>
                    <a:pt x="249555" y="338582"/>
                  </a:lnTo>
                  <a:lnTo>
                    <a:pt x="242316" y="340741"/>
                  </a:lnTo>
                  <a:lnTo>
                    <a:pt x="235458" y="343916"/>
                  </a:lnTo>
                  <a:lnTo>
                    <a:pt x="224663" y="348361"/>
                  </a:lnTo>
                  <a:lnTo>
                    <a:pt x="218186" y="351663"/>
                  </a:lnTo>
                  <a:lnTo>
                    <a:pt x="213868" y="353441"/>
                  </a:lnTo>
                  <a:lnTo>
                    <a:pt x="211328" y="355219"/>
                  </a:lnTo>
                  <a:lnTo>
                    <a:pt x="207772" y="356616"/>
                  </a:lnTo>
                  <a:lnTo>
                    <a:pt x="204470" y="359537"/>
                  </a:lnTo>
                  <a:lnTo>
                    <a:pt x="202057" y="360934"/>
                  </a:lnTo>
                  <a:lnTo>
                    <a:pt x="191897" y="368554"/>
                  </a:lnTo>
                  <a:lnTo>
                    <a:pt x="188722" y="371475"/>
                  </a:lnTo>
                  <a:lnTo>
                    <a:pt x="185801" y="373253"/>
                  </a:lnTo>
                  <a:lnTo>
                    <a:pt x="182880" y="376809"/>
                  </a:lnTo>
                  <a:lnTo>
                    <a:pt x="180086" y="378968"/>
                  </a:lnTo>
                  <a:lnTo>
                    <a:pt x="176784" y="381889"/>
                  </a:lnTo>
                  <a:lnTo>
                    <a:pt x="173863" y="383667"/>
                  </a:lnTo>
                  <a:lnTo>
                    <a:pt x="167132" y="387223"/>
                  </a:lnTo>
                  <a:lnTo>
                    <a:pt x="163449" y="389763"/>
                  </a:lnTo>
                  <a:lnTo>
                    <a:pt x="159893" y="391541"/>
                  </a:lnTo>
                  <a:lnTo>
                    <a:pt x="156972" y="393319"/>
                  </a:lnTo>
                  <a:lnTo>
                    <a:pt x="154432" y="395478"/>
                  </a:lnTo>
                  <a:lnTo>
                    <a:pt x="146939" y="399923"/>
                  </a:lnTo>
                  <a:lnTo>
                    <a:pt x="142240" y="403479"/>
                  </a:lnTo>
                  <a:lnTo>
                    <a:pt x="133985" y="408559"/>
                  </a:lnTo>
                  <a:lnTo>
                    <a:pt x="131064" y="412496"/>
                  </a:lnTo>
                  <a:lnTo>
                    <a:pt x="125349" y="417830"/>
                  </a:lnTo>
                  <a:lnTo>
                    <a:pt x="122428" y="422910"/>
                  </a:lnTo>
                  <a:lnTo>
                    <a:pt x="118110" y="427228"/>
                  </a:lnTo>
                  <a:lnTo>
                    <a:pt x="116713" y="430149"/>
                  </a:lnTo>
                  <a:lnTo>
                    <a:pt x="115951" y="431165"/>
                  </a:lnTo>
                  <a:lnTo>
                    <a:pt x="113411" y="438404"/>
                  </a:lnTo>
                  <a:lnTo>
                    <a:pt x="109474" y="447167"/>
                  </a:lnTo>
                  <a:lnTo>
                    <a:pt x="109474" y="591312"/>
                  </a:lnTo>
                  <a:lnTo>
                    <a:pt x="181483" y="591312"/>
                  </a:lnTo>
                  <a:lnTo>
                    <a:pt x="185420" y="582676"/>
                  </a:lnTo>
                  <a:lnTo>
                    <a:pt x="187960" y="575437"/>
                  </a:lnTo>
                  <a:lnTo>
                    <a:pt x="190119" y="571500"/>
                  </a:lnTo>
                  <a:lnTo>
                    <a:pt x="194437" y="567182"/>
                  </a:lnTo>
                  <a:lnTo>
                    <a:pt x="197358" y="562102"/>
                  </a:lnTo>
                  <a:lnTo>
                    <a:pt x="203073" y="556768"/>
                  </a:lnTo>
                  <a:lnTo>
                    <a:pt x="205994" y="552704"/>
                  </a:lnTo>
                  <a:lnTo>
                    <a:pt x="214249" y="547751"/>
                  </a:lnTo>
                  <a:lnTo>
                    <a:pt x="218948" y="544068"/>
                  </a:lnTo>
                  <a:lnTo>
                    <a:pt x="226441" y="539623"/>
                  </a:lnTo>
                  <a:lnTo>
                    <a:pt x="228981" y="537464"/>
                  </a:lnTo>
                  <a:lnTo>
                    <a:pt x="231902" y="535686"/>
                  </a:lnTo>
                  <a:lnTo>
                    <a:pt x="235458" y="533908"/>
                  </a:lnTo>
                  <a:lnTo>
                    <a:pt x="239141" y="531368"/>
                  </a:lnTo>
                  <a:lnTo>
                    <a:pt x="242697" y="529590"/>
                  </a:lnTo>
                  <a:lnTo>
                    <a:pt x="248793" y="526034"/>
                  </a:lnTo>
                  <a:lnTo>
                    <a:pt x="251968" y="523113"/>
                  </a:lnTo>
                  <a:lnTo>
                    <a:pt x="254762" y="520954"/>
                  </a:lnTo>
                  <a:lnTo>
                    <a:pt x="257683" y="517398"/>
                  </a:lnTo>
                  <a:lnTo>
                    <a:pt x="260604" y="515493"/>
                  </a:lnTo>
                  <a:lnTo>
                    <a:pt x="263779" y="512699"/>
                  </a:lnTo>
                  <a:lnTo>
                    <a:pt x="270256" y="508000"/>
                  </a:lnTo>
                  <a:lnTo>
                    <a:pt x="273812" y="505079"/>
                  </a:lnTo>
                  <a:lnTo>
                    <a:pt x="276352" y="503682"/>
                  </a:lnTo>
                  <a:lnTo>
                    <a:pt x="279654" y="500761"/>
                  </a:lnTo>
                  <a:lnTo>
                    <a:pt x="283210" y="499364"/>
                  </a:lnTo>
                  <a:lnTo>
                    <a:pt x="285750" y="497586"/>
                  </a:lnTo>
                  <a:lnTo>
                    <a:pt x="290068" y="495808"/>
                  </a:lnTo>
                  <a:lnTo>
                    <a:pt x="293624" y="493903"/>
                  </a:lnTo>
                  <a:lnTo>
                    <a:pt x="303403" y="489585"/>
                  </a:lnTo>
                  <a:lnTo>
                    <a:pt x="307340" y="488188"/>
                  </a:lnTo>
                  <a:lnTo>
                    <a:pt x="314198" y="484886"/>
                  </a:lnTo>
                  <a:lnTo>
                    <a:pt x="318135" y="483870"/>
                  </a:lnTo>
                  <a:lnTo>
                    <a:pt x="324993" y="481330"/>
                  </a:lnTo>
                  <a:lnTo>
                    <a:pt x="333629" y="479552"/>
                  </a:lnTo>
                  <a:lnTo>
                    <a:pt x="333629" y="335280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617976" y="1527047"/>
              <a:ext cx="2203450" cy="1953895"/>
            </a:xfrm>
            <a:custGeom>
              <a:avLst/>
              <a:gdLst/>
              <a:ahLst/>
              <a:cxnLst/>
              <a:rect l="l" t="t" r="r" b="b"/>
              <a:pathLst>
                <a:path w="2203450" h="1953895">
                  <a:moveTo>
                    <a:pt x="379349" y="1592072"/>
                  </a:moveTo>
                  <a:lnTo>
                    <a:pt x="374777" y="1592072"/>
                  </a:lnTo>
                  <a:lnTo>
                    <a:pt x="374777" y="1489075"/>
                  </a:lnTo>
                  <a:lnTo>
                    <a:pt x="374015" y="1486916"/>
                  </a:lnTo>
                  <a:lnTo>
                    <a:pt x="371221" y="1485519"/>
                  </a:lnTo>
                  <a:lnTo>
                    <a:pt x="366903" y="1485519"/>
                  </a:lnTo>
                  <a:lnTo>
                    <a:pt x="360426" y="1484757"/>
                  </a:lnTo>
                  <a:lnTo>
                    <a:pt x="352171" y="1484757"/>
                  </a:lnTo>
                  <a:lnTo>
                    <a:pt x="347853" y="1484122"/>
                  </a:lnTo>
                  <a:lnTo>
                    <a:pt x="289433" y="1484122"/>
                  </a:lnTo>
                  <a:lnTo>
                    <a:pt x="259207" y="1482598"/>
                  </a:lnTo>
                  <a:lnTo>
                    <a:pt x="241554" y="1482217"/>
                  </a:lnTo>
                  <a:lnTo>
                    <a:pt x="186182" y="1480058"/>
                  </a:lnTo>
                  <a:lnTo>
                    <a:pt x="99187" y="1477899"/>
                  </a:lnTo>
                  <a:lnTo>
                    <a:pt x="27178" y="1477899"/>
                  </a:lnTo>
                  <a:lnTo>
                    <a:pt x="27178" y="1596390"/>
                  </a:lnTo>
                  <a:lnTo>
                    <a:pt x="25654" y="1596390"/>
                  </a:lnTo>
                  <a:lnTo>
                    <a:pt x="7239" y="1598930"/>
                  </a:lnTo>
                  <a:lnTo>
                    <a:pt x="4064" y="1599692"/>
                  </a:lnTo>
                  <a:lnTo>
                    <a:pt x="0" y="1599946"/>
                  </a:lnTo>
                  <a:lnTo>
                    <a:pt x="0" y="1743964"/>
                  </a:lnTo>
                  <a:lnTo>
                    <a:pt x="73152" y="1743964"/>
                  </a:lnTo>
                  <a:lnTo>
                    <a:pt x="88265" y="1741805"/>
                  </a:lnTo>
                  <a:lnTo>
                    <a:pt x="148971" y="1745107"/>
                  </a:lnTo>
                  <a:lnTo>
                    <a:pt x="189992" y="1746504"/>
                  </a:lnTo>
                  <a:lnTo>
                    <a:pt x="282194" y="1746504"/>
                  </a:lnTo>
                  <a:lnTo>
                    <a:pt x="317119" y="1745107"/>
                  </a:lnTo>
                  <a:lnTo>
                    <a:pt x="330708" y="1744345"/>
                  </a:lnTo>
                  <a:lnTo>
                    <a:pt x="360934" y="1740027"/>
                  </a:lnTo>
                  <a:lnTo>
                    <a:pt x="379349" y="1736090"/>
                  </a:lnTo>
                  <a:lnTo>
                    <a:pt x="379349" y="1592072"/>
                  </a:lnTo>
                  <a:close/>
                </a:path>
                <a:path w="2203450" h="1953895">
                  <a:moveTo>
                    <a:pt x="416941" y="1793748"/>
                  </a:moveTo>
                  <a:lnTo>
                    <a:pt x="345059" y="1793748"/>
                  </a:lnTo>
                  <a:lnTo>
                    <a:pt x="327787" y="1794510"/>
                  </a:lnTo>
                  <a:lnTo>
                    <a:pt x="311531" y="1794510"/>
                  </a:lnTo>
                  <a:lnTo>
                    <a:pt x="299339" y="1795145"/>
                  </a:lnTo>
                  <a:lnTo>
                    <a:pt x="202438" y="1795145"/>
                  </a:lnTo>
                  <a:lnTo>
                    <a:pt x="172593" y="1796669"/>
                  </a:lnTo>
                  <a:lnTo>
                    <a:pt x="141986" y="1801368"/>
                  </a:lnTo>
                  <a:lnTo>
                    <a:pt x="113665" y="1806702"/>
                  </a:lnTo>
                  <a:lnTo>
                    <a:pt x="99949" y="1809623"/>
                  </a:lnTo>
                  <a:lnTo>
                    <a:pt x="98933" y="1809623"/>
                  </a:lnTo>
                  <a:lnTo>
                    <a:pt x="98933" y="1953641"/>
                  </a:lnTo>
                  <a:lnTo>
                    <a:pt x="171831" y="1953641"/>
                  </a:lnTo>
                  <a:lnTo>
                    <a:pt x="185547" y="1950720"/>
                  </a:lnTo>
                  <a:lnTo>
                    <a:pt x="213995" y="1945386"/>
                  </a:lnTo>
                  <a:lnTo>
                    <a:pt x="244602" y="1940687"/>
                  </a:lnTo>
                  <a:lnTo>
                    <a:pt x="274447" y="1939163"/>
                  </a:lnTo>
                  <a:lnTo>
                    <a:pt x="371348" y="1939163"/>
                  </a:lnTo>
                  <a:lnTo>
                    <a:pt x="383540" y="1938528"/>
                  </a:lnTo>
                  <a:lnTo>
                    <a:pt x="399796" y="1938528"/>
                  </a:lnTo>
                  <a:lnTo>
                    <a:pt x="416941" y="1937766"/>
                  </a:lnTo>
                  <a:lnTo>
                    <a:pt x="416941" y="1793748"/>
                  </a:lnTo>
                  <a:close/>
                </a:path>
                <a:path w="2203450" h="1953895">
                  <a:moveTo>
                    <a:pt x="2124075" y="343027"/>
                  </a:moveTo>
                  <a:lnTo>
                    <a:pt x="2035175" y="343027"/>
                  </a:lnTo>
                  <a:lnTo>
                    <a:pt x="2014728" y="344043"/>
                  </a:lnTo>
                  <a:lnTo>
                    <a:pt x="1988439" y="346202"/>
                  </a:lnTo>
                  <a:lnTo>
                    <a:pt x="1982724" y="346964"/>
                  </a:lnTo>
                  <a:lnTo>
                    <a:pt x="1961769" y="346964"/>
                  </a:lnTo>
                  <a:lnTo>
                    <a:pt x="1928368" y="348361"/>
                  </a:lnTo>
                  <a:lnTo>
                    <a:pt x="1887220" y="349504"/>
                  </a:lnTo>
                  <a:lnTo>
                    <a:pt x="1834007" y="349504"/>
                  </a:lnTo>
                  <a:lnTo>
                    <a:pt x="1834007" y="493522"/>
                  </a:lnTo>
                  <a:lnTo>
                    <a:pt x="1959229" y="493522"/>
                  </a:lnTo>
                  <a:lnTo>
                    <a:pt x="2000250" y="492379"/>
                  </a:lnTo>
                  <a:lnTo>
                    <a:pt x="2013204" y="491617"/>
                  </a:lnTo>
                  <a:lnTo>
                    <a:pt x="2025904" y="491363"/>
                  </a:lnTo>
                  <a:lnTo>
                    <a:pt x="2033778" y="490982"/>
                  </a:lnTo>
                  <a:lnTo>
                    <a:pt x="2054606" y="490982"/>
                  </a:lnTo>
                  <a:lnTo>
                    <a:pt x="2060448" y="490220"/>
                  </a:lnTo>
                  <a:lnTo>
                    <a:pt x="2086610" y="488061"/>
                  </a:lnTo>
                  <a:lnTo>
                    <a:pt x="2104898" y="487045"/>
                  </a:lnTo>
                  <a:lnTo>
                    <a:pt x="2124075" y="487045"/>
                  </a:lnTo>
                  <a:lnTo>
                    <a:pt x="2124075" y="343027"/>
                  </a:lnTo>
                  <a:close/>
                </a:path>
                <a:path w="2203450" h="1953895">
                  <a:moveTo>
                    <a:pt x="2144014" y="8255"/>
                  </a:moveTo>
                  <a:lnTo>
                    <a:pt x="2131822" y="6858"/>
                  </a:lnTo>
                  <a:lnTo>
                    <a:pt x="2129282" y="6096"/>
                  </a:lnTo>
                  <a:lnTo>
                    <a:pt x="2124202" y="5080"/>
                  </a:lnTo>
                  <a:lnTo>
                    <a:pt x="2121027" y="3556"/>
                  </a:lnTo>
                  <a:lnTo>
                    <a:pt x="2116963" y="3302"/>
                  </a:lnTo>
                  <a:lnTo>
                    <a:pt x="2114169" y="2540"/>
                  </a:lnTo>
                  <a:lnTo>
                    <a:pt x="2109851" y="2540"/>
                  </a:lnTo>
                  <a:lnTo>
                    <a:pt x="2104771" y="2159"/>
                  </a:lnTo>
                  <a:lnTo>
                    <a:pt x="2084578" y="0"/>
                  </a:lnTo>
                  <a:lnTo>
                    <a:pt x="1997202" y="0"/>
                  </a:lnTo>
                  <a:lnTo>
                    <a:pt x="1990471" y="762"/>
                  </a:lnTo>
                  <a:lnTo>
                    <a:pt x="1977517" y="762"/>
                  </a:lnTo>
                  <a:lnTo>
                    <a:pt x="1958721" y="1397"/>
                  </a:lnTo>
                  <a:lnTo>
                    <a:pt x="1935353" y="1397"/>
                  </a:lnTo>
                  <a:lnTo>
                    <a:pt x="1910842" y="2159"/>
                  </a:lnTo>
                  <a:lnTo>
                    <a:pt x="1886331" y="2159"/>
                  </a:lnTo>
                  <a:lnTo>
                    <a:pt x="1865884" y="2921"/>
                  </a:lnTo>
                  <a:lnTo>
                    <a:pt x="1847469" y="2921"/>
                  </a:lnTo>
                  <a:lnTo>
                    <a:pt x="1847469" y="146939"/>
                  </a:lnTo>
                  <a:lnTo>
                    <a:pt x="1937893" y="146939"/>
                  </a:lnTo>
                  <a:lnTo>
                    <a:pt x="1958340" y="146177"/>
                  </a:lnTo>
                  <a:lnTo>
                    <a:pt x="1982851" y="146177"/>
                  </a:lnTo>
                  <a:lnTo>
                    <a:pt x="2007362" y="145415"/>
                  </a:lnTo>
                  <a:lnTo>
                    <a:pt x="2026793" y="145415"/>
                  </a:lnTo>
                  <a:lnTo>
                    <a:pt x="2032889" y="146177"/>
                  </a:lnTo>
                  <a:lnTo>
                    <a:pt x="2037969" y="146558"/>
                  </a:lnTo>
                  <a:lnTo>
                    <a:pt x="2042287" y="146558"/>
                  </a:lnTo>
                  <a:lnTo>
                    <a:pt x="2045081" y="147193"/>
                  </a:lnTo>
                  <a:lnTo>
                    <a:pt x="2049145" y="147574"/>
                  </a:lnTo>
                  <a:lnTo>
                    <a:pt x="2052320" y="149098"/>
                  </a:lnTo>
                  <a:lnTo>
                    <a:pt x="2057400" y="150114"/>
                  </a:lnTo>
                  <a:lnTo>
                    <a:pt x="2059940" y="150876"/>
                  </a:lnTo>
                  <a:lnTo>
                    <a:pt x="2067306" y="151511"/>
                  </a:lnTo>
                  <a:lnTo>
                    <a:pt x="2072005" y="152273"/>
                  </a:lnTo>
                  <a:lnTo>
                    <a:pt x="2144014" y="152273"/>
                  </a:lnTo>
                  <a:lnTo>
                    <a:pt x="2144014" y="8255"/>
                  </a:lnTo>
                  <a:close/>
                </a:path>
                <a:path w="2203450" h="1953895">
                  <a:moveTo>
                    <a:pt x="2203196" y="163195"/>
                  </a:moveTo>
                  <a:lnTo>
                    <a:pt x="2120519" y="163195"/>
                  </a:lnTo>
                  <a:lnTo>
                    <a:pt x="2118995" y="162814"/>
                  </a:lnTo>
                  <a:lnTo>
                    <a:pt x="2115312" y="162814"/>
                  </a:lnTo>
                  <a:lnTo>
                    <a:pt x="2111756" y="162052"/>
                  </a:lnTo>
                  <a:lnTo>
                    <a:pt x="2096643" y="162052"/>
                  </a:lnTo>
                  <a:lnTo>
                    <a:pt x="2069973" y="161417"/>
                  </a:lnTo>
                  <a:lnTo>
                    <a:pt x="2058543" y="160274"/>
                  </a:lnTo>
                  <a:lnTo>
                    <a:pt x="2048891" y="160274"/>
                  </a:lnTo>
                  <a:lnTo>
                    <a:pt x="2043811" y="159639"/>
                  </a:lnTo>
                  <a:lnTo>
                    <a:pt x="2036318" y="159639"/>
                  </a:lnTo>
                  <a:lnTo>
                    <a:pt x="2017903" y="158877"/>
                  </a:lnTo>
                  <a:lnTo>
                    <a:pt x="1999615" y="157734"/>
                  </a:lnTo>
                  <a:lnTo>
                    <a:pt x="1981200" y="157353"/>
                  </a:lnTo>
                  <a:lnTo>
                    <a:pt x="1955673" y="155575"/>
                  </a:lnTo>
                  <a:lnTo>
                    <a:pt x="1910969" y="154559"/>
                  </a:lnTo>
                  <a:lnTo>
                    <a:pt x="1838960" y="154559"/>
                  </a:lnTo>
                  <a:lnTo>
                    <a:pt x="1820672" y="155956"/>
                  </a:lnTo>
                  <a:lnTo>
                    <a:pt x="1803781" y="158115"/>
                  </a:lnTo>
                  <a:lnTo>
                    <a:pt x="1788414" y="160655"/>
                  </a:lnTo>
                  <a:lnTo>
                    <a:pt x="1788414" y="304673"/>
                  </a:lnTo>
                  <a:lnTo>
                    <a:pt x="1860296" y="304673"/>
                  </a:lnTo>
                  <a:lnTo>
                    <a:pt x="1875663" y="302133"/>
                  </a:lnTo>
                  <a:lnTo>
                    <a:pt x="1891411" y="300101"/>
                  </a:lnTo>
                  <a:lnTo>
                    <a:pt x="1909191" y="301371"/>
                  </a:lnTo>
                  <a:lnTo>
                    <a:pt x="1927606" y="301752"/>
                  </a:lnTo>
                  <a:lnTo>
                    <a:pt x="1945894" y="302895"/>
                  </a:lnTo>
                  <a:lnTo>
                    <a:pt x="1964309" y="303530"/>
                  </a:lnTo>
                  <a:lnTo>
                    <a:pt x="1971802" y="303530"/>
                  </a:lnTo>
                  <a:lnTo>
                    <a:pt x="1976882" y="304292"/>
                  </a:lnTo>
                  <a:lnTo>
                    <a:pt x="1986661" y="304292"/>
                  </a:lnTo>
                  <a:lnTo>
                    <a:pt x="1998091" y="305435"/>
                  </a:lnTo>
                  <a:lnTo>
                    <a:pt x="2024761" y="306070"/>
                  </a:lnTo>
                  <a:lnTo>
                    <a:pt x="2039874" y="306070"/>
                  </a:lnTo>
                  <a:lnTo>
                    <a:pt x="2043430" y="306832"/>
                  </a:lnTo>
                  <a:lnTo>
                    <a:pt x="2047113" y="306832"/>
                  </a:lnTo>
                  <a:lnTo>
                    <a:pt x="2051431" y="307848"/>
                  </a:lnTo>
                  <a:lnTo>
                    <a:pt x="2056384" y="307848"/>
                  </a:lnTo>
                  <a:lnTo>
                    <a:pt x="2062861" y="308610"/>
                  </a:lnTo>
                  <a:lnTo>
                    <a:pt x="2147062" y="308610"/>
                  </a:lnTo>
                  <a:lnTo>
                    <a:pt x="2150999" y="307848"/>
                  </a:lnTo>
                  <a:lnTo>
                    <a:pt x="2159635" y="307848"/>
                  </a:lnTo>
                  <a:lnTo>
                    <a:pt x="2170430" y="307213"/>
                  </a:lnTo>
                  <a:lnTo>
                    <a:pt x="2203196" y="307213"/>
                  </a:lnTo>
                  <a:lnTo>
                    <a:pt x="2203196" y="163195"/>
                  </a:lnTo>
                  <a:close/>
                </a:path>
              </a:pathLst>
            </a:custGeom>
            <a:solidFill>
              <a:srgbClr val="FF8517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3731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29132" y="1806905"/>
            <a:ext cx="10309860" cy="4246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Arterial</a:t>
            </a:r>
            <a:r>
              <a:rPr u="none" spc="-165" dirty="0">
                <a:latin typeface="+mn-lt"/>
              </a:rPr>
              <a:t> </a:t>
            </a:r>
            <a:r>
              <a:rPr u="none" dirty="0">
                <a:latin typeface="+mn-lt"/>
              </a:rPr>
              <a:t>Blood</a:t>
            </a:r>
            <a:r>
              <a:rPr u="none" spc="-15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Supply</a:t>
            </a:r>
          </a:p>
          <a:p>
            <a:pPr marL="698500" lvl="1" indent="-342900">
              <a:lnSpc>
                <a:spcPct val="100000"/>
              </a:lnSpc>
              <a:spcBef>
                <a:spcPts val="2865"/>
              </a:spcBef>
              <a:buChar char="◦"/>
              <a:tabLst>
                <a:tab pos="698500" algn="l"/>
              </a:tabLst>
            </a:pPr>
            <a:r>
              <a:rPr sz="2400" dirty="0">
                <a:cs typeface="Arial MT"/>
              </a:rPr>
              <a:t>Common</a:t>
            </a:r>
            <a:r>
              <a:rPr sz="2400" spc="-80" dirty="0">
                <a:cs typeface="Arial MT"/>
              </a:rPr>
              <a:t> </a:t>
            </a:r>
            <a:r>
              <a:rPr sz="2400" dirty="0">
                <a:cs typeface="Arial MT"/>
              </a:rPr>
              <a:t>hepatic</a:t>
            </a:r>
            <a:r>
              <a:rPr sz="2400" spc="-45" dirty="0">
                <a:cs typeface="Arial MT"/>
              </a:rPr>
              <a:t> </a:t>
            </a:r>
            <a:r>
              <a:rPr sz="2400" dirty="0">
                <a:cs typeface="Arial MT"/>
              </a:rPr>
              <a:t>artery</a:t>
            </a:r>
            <a:r>
              <a:rPr sz="2400" spc="-85" dirty="0">
                <a:cs typeface="Arial MT"/>
              </a:rPr>
              <a:t> </a:t>
            </a:r>
            <a:r>
              <a:rPr sz="2400" dirty="0">
                <a:cs typeface="Arial MT"/>
              </a:rPr>
              <a:t>–</a:t>
            </a:r>
            <a:r>
              <a:rPr sz="2400" spc="-85" dirty="0">
                <a:cs typeface="Arial MT"/>
              </a:rPr>
              <a:t> </a:t>
            </a:r>
            <a:r>
              <a:rPr sz="2400" dirty="0">
                <a:cs typeface="Arial MT"/>
              </a:rPr>
              <a:t>one</a:t>
            </a:r>
            <a:r>
              <a:rPr sz="2400" spc="-65" dirty="0">
                <a:cs typeface="Arial MT"/>
              </a:rPr>
              <a:t> </a:t>
            </a:r>
            <a:r>
              <a:rPr sz="2400" dirty="0">
                <a:cs typeface="Arial MT"/>
              </a:rPr>
              <a:t>of</a:t>
            </a:r>
            <a:r>
              <a:rPr sz="2400" spc="-9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90" dirty="0">
                <a:cs typeface="Arial MT"/>
              </a:rPr>
              <a:t> </a:t>
            </a:r>
            <a:r>
              <a:rPr sz="2400" dirty="0">
                <a:cs typeface="Arial MT"/>
              </a:rPr>
              <a:t>branches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of</a:t>
            </a:r>
            <a:r>
              <a:rPr sz="2400" spc="-11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90" dirty="0">
                <a:cs typeface="Arial MT"/>
              </a:rPr>
              <a:t> </a:t>
            </a:r>
            <a:r>
              <a:rPr sz="2400" dirty="0">
                <a:cs typeface="Arial MT"/>
              </a:rPr>
              <a:t>celiac</a:t>
            </a:r>
            <a:r>
              <a:rPr sz="2400" spc="-3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artery/trunk.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45"/>
              </a:spcBef>
              <a:buFont typeface="Arial MT"/>
              <a:buChar char="◦"/>
            </a:pPr>
            <a:endParaRPr sz="2400" dirty="0"/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cs typeface="Arial MT"/>
              </a:rPr>
              <a:t>Sits</a:t>
            </a:r>
            <a:r>
              <a:rPr sz="2400" spc="-65" dirty="0">
                <a:cs typeface="Arial MT"/>
              </a:rPr>
              <a:t> </a:t>
            </a:r>
            <a:r>
              <a:rPr sz="2400" dirty="0">
                <a:cs typeface="Arial MT"/>
              </a:rPr>
              <a:t>anterior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to</a:t>
            </a:r>
            <a:r>
              <a:rPr sz="2400" spc="-9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70" dirty="0">
                <a:cs typeface="Arial MT"/>
              </a:rPr>
              <a:t> </a:t>
            </a:r>
            <a:r>
              <a:rPr sz="2400" dirty="0">
                <a:cs typeface="Arial MT"/>
              </a:rPr>
              <a:t>portal</a:t>
            </a:r>
            <a:r>
              <a:rPr sz="2400" spc="-60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vein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84"/>
              </a:spcBef>
              <a:buFont typeface="Arial MT"/>
              <a:buChar char="◦"/>
            </a:pPr>
            <a:endParaRPr sz="2400" dirty="0"/>
          </a:p>
          <a:p>
            <a:pPr marL="698500" marR="5080" lvl="1" indent="-342900">
              <a:lnSpc>
                <a:spcPts val="2590"/>
              </a:lnSpc>
              <a:buChar char="◦"/>
              <a:tabLst>
                <a:tab pos="698500" algn="l"/>
                <a:tab pos="2143125" algn="l"/>
                <a:tab pos="2791460" algn="l"/>
                <a:tab pos="3370579" algn="l"/>
                <a:tab pos="5630545" algn="l"/>
                <a:tab pos="6566534" algn="l"/>
                <a:tab pos="7711440" algn="l"/>
                <a:tab pos="9209405" algn="l"/>
                <a:tab pos="9872345" algn="l"/>
              </a:tabLst>
            </a:pPr>
            <a:r>
              <a:rPr sz="2400" spc="-10" dirty="0">
                <a:cs typeface="Arial MT"/>
              </a:rPr>
              <a:t>Branches</a:t>
            </a:r>
            <a:r>
              <a:rPr sz="2400" dirty="0">
                <a:cs typeface="Arial MT"/>
              </a:rPr>
              <a:t>	</a:t>
            </a:r>
            <a:r>
              <a:rPr sz="2400" spc="-20" dirty="0">
                <a:cs typeface="Arial MT"/>
              </a:rPr>
              <a:t>into</a:t>
            </a:r>
            <a:r>
              <a:rPr sz="2400" dirty="0">
                <a:cs typeface="Arial MT"/>
              </a:rPr>
              <a:t>	</a:t>
            </a:r>
            <a:r>
              <a:rPr sz="2400" spc="-25" dirty="0">
                <a:cs typeface="Arial MT"/>
              </a:rPr>
              <a:t>the</a:t>
            </a:r>
            <a:r>
              <a:rPr sz="2400" dirty="0">
                <a:cs typeface="Arial MT"/>
              </a:rPr>
              <a:t>	</a:t>
            </a:r>
            <a:r>
              <a:rPr sz="2400" spc="-10" dirty="0">
                <a:cs typeface="Arial MT"/>
              </a:rPr>
              <a:t>gastroduodenal</a:t>
            </a:r>
            <a:r>
              <a:rPr sz="2400" dirty="0">
                <a:cs typeface="Arial MT"/>
              </a:rPr>
              <a:t>	</a:t>
            </a:r>
            <a:r>
              <a:rPr sz="2400" spc="-10" dirty="0">
                <a:cs typeface="Arial MT"/>
              </a:rPr>
              <a:t>artery</a:t>
            </a:r>
            <a:r>
              <a:rPr sz="2400" dirty="0">
                <a:cs typeface="Arial MT"/>
              </a:rPr>
              <a:t>	</a:t>
            </a:r>
            <a:r>
              <a:rPr sz="2400" spc="-10" dirty="0">
                <a:cs typeface="Arial MT"/>
              </a:rPr>
              <a:t>(travels</a:t>
            </a:r>
            <a:r>
              <a:rPr sz="2400" dirty="0">
                <a:cs typeface="Arial MT"/>
              </a:rPr>
              <a:t>	</a:t>
            </a:r>
            <a:r>
              <a:rPr sz="2400" spc="-10" dirty="0">
                <a:cs typeface="Arial MT"/>
              </a:rPr>
              <a:t>inferiorly),</a:t>
            </a:r>
            <a:r>
              <a:rPr sz="2400" dirty="0">
                <a:cs typeface="Arial MT"/>
              </a:rPr>
              <a:t>	</a:t>
            </a:r>
            <a:r>
              <a:rPr sz="2400" spc="-25" dirty="0">
                <a:cs typeface="Arial MT"/>
              </a:rPr>
              <a:t>and</a:t>
            </a:r>
            <a:r>
              <a:rPr sz="2400" dirty="0">
                <a:cs typeface="Arial MT"/>
              </a:rPr>
              <a:t>	</a:t>
            </a:r>
            <a:r>
              <a:rPr sz="2400" spc="-25" dirty="0">
                <a:cs typeface="Arial MT"/>
              </a:rPr>
              <a:t>the </a:t>
            </a:r>
            <a:r>
              <a:rPr sz="2400" dirty="0">
                <a:cs typeface="Arial MT"/>
              </a:rPr>
              <a:t>proper</a:t>
            </a:r>
            <a:r>
              <a:rPr sz="2400" spc="-75" dirty="0">
                <a:cs typeface="Arial MT"/>
              </a:rPr>
              <a:t> </a:t>
            </a:r>
            <a:r>
              <a:rPr sz="2400" dirty="0">
                <a:cs typeface="Arial MT"/>
              </a:rPr>
              <a:t>hepatic</a:t>
            </a:r>
            <a:r>
              <a:rPr sz="2400" spc="-65" dirty="0">
                <a:cs typeface="Arial MT"/>
              </a:rPr>
              <a:t> </a:t>
            </a:r>
            <a:r>
              <a:rPr sz="2400" dirty="0">
                <a:cs typeface="Arial MT"/>
              </a:rPr>
              <a:t>artery</a:t>
            </a:r>
            <a:r>
              <a:rPr sz="2400" spc="-114" dirty="0">
                <a:cs typeface="Arial MT"/>
              </a:rPr>
              <a:t> </a:t>
            </a:r>
            <a:r>
              <a:rPr sz="2400" dirty="0">
                <a:cs typeface="Arial MT"/>
              </a:rPr>
              <a:t>(travels</a:t>
            </a:r>
            <a:r>
              <a:rPr sz="2400" spc="-9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superiorly)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25"/>
              </a:spcBef>
              <a:buFont typeface="Arial MT"/>
              <a:buChar char="◦"/>
            </a:pPr>
            <a:endParaRPr sz="2400" dirty="0"/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cs typeface="Arial MT"/>
              </a:rPr>
              <a:t>At,</a:t>
            </a:r>
            <a:r>
              <a:rPr sz="2400" spc="-110" dirty="0">
                <a:cs typeface="Arial MT"/>
              </a:rPr>
              <a:t> </a:t>
            </a:r>
            <a:r>
              <a:rPr sz="2400" dirty="0">
                <a:cs typeface="Arial MT"/>
              </a:rPr>
              <a:t>or</a:t>
            </a:r>
            <a:r>
              <a:rPr sz="2400" spc="-75" dirty="0">
                <a:cs typeface="Arial MT"/>
              </a:rPr>
              <a:t> </a:t>
            </a:r>
            <a:r>
              <a:rPr sz="2400" dirty="0">
                <a:cs typeface="Arial MT"/>
              </a:rPr>
              <a:t>just</a:t>
            </a:r>
            <a:r>
              <a:rPr sz="2400" spc="-65" dirty="0">
                <a:cs typeface="Arial MT"/>
              </a:rPr>
              <a:t> </a:t>
            </a:r>
            <a:r>
              <a:rPr sz="2400" dirty="0">
                <a:cs typeface="Arial MT"/>
              </a:rPr>
              <a:t>before</a:t>
            </a:r>
            <a:r>
              <a:rPr sz="2400" spc="-5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80" dirty="0">
                <a:cs typeface="Arial MT"/>
              </a:rPr>
              <a:t> </a:t>
            </a:r>
            <a:r>
              <a:rPr sz="2400" dirty="0">
                <a:cs typeface="Arial MT"/>
              </a:rPr>
              <a:t>porta</a:t>
            </a:r>
            <a:r>
              <a:rPr sz="2400" spc="-50" dirty="0">
                <a:cs typeface="Arial MT"/>
              </a:rPr>
              <a:t> </a:t>
            </a:r>
            <a:r>
              <a:rPr sz="2400" dirty="0">
                <a:cs typeface="Arial MT"/>
              </a:rPr>
              <a:t>hepatis,</a:t>
            </a:r>
            <a:r>
              <a:rPr sz="2400" spc="-55" dirty="0">
                <a:cs typeface="Arial MT"/>
              </a:rPr>
              <a:t> </a:t>
            </a:r>
            <a:r>
              <a:rPr sz="2400" dirty="0">
                <a:cs typeface="Arial MT"/>
              </a:rPr>
              <a:t>it</a:t>
            </a:r>
            <a:r>
              <a:rPr sz="2400" spc="-75" dirty="0">
                <a:cs typeface="Arial MT"/>
              </a:rPr>
              <a:t> </a:t>
            </a:r>
            <a:r>
              <a:rPr sz="2400" dirty="0">
                <a:cs typeface="Arial MT"/>
              </a:rPr>
              <a:t>divides</a:t>
            </a:r>
            <a:r>
              <a:rPr sz="2400" spc="-1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into</a:t>
            </a:r>
            <a:endParaRPr sz="2400" dirty="0">
              <a:cs typeface="Arial MT"/>
            </a:endParaRPr>
          </a:p>
          <a:p>
            <a:pPr marL="697230" lvl="2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697230" algn="l"/>
              </a:tabLst>
            </a:pPr>
            <a:r>
              <a:rPr sz="2400" dirty="0">
                <a:cs typeface="Arial MT"/>
              </a:rPr>
              <a:t>the</a:t>
            </a:r>
            <a:r>
              <a:rPr sz="2400" spc="-70" dirty="0">
                <a:cs typeface="Arial MT"/>
              </a:rPr>
              <a:t> </a:t>
            </a:r>
            <a:r>
              <a:rPr sz="2400" dirty="0">
                <a:cs typeface="Arial MT"/>
              </a:rPr>
              <a:t>left</a:t>
            </a:r>
            <a:r>
              <a:rPr sz="2400" spc="-55" dirty="0">
                <a:cs typeface="Arial MT"/>
              </a:rPr>
              <a:t> </a:t>
            </a:r>
            <a:r>
              <a:rPr sz="2400" dirty="0">
                <a:cs typeface="Arial MT"/>
              </a:rPr>
              <a:t>and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right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hepatic</a:t>
            </a:r>
            <a:r>
              <a:rPr sz="2400" spc="-3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arteries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487167" y="1418844"/>
            <a:ext cx="7218045" cy="5082540"/>
            <a:chOff x="2487167" y="1418844"/>
            <a:chExt cx="7218045" cy="50825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87167" y="1418844"/>
              <a:ext cx="7217664" cy="50825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179820" y="3342131"/>
              <a:ext cx="3192780" cy="1150620"/>
            </a:xfrm>
            <a:custGeom>
              <a:avLst/>
              <a:gdLst/>
              <a:ahLst/>
              <a:cxnLst/>
              <a:rect l="l" t="t" r="r" b="b"/>
              <a:pathLst>
                <a:path w="3192779" h="1150620">
                  <a:moveTo>
                    <a:pt x="261239" y="378079"/>
                  </a:moveTo>
                  <a:lnTo>
                    <a:pt x="254000" y="365760"/>
                  </a:lnTo>
                  <a:lnTo>
                    <a:pt x="248539" y="355727"/>
                  </a:lnTo>
                  <a:lnTo>
                    <a:pt x="246380" y="349631"/>
                  </a:lnTo>
                  <a:lnTo>
                    <a:pt x="239522" y="344551"/>
                  </a:lnTo>
                  <a:lnTo>
                    <a:pt x="235966" y="340233"/>
                  </a:lnTo>
                  <a:lnTo>
                    <a:pt x="229489" y="335915"/>
                  </a:lnTo>
                  <a:lnTo>
                    <a:pt x="226314" y="331978"/>
                  </a:lnTo>
                  <a:lnTo>
                    <a:pt x="219075" y="322199"/>
                  </a:lnTo>
                  <a:lnTo>
                    <a:pt x="215773" y="318262"/>
                  </a:lnTo>
                  <a:lnTo>
                    <a:pt x="212217" y="312547"/>
                  </a:lnTo>
                  <a:lnTo>
                    <a:pt x="209296" y="308483"/>
                  </a:lnTo>
                  <a:lnTo>
                    <a:pt x="206883" y="303149"/>
                  </a:lnTo>
                  <a:lnTo>
                    <a:pt x="203200" y="297053"/>
                  </a:lnTo>
                  <a:lnTo>
                    <a:pt x="198882" y="286639"/>
                  </a:lnTo>
                  <a:lnTo>
                    <a:pt x="196723" y="274701"/>
                  </a:lnTo>
                  <a:lnTo>
                    <a:pt x="195961" y="268605"/>
                  </a:lnTo>
                  <a:lnTo>
                    <a:pt x="194945" y="263906"/>
                  </a:lnTo>
                  <a:lnTo>
                    <a:pt x="194183" y="257429"/>
                  </a:lnTo>
                  <a:lnTo>
                    <a:pt x="192405" y="253492"/>
                  </a:lnTo>
                  <a:lnTo>
                    <a:pt x="191008" y="246253"/>
                  </a:lnTo>
                  <a:lnTo>
                    <a:pt x="188087" y="238760"/>
                  </a:lnTo>
                  <a:lnTo>
                    <a:pt x="186690" y="233299"/>
                  </a:lnTo>
                  <a:lnTo>
                    <a:pt x="184150" y="225679"/>
                  </a:lnTo>
                  <a:lnTo>
                    <a:pt x="180213" y="210324"/>
                  </a:lnTo>
                  <a:lnTo>
                    <a:pt x="179451" y="205232"/>
                  </a:lnTo>
                  <a:lnTo>
                    <a:pt x="177673" y="199771"/>
                  </a:lnTo>
                  <a:lnTo>
                    <a:pt x="177292" y="193687"/>
                  </a:lnTo>
                  <a:lnTo>
                    <a:pt x="175514" y="189357"/>
                  </a:lnTo>
                  <a:lnTo>
                    <a:pt x="173355" y="182245"/>
                  </a:lnTo>
                  <a:lnTo>
                    <a:pt x="169418" y="171323"/>
                  </a:lnTo>
                  <a:lnTo>
                    <a:pt x="167640" y="167767"/>
                  </a:lnTo>
                  <a:lnTo>
                    <a:pt x="162941" y="156591"/>
                  </a:lnTo>
                  <a:lnTo>
                    <a:pt x="161163" y="151892"/>
                  </a:lnTo>
                  <a:lnTo>
                    <a:pt x="156337" y="141097"/>
                  </a:lnTo>
                  <a:lnTo>
                    <a:pt x="147320" y="119126"/>
                  </a:lnTo>
                  <a:lnTo>
                    <a:pt x="143637" y="107696"/>
                  </a:lnTo>
                  <a:lnTo>
                    <a:pt x="142621" y="102997"/>
                  </a:lnTo>
                  <a:lnTo>
                    <a:pt x="140462" y="96139"/>
                  </a:lnTo>
                  <a:lnTo>
                    <a:pt x="139700" y="91440"/>
                  </a:lnTo>
                  <a:lnTo>
                    <a:pt x="137541" y="85344"/>
                  </a:lnTo>
                  <a:lnTo>
                    <a:pt x="136144" y="78105"/>
                  </a:lnTo>
                  <a:lnTo>
                    <a:pt x="134366" y="73152"/>
                  </a:lnTo>
                  <a:lnTo>
                    <a:pt x="133604" y="66675"/>
                  </a:lnTo>
                  <a:lnTo>
                    <a:pt x="132588" y="62611"/>
                  </a:lnTo>
                  <a:lnTo>
                    <a:pt x="132588" y="57277"/>
                  </a:lnTo>
                  <a:lnTo>
                    <a:pt x="131826" y="51181"/>
                  </a:lnTo>
                  <a:lnTo>
                    <a:pt x="131826" y="43942"/>
                  </a:lnTo>
                  <a:lnTo>
                    <a:pt x="131445" y="39624"/>
                  </a:lnTo>
                  <a:lnTo>
                    <a:pt x="129667" y="32766"/>
                  </a:lnTo>
                  <a:lnTo>
                    <a:pt x="122428" y="21971"/>
                  </a:lnTo>
                  <a:lnTo>
                    <a:pt x="117475" y="15113"/>
                  </a:lnTo>
                  <a:lnTo>
                    <a:pt x="108077" y="0"/>
                  </a:lnTo>
                  <a:lnTo>
                    <a:pt x="0" y="0"/>
                  </a:lnTo>
                  <a:lnTo>
                    <a:pt x="0" y="216039"/>
                  </a:lnTo>
                  <a:lnTo>
                    <a:pt x="9398" y="231140"/>
                  </a:lnTo>
                  <a:lnTo>
                    <a:pt x="14478" y="237998"/>
                  </a:lnTo>
                  <a:lnTo>
                    <a:pt x="21717" y="248793"/>
                  </a:lnTo>
                  <a:lnTo>
                    <a:pt x="23495" y="255663"/>
                  </a:lnTo>
                  <a:lnTo>
                    <a:pt x="23876" y="259969"/>
                  </a:lnTo>
                  <a:lnTo>
                    <a:pt x="23876" y="267081"/>
                  </a:lnTo>
                  <a:lnTo>
                    <a:pt x="24511" y="273304"/>
                  </a:lnTo>
                  <a:lnTo>
                    <a:pt x="24511" y="278638"/>
                  </a:lnTo>
                  <a:lnTo>
                    <a:pt x="25654" y="282575"/>
                  </a:lnTo>
                  <a:lnTo>
                    <a:pt x="26289" y="289052"/>
                  </a:lnTo>
                  <a:lnTo>
                    <a:pt x="28194" y="294132"/>
                  </a:lnTo>
                  <a:lnTo>
                    <a:pt x="29591" y="301371"/>
                  </a:lnTo>
                  <a:lnTo>
                    <a:pt x="31750" y="307467"/>
                  </a:lnTo>
                  <a:lnTo>
                    <a:pt x="32512" y="312166"/>
                  </a:lnTo>
                  <a:lnTo>
                    <a:pt x="34671" y="319024"/>
                  </a:lnTo>
                  <a:lnTo>
                    <a:pt x="35687" y="323723"/>
                  </a:lnTo>
                  <a:lnTo>
                    <a:pt x="39243" y="335153"/>
                  </a:lnTo>
                  <a:lnTo>
                    <a:pt x="41783" y="341630"/>
                  </a:lnTo>
                  <a:lnTo>
                    <a:pt x="50419" y="361823"/>
                  </a:lnTo>
                  <a:lnTo>
                    <a:pt x="59436" y="383794"/>
                  </a:lnTo>
                  <a:lnTo>
                    <a:pt x="61214" y="387350"/>
                  </a:lnTo>
                  <a:lnTo>
                    <a:pt x="63373" y="393446"/>
                  </a:lnTo>
                  <a:lnTo>
                    <a:pt x="65278" y="398145"/>
                  </a:lnTo>
                  <a:lnTo>
                    <a:pt x="67437" y="405384"/>
                  </a:lnTo>
                  <a:lnTo>
                    <a:pt x="69215" y="409702"/>
                  </a:lnTo>
                  <a:lnTo>
                    <a:pt x="69596" y="415798"/>
                  </a:lnTo>
                  <a:lnTo>
                    <a:pt x="71374" y="421259"/>
                  </a:lnTo>
                  <a:lnTo>
                    <a:pt x="72009" y="426212"/>
                  </a:lnTo>
                  <a:lnTo>
                    <a:pt x="74930" y="437388"/>
                  </a:lnTo>
                  <a:lnTo>
                    <a:pt x="80010" y="454660"/>
                  </a:lnTo>
                  <a:lnTo>
                    <a:pt x="82804" y="462280"/>
                  </a:lnTo>
                  <a:lnTo>
                    <a:pt x="84328" y="469519"/>
                  </a:lnTo>
                  <a:lnTo>
                    <a:pt x="86106" y="473456"/>
                  </a:lnTo>
                  <a:lnTo>
                    <a:pt x="86868" y="479933"/>
                  </a:lnTo>
                  <a:lnTo>
                    <a:pt x="87884" y="484632"/>
                  </a:lnTo>
                  <a:lnTo>
                    <a:pt x="89662" y="497586"/>
                  </a:lnTo>
                  <a:lnTo>
                    <a:pt x="90805" y="502539"/>
                  </a:lnTo>
                  <a:lnTo>
                    <a:pt x="95123" y="513080"/>
                  </a:lnTo>
                  <a:lnTo>
                    <a:pt x="98679" y="519176"/>
                  </a:lnTo>
                  <a:lnTo>
                    <a:pt x="101219" y="524510"/>
                  </a:lnTo>
                  <a:lnTo>
                    <a:pt x="104140" y="528447"/>
                  </a:lnTo>
                  <a:lnTo>
                    <a:pt x="107696" y="534289"/>
                  </a:lnTo>
                  <a:lnTo>
                    <a:pt x="110998" y="538226"/>
                  </a:lnTo>
                  <a:lnTo>
                    <a:pt x="115570" y="544703"/>
                  </a:lnTo>
                  <a:lnTo>
                    <a:pt x="121412" y="551942"/>
                  </a:lnTo>
                  <a:lnTo>
                    <a:pt x="127889" y="556260"/>
                  </a:lnTo>
                  <a:lnTo>
                    <a:pt x="131445" y="560578"/>
                  </a:lnTo>
                  <a:lnTo>
                    <a:pt x="138303" y="565531"/>
                  </a:lnTo>
                  <a:lnTo>
                    <a:pt x="139319" y="569214"/>
                  </a:lnTo>
                  <a:lnTo>
                    <a:pt x="140462" y="571754"/>
                  </a:lnTo>
                  <a:lnTo>
                    <a:pt x="145796" y="581787"/>
                  </a:lnTo>
                  <a:lnTo>
                    <a:pt x="153035" y="593979"/>
                  </a:lnTo>
                  <a:lnTo>
                    <a:pt x="261239" y="593979"/>
                  </a:lnTo>
                  <a:lnTo>
                    <a:pt x="261239" y="378079"/>
                  </a:lnTo>
                  <a:close/>
                </a:path>
                <a:path w="3192779" h="1150620">
                  <a:moveTo>
                    <a:pt x="3192780" y="932561"/>
                  </a:moveTo>
                  <a:lnTo>
                    <a:pt x="3180969" y="931164"/>
                  </a:lnTo>
                  <a:lnTo>
                    <a:pt x="3072892" y="931164"/>
                  </a:lnTo>
                  <a:lnTo>
                    <a:pt x="3067939" y="931418"/>
                  </a:lnTo>
                  <a:lnTo>
                    <a:pt x="3062478" y="932180"/>
                  </a:lnTo>
                  <a:lnTo>
                    <a:pt x="3056763" y="932180"/>
                  </a:lnTo>
                  <a:lnTo>
                    <a:pt x="3046984" y="932942"/>
                  </a:lnTo>
                  <a:lnTo>
                    <a:pt x="2989326" y="932942"/>
                  </a:lnTo>
                  <a:lnTo>
                    <a:pt x="2955417" y="931799"/>
                  </a:lnTo>
                  <a:lnTo>
                    <a:pt x="2944622" y="931164"/>
                  </a:lnTo>
                  <a:lnTo>
                    <a:pt x="2935986" y="931164"/>
                  </a:lnTo>
                  <a:lnTo>
                    <a:pt x="2925953" y="930402"/>
                  </a:lnTo>
                  <a:lnTo>
                    <a:pt x="2913634" y="930402"/>
                  </a:lnTo>
                  <a:lnTo>
                    <a:pt x="2876931" y="929640"/>
                  </a:lnTo>
                  <a:lnTo>
                    <a:pt x="2852166" y="928243"/>
                  </a:lnTo>
                  <a:lnTo>
                    <a:pt x="2823337" y="928243"/>
                  </a:lnTo>
                  <a:lnTo>
                    <a:pt x="2791333" y="926084"/>
                  </a:lnTo>
                  <a:lnTo>
                    <a:pt x="2758186" y="924941"/>
                  </a:lnTo>
                  <a:lnTo>
                    <a:pt x="2725801" y="922782"/>
                  </a:lnTo>
                  <a:lnTo>
                    <a:pt x="2695702" y="922147"/>
                  </a:lnTo>
                  <a:lnTo>
                    <a:pt x="2672334" y="921385"/>
                  </a:lnTo>
                  <a:lnTo>
                    <a:pt x="2544953" y="921385"/>
                  </a:lnTo>
                  <a:lnTo>
                    <a:pt x="2530475" y="922147"/>
                  </a:lnTo>
                  <a:lnTo>
                    <a:pt x="2518283" y="922147"/>
                  </a:lnTo>
                  <a:lnTo>
                    <a:pt x="2494915" y="924687"/>
                  </a:lnTo>
                  <a:lnTo>
                    <a:pt x="2487676" y="926084"/>
                  </a:lnTo>
                  <a:lnTo>
                    <a:pt x="2476500" y="926211"/>
                  </a:lnTo>
                  <a:lnTo>
                    <a:pt x="2459228" y="925703"/>
                  </a:lnTo>
                  <a:lnTo>
                    <a:pt x="2426081" y="922782"/>
                  </a:lnTo>
                  <a:lnTo>
                    <a:pt x="2390648" y="921004"/>
                  </a:lnTo>
                  <a:lnTo>
                    <a:pt x="2301367" y="913511"/>
                  </a:lnTo>
                  <a:lnTo>
                    <a:pt x="2280539" y="910971"/>
                  </a:lnTo>
                  <a:lnTo>
                    <a:pt x="2213991" y="905256"/>
                  </a:lnTo>
                  <a:lnTo>
                    <a:pt x="2189099" y="903351"/>
                  </a:lnTo>
                  <a:lnTo>
                    <a:pt x="2158873" y="901954"/>
                  </a:lnTo>
                  <a:lnTo>
                    <a:pt x="2127885" y="901192"/>
                  </a:lnTo>
                  <a:lnTo>
                    <a:pt x="1888744" y="901192"/>
                  </a:lnTo>
                  <a:lnTo>
                    <a:pt x="1888744" y="1117219"/>
                  </a:lnTo>
                  <a:lnTo>
                    <a:pt x="2019808" y="1117219"/>
                  </a:lnTo>
                  <a:lnTo>
                    <a:pt x="2050669" y="1117981"/>
                  </a:lnTo>
                  <a:lnTo>
                    <a:pt x="2081149" y="1119378"/>
                  </a:lnTo>
                  <a:lnTo>
                    <a:pt x="2105914" y="1121156"/>
                  </a:lnTo>
                  <a:lnTo>
                    <a:pt x="2172589" y="1126998"/>
                  </a:lnTo>
                  <a:lnTo>
                    <a:pt x="2193417" y="1129411"/>
                  </a:lnTo>
                  <a:lnTo>
                    <a:pt x="2282698" y="1137031"/>
                  </a:lnTo>
                  <a:lnTo>
                    <a:pt x="2318004" y="1138809"/>
                  </a:lnTo>
                  <a:lnTo>
                    <a:pt x="2351151" y="1141730"/>
                  </a:lnTo>
                  <a:lnTo>
                    <a:pt x="2386330" y="1142746"/>
                  </a:lnTo>
                  <a:lnTo>
                    <a:pt x="2417826" y="1144270"/>
                  </a:lnTo>
                  <a:lnTo>
                    <a:pt x="2525776" y="1144270"/>
                  </a:lnTo>
                  <a:lnTo>
                    <a:pt x="2573020" y="1143127"/>
                  </a:lnTo>
                  <a:lnTo>
                    <a:pt x="2586990" y="1142111"/>
                  </a:lnTo>
                  <a:lnTo>
                    <a:pt x="2595626" y="1142111"/>
                  </a:lnTo>
                  <a:lnTo>
                    <a:pt x="2602865" y="1140587"/>
                  </a:lnTo>
                  <a:lnTo>
                    <a:pt x="2619248" y="1138936"/>
                  </a:lnTo>
                  <a:lnTo>
                    <a:pt x="2649982" y="1140968"/>
                  </a:lnTo>
                  <a:lnTo>
                    <a:pt x="2683129" y="1142111"/>
                  </a:lnTo>
                  <a:lnTo>
                    <a:pt x="2715260" y="1144270"/>
                  </a:lnTo>
                  <a:lnTo>
                    <a:pt x="2744089" y="1144270"/>
                  </a:lnTo>
                  <a:lnTo>
                    <a:pt x="2768981" y="1145667"/>
                  </a:lnTo>
                  <a:lnTo>
                    <a:pt x="2805684" y="1146429"/>
                  </a:lnTo>
                  <a:lnTo>
                    <a:pt x="2817876" y="1146429"/>
                  </a:lnTo>
                  <a:lnTo>
                    <a:pt x="2828036" y="1147064"/>
                  </a:lnTo>
                  <a:lnTo>
                    <a:pt x="2836672" y="1147064"/>
                  </a:lnTo>
                  <a:lnTo>
                    <a:pt x="2847467" y="1147826"/>
                  </a:lnTo>
                  <a:lnTo>
                    <a:pt x="2881249" y="1148969"/>
                  </a:lnTo>
                  <a:lnTo>
                    <a:pt x="2975229" y="1148969"/>
                  </a:lnTo>
                  <a:lnTo>
                    <a:pt x="2984246" y="1149604"/>
                  </a:lnTo>
                  <a:lnTo>
                    <a:pt x="2991104" y="1149604"/>
                  </a:lnTo>
                  <a:lnTo>
                    <a:pt x="2996819" y="1150366"/>
                  </a:lnTo>
                  <a:lnTo>
                    <a:pt x="3122930" y="1150366"/>
                  </a:lnTo>
                  <a:lnTo>
                    <a:pt x="3132709" y="1149604"/>
                  </a:lnTo>
                  <a:lnTo>
                    <a:pt x="3144520" y="1149604"/>
                  </a:lnTo>
                  <a:lnTo>
                    <a:pt x="3159887" y="1148588"/>
                  </a:lnTo>
                  <a:lnTo>
                    <a:pt x="3192780" y="1148588"/>
                  </a:lnTo>
                  <a:lnTo>
                    <a:pt x="3192780" y="932561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243828" y="3930395"/>
              <a:ext cx="2042160" cy="1575435"/>
            </a:xfrm>
            <a:custGeom>
              <a:avLst/>
              <a:gdLst/>
              <a:ahLst/>
              <a:cxnLst/>
              <a:rect l="l" t="t" r="r" b="b"/>
              <a:pathLst>
                <a:path w="2042159" h="1575435">
                  <a:moveTo>
                    <a:pt x="162560" y="0"/>
                  </a:moveTo>
                  <a:lnTo>
                    <a:pt x="90805" y="0"/>
                  </a:lnTo>
                  <a:lnTo>
                    <a:pt x="83566" y="5080"/>
                  </a:lnTo>
                  <a:lnTo>
                    <a:pt x="77851" y="9652"/>
                  </a:lnTo>
                  <a:lnTo>
                    <a:pt x="76327" y="9652"/>
                  </a:lnTo>
                  <a:lnTo>
                    <a:pt x="69088" y="14097"/>
                  </a:lnTo>
                  <a:lnTo>
                    <a:pt x="58039" y="19812"/>
                  </a:lnTo>
                  <a:lnTo>
                    <a:pt x="43561" y="24130"/>
                  </a:lnTo>
                  <a:lnTo>
                    <a:pt x="37465" y="25527"/>
                  </a:lnTo>
                  <a:lnTo>
                    <a:pt x="28829" y="28448"/>
                  </a:lnTo>
                  <a:lnTo>
                    <a:pt x="25908" y="30607"/>
                  </a:lnTo>
                  <a:lnTo>
                    <a:pt x="21590" y="36703"/>
                  </a:lnTo>
                  <a:lnTo>
                    <a:pt x="19431" y="41021"/>
                  </a:lnTo>
                  <a:lnTo>
                    <a:pt x="18796" y="44323"/>
                  </a:lnTo>
                  <a:lnTo>
                    <a:pt x="17653" y="48260"/>
                  </a:lnTo>
                  <a:lnTo>
                    <a:pt x="17653" y="51816"/>
                  </a:lnTo>
                  <a:lnTo>
                    <a:pt x="16637" y="56515"/>
                  </a:lnTo>
                  <a:lnTo>
                    <a:pt x="16637" y="59436"/>
                  </a:lnTo>
                  <a:lnTo>
                    <a:pt x="15494" y="62992"/>
                  </a:lnTo>
                  <a:lnTo>
                    <a:pt x="15113" y="67691"/>
                  </a:lnTo>
                  <a:lnTo>
                    <a:pt x="14097" y="70612"/>
                  </a:lnTo>
                  <a:lnTo>
                    <a:pt x="12954" y="78486"/>
                  </a:lnTo>
                  <a:lnTo>
                    <a:pt x="10414" y="89662"/>
                  </a:lnTo>
                  <a:lnTo>
                    <a:pt x="9398" y="93218"/>
                  </a:lnTo>
                  <a:lnTo>
                    <a:pt x="9017" y="96774"/>
                  </a:lnTo>
                  <a:lnTo>
                    <a:pt x="8001" y="101854"/>
                  </a:lnTo>
                  <a:lnTo>
                    <a:pt x="8001" y="105537"/>
                  </a:lnTo>
                  <a:lnTo>
                    <a:pt x="7239" y="109855"/>
                  </a:lnTo>
                  <a:lnTo>
                    <a:pt x="6858" y="113411"/>
                  </a:lnTo>
                  <a:lnTo>
                    <a:pt x="6096" y="117729"/>
                  </a:lnTo>
                  <a:lnTo>
                    <a:pt x="4699" y="122428"/>
                  </a:lnTo>
                  <a:lnTo>
                    <a:pt x="3937" y="127381"/>
                  </a:lnTo>
                  <a:lnTo>
                    <a:pt x="2921" y="131064"/>
                  </a:lnTo>
                  <a:lnTo>
                    <a:pt x="2921" y="135001"/>
                  </a:lnTo>
                  <a:lnTo>
                    <a:pt x="1778" y="142494"/>
                  </a:lnTo>
                  <a:lnTo>
                    <a:pt x="1778" y="146558"/>
                  </a:lnTo>
                  <a:lnTo>
                    <a:pt x="1143" y="149733"/>
                  </a:lnTo>
                  <a:lnTo>
                    <a:pt x="0" y="162052"/>
                  </a:lnTo>
                  <a:lnTo>
                    <a:pt x="0" y="326263"/>
                  </a:lnTo>
                  <a:lnTo>
                    <a:pt x="381" y="330962"/>
                  </a:lnTo>
                  <a:lnTo>
                    <a:pt x="9398" y="350774"/>
                  </a:lnTo>
                  <a:lnTo>
                    <a:pt x="11938" y="354330"/>
                  </a:lnTo>
                  <a:lnTo>
                    <a:pt x="14732" y="357251"/>
                  </a:lnTo>
                  <a:lnTo>
                    <a:pt x="18415" y="363347"/>
                  </a:lnTo>
                  <a:lnTo>
                    <a:pt x="21209" y="371221"/>
                  </a:lnTo>
                  <a:lnTo>
                    <a:pt x="22733" y="377063"/>
                  </a:lnTo>
                  <a:lnTo>
                    <a:pt x="29210" y="394335"/>
                  </a:lnTo>
                  <a:lnTo>
                    <a:pt x="30988" y="397510"/>
                  </a:lnTo>
                  <a:lnTo>
                    <a:pt x="31369" y="400431"/>
                  </a:lnTo>
                  <a:lnTo>
                    <a:pt x="32131" y="402590"/>
                  </a:lnTo>
                  <a:lnTo>
                    <a:pt x="103886" y="402590"/>
                  </a:lnTo>
                  <a:lnTo>
                    <a:pt x="103886" y="258445"/>
                  </a:lnTo>
                  <a:lnTo>
                    <a:pt x="103251" y="256286"/>
                  </a:lnTo>
                  <a:lnTo>
                    <a:pt x="102870" y="253492"/>
                  </a:lnTo>
                  <a:lnTo>
                    <a:pt x="101219" y="250190"/>
                  </a:lnTo>
                  <a:lnTo>
                    <a:pt x="94742" y="232918"/>
                  </a:lnTo>
                  <a:lnTo>
                    <a:pt x="93218" y="227203"/>
                  </a:lnTo>
                  <a:lnTo>
                    <a:pt x="90424" y="219202"/>
                  </a:lnTo>
                  <a:lnTo>
                    <a:pt x="86741" y="213106"/>
                  </a:lnTo>
                  <a:lnTo>
                    <a:pt x="87122" y="211709"/>
                  </a:lnTo>
                  <a:lnTo>
                    <a:pt x="87503" y="207010"/>
                  </a:lnTo>
                  <a:lnTo>
                    <a:pt x="88646" y="203454"/>
                  </a:lnTo>
                  <a:lnTo>
                    <a:pt x="88646" y="200533"/>
                  </a:lnTo>
                  <a:lnTo>
                    <a:pt x="89662" y="195834"/>
                  </a:lnTo>
                  <a:lnTo>
                    <a:pt x="89662" y="192278"/>
                  </a:lnTo>
                  <a:lnTo>
                    <a:pt x="90805" y="188214"/>
                  </a:lnTo>
                  <a:lnTo>
                    <a:pt x="91440" y="185039"/>
                  </a:lnTo>
                  <a:lnTo>
                    <a:pt x="115443" y="168148"/>
                  </a:lnTo>
                  <a:lnTo>
                    <a:pt x="129921" y="163830"/>
                  </a:lnTo>
                  <a:lnTo>
                    <a:pt x="140970" y="157988"/>
                  </a:lnTo>
                  <a:lnTo>
                    <a:pt x="148209" y="153670"/>
                  </a:lnTo>
                  <a:lnTo>
                    <a:pt x="149606" y="153670"/>
                  </a:lnTo>
                  <a:lnTo>
                    <a:pt x="155448" y="149098"/>
                  </a:lnTo>
                  <a:lnTo>
                    <a:pt x="162560" y="144018"/>
                  </a:lnTo>
                  <a:lnTo>
                    <a:pt x="162560" y="0"/>
                  </a:lnTo>
                  <a:close/>
                </a:path>
                <a:path w="2042159" h="1575435">
                  <a:moveTo>
                    <a:pt x="1421257" y="1431544"/>
                  </a:moveTo>
                  <a:lnTo>
                    <a:pt x="1415923" y="1431544"/>
                  </a:lnTo>
                  <a:lnTo>
                    <a:pt x="1415923" y="1430274"/>
                  </a:lnTo>
                  <a:lnTo>
                    <a:pt x="1315593" y="1430274"/>
                  </a:lnTo>
                  <a:lnTo>
                    <a:pt x="1315593" y="1429004"/>
                  </a:lnTo>
                  <a:lnTo>
                    <a:pt x="1286891" y="1429004"/>
                  </a:lnTo>
                  <a:lnTo>
                    <a:pt x="1286891" y="1427734"/>
                  </a:lnTo>
                  <a:lnTo>
                    <a:pt x="1202563" y="1427734"/>
                  </a:lnTo>
                  <a:lnTo>
                    <a:pt x="1202563" y="1429004"/>
                  </a:lnTo>
                  <a:lnTo>
                    <a:pt x="971931" y="1429004"/>
                  </a:lnTo>
                  <a:lnTo>
                    <a:pt x="971931" y="1430274"/>
                  </a:lnTo>
                  <a:lnTo>
                    <a:pt x="971931" y="1431544"/>
                  </a:lnTo>
                  <a:lnTo>
                    <a:pt x="971931" y="1572514"/>
                  </a:lnTo>
                  <a:lnTo>
                    <a:pt x="1246632" y="1572514"/>
                  </a:lnTo>
                  <a:lnTo>
                    <a:pt x="1246632" y="1573784"/>
                  </a:lnTo>
                  <a:lnTo>
                    <a:pt x="1338580" y="1573784"/>
                  </a:lnTo>
                  <a:lnTo>
                    <a:pt x="1338580" y="1575054"/>
                  </a:lnTo>
                  <a:lnTo>
                    <a:pt x="1421257" y="1575054"/>
                  </a:lnTo>
                  <a:lnTo>
                    <a:pt x="1421257" y="1573784"/>
                  </a:lnTo>
                  <a:lnTo>
                    <a:pt x="1421257" y="1572514"/>
                  </a:lnTo>
                  <a:lnTo>
                    <a:pt x="1421257" y="1431544"/>
                  </a:lnTo>
                  <a:close/>
                </a:path>
                <a:path w="2042159" h="1575435">
                  <a:moveTo>
                    <a:pt x="2041906" y="1266698"/>
                  </a:moveTo>
                  <a:lnTo>
                    <a:pt x="2007743" y="1266698"/>
                  </a:lnTo>
                  <a:lnTo>
                    <a:pt x="1985772" y="1265936"/>
                  </a:lnTo>
                  <a:lnTo>
                    <a:pt x="1975612" y="1264932"/>
                  </a:lnTo>
                  <a:lnTo>
                    <a:pt x="1960880" y="1264932"/>
                  </a:lnTo>
                  <a:lnTo>
                    <a:pt x="1939417" y="1263408"/>
                  </a:lnTo>
                  <a:lnTo>
                    <a:pt x="1908429" y="1263408"/>
                  </a:lnTo>
                  <a:lnTo>
                    <a:pt x="1831086" y="1261999"/>
                  </a:lnTo>
                  <a:lnTo>
                    <a:pt x="1779524" y="1261999"/>
                  </a:lnTo>
                  <a:lnTo>
                    <a:pt x="1744980" y="1261237"/>
                  </a:lnTo>
                  <a:lnTo>
                    <a:pt x="1603629" y="1261237"/>
                  </a:lnTo>
                  <a:lnTo>
                    <a:pt x="1581023" y="1261999"/>
                  </a:lnTo>
                  <a:lnTo>
                    <a:pt x="1559687" y="1261999"/>
                  </a:lnTo>
                  <a:lnTo>
                    <a:pt x="1541018" y="1263142"/>
                  </a:lnTo>
                  <a:lnTo>
                    <a:pt x="1521333" y="1263408"/>
                  </a:lnTo>
                  <a:lnTo>
                    <a:pt x="1501521" y="1264170"/>
                  </a:lnTo>
                  <a:lnTo>
                    <a:pt x="1233805" y="1264170"/>
                  </a:lnTo>
                  <a:lnTo>
                    <a:pt x="1170178" y="1262380"/>
                  </a:lnTo>
                  <a:lnTo>
                    <a:pt x="1132713" y="1260221"/>
                  </a:lnTo>
                  <a:lnTo>
                    <a:pt x="1097915" y="1257681"/>
                  </a:lnTo>
                  <a:lnTo>
                    <a:pt x="1039876" y="1254506"/>
                  </a:lnTo>
                  <a:lnTo>
                    <a:pt x="946658" y="1254506"/>
                  </a:lnTo>
                  <a:lnTo>
                    <a:pt x="946658" y="1398524"/>
                  </a:lnTo>
                  <a:lnTo>
                    <a:pt x="967867" y="1398524"/>
                  </a:lnTo>
                  <a:lnTo>
                    <a:pt x="991362" y="1400048"/>
                  </a:lnTo>
                  <a:lnTo>
                    <a:pt x="1025906" y="1401826"/>
                  </a:lnTo>
                  <a:lnTo>
                    <a:pt x="1060831" y="1404366"/>
                  </a:lnTo>
                  <a:lnTo>
                    <a:pt x="1098296" y="1406525"/>
                  </a:lnTo>
                  <a:lnTo>
                    <a:pt x="1161796" y="1408303"/>
                  </a:lnTo>
                  <a:lnTo>
                    <a:pt x="1573403" y="1408303"/>
                  </a:lnTo>
                  <a:lnTo>
                    <a:pt x="1593215" y="1407541"/>
                  </a:lnTo>
                  <a:lnTo>
                    <a:pt x="1613027" y="1407160"/>
                  </a:lnTo>
                  <a:lnTo>
                    <a:pt x="1631696" y="1406144"/>
                  </a:lnTo>
                  <a:lnTo>
                    <a:pt x="1653032" y="1406144"/>
                  </a:lnTo>
                  <a:lnTo>
                    <a:pt x="1674622" y="1405382"/>
                  </a:lnTo>
                  <a:lnTo>
                    <a:pt x="1707769" y="1406144"/>
                  </a:lnTo>
                  <a:lnTo>
                    <a:pt x="1759077" y="1406144"/>
                  </a:lnTo>
                  <a:lnTo>
                    <a:pt x="1836420" y="1407541"/>
                  </a:lnTo>
                  <a:lnTo>
                    <a:pt x="1867408" y="1407541"/>
                  </a:lnTo>
                  <a:lnTo>
                    <a:pt x="1888998" y="1409065"/>
                  </a:lnTo>
                  <a:lnTo>
                    <a:pt x="1903730" y="1409065"/>
                  </a:lnTo>
                  <a:lnTo>
                    <a:pt x="1913890" y="1410081"/>
                  </a:lnTo>
                  <a:lnTo>
                    <a:pt x="1935861" y="1410843"/>
                  </a:lnTo>
                  <a:lnTo>
                    <a:pt x="2041906" y="1410843"/>
                  </a:lnTo>
                  <a:lnTo>
                    <a:pt x="2041906" y="1266698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964935" y="2845308"/>
              <a:ext cx="226695" cy="478155"/>
            </a:xfrm>
            <a:custGeom>
              <a:avLst/>
              <a:gdLst/>
              <a:ahLst/>
              <a:cxnLst/>
              <a:rect l="l" t="t" r="r" b="b"/>
              <a:pathLst>
                <a:path w="226695" h="478154">
                  <a:moveTo>
                    <a:pt x="180086" y="0"/>
                  </a:moveTo>
                  <a:lnTo>
                    <a:pt x="72643" y="0"/>
                  </a:lnTo>
                  <a:lnTo>
                    <a:pt x="72643" y="28447"/>
                  </a:lnTo>
                  <a:lnTo>
                    <a:pt x="71881" y="35940"/>
                  </a:lnTo>
                  <a:lnTo>
                    <a:pt x="70485" y="44195"/>
                  </a:lnTo>
                  <a:lnTo>
                    <a:pt x="69087" y="60070"/>
                  </a:lnTo>
                  <a:lnTo>
                    <a:pt x="69087" y="171195"/>
                  </a:lnTo>
                  <a:lnTo>
                    <a:pt x="0" y="171195"/>
                  </a:lnTo>
                  <a:lnTo>
                    <a:pt x="0" y="386714"/>
                  </a:lnTo>
                  <a:lnTo>
                    <a:pt x="380" y="386714"/>
                  </a:lnTo>
                  <a:lnTo>
                    <a:pt x="380" y="401954"/>
                  </a:lnTo>
                  <a:lnTo>
                    <a:pt x="1269" y="401954"/>
                  </a:lnTo>
                  <a:lnTo>
                    <a:pt x="1269" y="415925"/>
                  </a:lnTo>
                  <a:lnTo>
                    <a:pt x="1777" y="415925"/>
                  </a:lnTo>
                  <a:lnTo>
                    <a:pt x="1777" y="422275"/>
                  </a:lnTo>
                  <a:lnTo>
                    <a:pt x="2412" y="422275"/>
                  </a:lnTo>
                  <a:lnTo>
                    <a:pt x="2412" y="428625"/>
                  </a:lnTo>
                  <a:lnTo>
                    <a:pt x="3301" y="428625"/>
                  </a:lnTo>
                  <a:lnTo>
                    <a:pt x="3301" y="433704"/>
                  </a:lnTo>
                  <a:lnTo>
                    <a:pt x="3937" y="433704"/>
                  </a:lnTo>
                  <a:lnTo>
                    <a:pt x="3937" y="438784"/>
                  </a:lnTo>
                  <a:lnTo>
                    <a:pt x="4444" y="438784"/>
                  </a:lnTo>
                  <a:lnTo>
                    <a:pt x="4444" y="443864"/>
                  </a:lnTo>
                  <a:lnTo>
                    <a:pt x="80263" y="443864"/>
                  </a:lnTo>
                  <a:lnTo>
                    <a:pt x="80899" y="449199"/>
                  </a:lnTo>
                  <a:lnTo>
                    <a:pt x="111251" y="449199"/>
                  </a:lnTo>
                  <a:lnTo>
                    <a:pt x="113156" y="457072"/>
                  </a:lnTo>
                  <a:lnTo>
                    <a:pt x="113664" y="461771"/>
                  </a:lnTo>
                  <a:lnTo>
                    <a:pt x="115824" y="467867"/>
                  </a:lnTo>
                  <a:lnTo>
                    <a:pt x="116586" y="472947"/>
                  </a:lnTo>
                  <a:lnTo>
                    <a:pt x="119125" y="478027"/>
                  </a:lnTo>
                  <a:lnTo>
                    <a:pt x="226694" y="478027"/>
                  </a:lnTo>
                  <a:lnTo>
                    <a:pt x="226694" y="262381"/>
                  </a:lnTo>
                  <a:lnTo>
                    <a:pt x="224154" y="257301"/>
                  </a:lnTo>
                  <a:lnTo>
                    <a:pt x="223519" y="252349"/>
                  </a:lnTo>
                  <a:lnTo>
                    <a:pt x="221361" y="246125"/>
                  </a:lnTo>
                  <a:lnTo>
                    <a:pt x="220599" y="241553"/>
                  </a:lnTo>
                  <a:lnTo>
                    <a:pt x="216280" y="223265"/>
                  </a:lnTo>
                  <a:lnTo>
                    <a:pt x="215518" y="217931"/>
                  </a:lnTo>
                  <a:lnTo>
                    <a:pt x="213105" y="207390"/>
                  </a:lnTo>
                  <a:lnTo>
                    <a:pt x="212725" y="201675"/>
                  </a:lnTo>
                  <a:lnTo>
                    <a:pt x="209550" y="178688"/>
                  </a:lnTo>
                  <a:lnTo>
                    <a:pt x="206755" y="146050"/>
                  </a:lnTo>
                  <a:lnTo>
                    <a:pt x="181101" y="146050"/>
                  </a:lnTo>
                  <a:lnTo>
                    <a:pt x="180466" y="140969"/>
                  </a:lnTo>
                  <a:lnTo>
                    <a:pt x="180466" y="136270"/>
                  </a:lnTo>
                  <a:lnTo>
                    <a:pt x="180086" y="128650"/>
                  </a:lnTo>
                  <a:lnTo>
                    <a:pt x="180086" y="0"/>
                  </a:lnTo>
                  <a:close/>
                </a:path>
              </a:pathLst>
            </a:custGeom>
            <a:solidFill>
              <a:srgbClr val="0069AD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581400" y="1615439"/>
            <a:ext cx="5029200" cy="4876800"/>
            <a:chOff x="3581400" y="1615439"/>
            <a:chExt cx="5029200" cy="48768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9980" y="1615439"/>
              <a:ext cx="4960620" cy="48768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21679" y="3791711"/>
              <a:ext cx="188975" cy="16916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81400" y="3233927"/>
              <a:ext cx="386080" cy="143510"/>
            </a:xfrm>
            <a:custGeom>
              <a:avLst/>
              <a:gdLst/>
              <a:ahLst/>
              <a:cxnLst/>
              <a:rect l="l" t="t" r="r" b="b"/>
              <a:pathLst>
                <a:path w="386079" h="143510">
                  <a:moveTo>
                    <a:pt x="385572" y="9652"/>
                  </a:moveTo>
                  <a:lnTo>
                    <a:pt x="294132" y="9652"/>
                  </a:lnTo>
                  <a:lnTo>
                    <a:pt x="294132" y="10922"/>
                  </a:lnTo>
                  <a:lnTo>
                    <a:pt x="239522" y="10922"/>
                  </a:lnTo>
                  <a:lnTo>
                    <a:pt x="239522" y="10287"/>
                  </a:lnTo>
                  <a:lnTo>
                    <a:pt x="243078" y="9906"/>
                  </a:lnTo>
                  <a:lnTo>
                    <a:pt x="250317" y="9906"/>
                  </a:lnTo>
                  <a:lnTo>
                    <a:pt x="258826" y="9271"/>
                  </a:lnTo>
                  <a:lnTo>
                    <a:pt x="261112" y="9271"/>
                  </a:lnTo>
                  <a:lnTo>
                    <a:pt x="223647" y="7620"/>
                  </a:lnTo>
                  <a:lnTo>
                    <a:pt x="194183" y="5588"/>
                  </a:lnTo>
                  <a:lnTo>
                    <a:pt x="177292" y="5080"/>
                  </a:lnTo>
                  <a:lnTo>
                    <a:pt x="159893" y="3937"/>
                  </a:lnTo>
                  <a:lnTo>
                    <a:pt x="126111" y="1270"/>
                  </a:lnTo>
                  <a:lnTo>
                    <a:pt x="94107" y="1016"/>
                  </a:lnTo>
                  <a:lnTo>
                    <a:pt x="64770" y="0"/>
                  </a:lnTo>
                  <a:lnTo>
                    <a:pt x="0" y="0"/>
                  </a:lnTo>
                  <a:lnTo>
                    <a:pt x="0" y="132588"/>
                  </a:lnTo>
                  <a:lnTo>
                    <a:pt x="29210" y="133604"/>
                  </a:lnTo>
                  <a:lnTo>
                    <a:pt x="61214" y="133858"/>
                  </a:lnTo>
                  <a:lnTo>
                    <a:pt x="94996" y="136652"/>
                  </a:lnTo>
                  <a:lnTo>
                    <a:pt x="129413" y="138176"/>
                  </a:lnTo>
                  <a:lnTo>
                    <a:pt x="158750" y="140208"/>
                  </a:lnTo>
                  <a:lnTo>
                    <a:pt x="203708" y="142240"/>
                  </a:lnTo>
                  <a:lnTo>
                    <a:pt x="229235" y="142875"/>
                  </a:lnTo>
                  <a:lnTo>
                    <a:pt x="229235" y="143002"/>
                  </a:lnTo>
                  <a:lnTo>
                    <a:pt x="294132" y="143002"/>
                  </a:lnTo>
                  <a:lnTo>
                    <a:pt x="316877" y="143002"/>
                  </a:lnTo>
                  <a:lnTo>
                    <a:pt x="316877" y="141732"/>
                  </a:lnTo>
                  <a:lnTo>
                    <a:pt x="385572" y="141732"/>
                  </a:lnTo>
                  <a:lnTo>
                    <a:pt x="385572" y="10922"/>
                  </a:lnTo>
                  <a:lnTo>
                    <a:pt x="385572" y="9652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26736" y="5641848"/>
              <a:ext cx="709930" cy="487680"/>
            </a:xfrm>
            <a:custGeom>
              <a:avLst/>
              <a:gdLst/>
              <a:ahLst/>
              <a:cxnLst/>
              <a:rect l="l" t="t" r="r" b="b"/>
              <a:pathLst>
                <a:path w="709929" h="487679">
                  <a:moveTo>
                    <a:pt x="520954" y="349758"/>
                  </a:moveTo>
                  <a:lnTo>
                    <a:pt x="441198" y="349758"/>
                  </a:lnTo>
                  <a:lnTo>
                    <a:pt x="434975" y="350418"/>
                  </a:lnTo>
                  <a:lnTo>
                    <a:pt x="426847" y="350418"/>
                  </a:lnTo>
                  <a:lnTo>
                    <a:pt x="405892" y="351751"/>
                  </a:lnTo>
                  <a:lnTo>
                    <a:pt x="395097" y="351751"/>
                  </a:lnTo>
                  <a:lnTo>
                    <a:pt x="382397" y="353072"/>
                  </a:lnTo>
                  <a:lnTo>
                    <a:pt x="368300" y="353072"/>
                  </a:lnTo>
                  <a:lnTo>
                    <a:pt x="353187" y="354139"/>
                  </a:lnTo>
                  <a:lnTo>
                    <a:pt x="336804" y="353745"/>
                  </a:lnTo>
                  <a:lnTo>
                    <a:pt x="310515" y="352742"/>
                  </a:lnTo>
                  <a:lnTo>
                    <a:pt x="282067" y="352082"/>
                  </a:lnTo>
                  <a:lnTo>
                    <a:pt x="230378" y="352082"/>
                  </a:lnTo>
                  <a:lnTo>
                    <a:pt x="205867" y="351078"/>
                  </a:lnTo>
                  <a:lnTo>
                    <a:pt x="185674" y="350748"/>
                  </a:lnTo>
                  <a:lnTo>
                    <a:pt x="166878" y="349427"/>
                  </a:lnTo>
                  <a:lnTo>
                    <a:pt x="101981" y="349427"/>
                  </a:lnTo>
                  <a:lnTo>
                    <a:pt x="101981" y="482498"/>
                  </a:lnTo>
                  <a:lnTo>
                    <a:pt x="120904" y="483844"/>
                  </a:lnTo>
                  <a:lnTo>
                    <a:pt x="140970" y="484174"/>
                  </a:lnTo>
                  <a:lnTo>
                    <a:pt x="165608" y="485165"/>
                  </a:lnTo>
                  <a:lnTo>
                    <a:pt x="217170" y="485165"/>
                  </a:lnTo>
                  <a:lnTo>
                    <a:pt x="245618" y="485838"/>
                  </a:lnTo>
                  <a:lnTo>
                    <a:pt x="271907" y="486829"/>
                  </a:lnTo>
                  <a:lnTo>
                    <a:pt x="299847" y="487489"/>
                  </a:lnTo>
                  <a:lnTo>
                    <a:pt x="414274" y="487489"/>
                  </a:lnTo>
                  <a:lnTo>
                    <a:pt x="433070" y="486168"/>
                  </a:lnTo>
                  <a:lnTo>
                    <a:pt x="447294" y="486168"/>
                  </a:lnTo>
                  <a:lnTo>
                    <a:pt x="459994" y="484835"/>
                  </a:lnTo>
                  <a:lnTo>
                    <a:pt x="470535" y="484835"/>
                  </a:lnTo>
                  <a:lnTo>
                    <a:pt x="491744" y="483501"/>
                  </a:lnTo>
                  <a:lnTo>
                    <a:pt x="499872" y="483501"/>
                  </a:lnTo>
                  <a:lnTo>
                    <a:pt x="505968" y="482841"/>
                  </a:lnTo>
                  <a:lnTo>
                    <a:pt x="520954" y="482841"/>
                  </a:lnTo>
                  <a:lnTo>
                    <a:pt x="520954" y="349758"/>
                  </a:lnTo>
                  <a:close/>
                </a:path>
                <a:path w="709929" h="487679">
                  <a:moveTo>
                    <a:pt x="628523" y="182651"/>
                  </a:moveTo>
                  <a:lnTo>
                    <a:pt x="619887" y="182651"/>
                  </a:lnTo>
                  <a:lnTo>
                    <a:pt x="609473" y="181991"/>
                  </a:lnTo>
                  <a:lnTo>
                    <a:pt x="595503" y="180657"/>
                  </a:lnTo>
                  <a:lnTo>
                    <a:pt x="564007" y="178663"/>
                  </a:lnTo>
                  <a:lnTo>
                    <a:pt x="484378" y="178663"/>
                  </a:lnTo>
                  <a:lnTo>
                    <a:pt x="472948" y="179336"/>
                  </a:lnTo>
                  <a:lnTo>
                    <a:pt x="462534" y="179336"/>
                  </a:lnTo>
                  <a:lnTo>
                    <a:pt x="455676" y="180327"/>
                  </a:lnTo>
                  <a:lnTo>
                    <a:pt x="447675" y="180657"/>
                  </a:lnTo>
                  <a:lnTo>
                    <a:pt x="439547" y="181660"/>
                  </a:lnTo>
                  <a:lnTo>
                    <a:pt x="430784" y="181660"/>
                  </a:lnTo>
                  <a:lnTo>
                    <a:pt x="419481" y="182321"/>
                  </a:lnTo>
                  <a:lnTo>
                    <a:pt x="237617" y="182321"/>
                  </a:lnTo>
                  <a:lnTo>
                    <a:pt x="173482" y="183324"/>
                  </a:lnTo>
                  <a:lnTo>
                    <a:pt x="63627" y="186982"/>
                  </a:lnTo>
                  <a:lnTo>
                    <a:pt x="63627" y="320078"/>
                  </a:lnTo>
                  <a:lnTo>
                    <a:pt x="128270" y="320078"/>
                  </a:lnTo>
                  <a:lnTo>
                    <a:pt x="238252" y="316407"/>
                  </a:lnTo>
                  <a:lnTo>
                    <a:pt x="302514" y="315417"/>
                  </a:lnTo>
                  <a:lnTo>
                    <a:pt x="484378" y="315417"/>
                  </a:lnTo>
                  <a:lnTo>
                    <a:pt x="495681" y="314744"/>
                  </a:lnTo>
                  <a:lnTo>
                    <a:pt x="504444" y="314744"/>
                  </a:lnTo>
                  <a:lnTo>
                    <a:pt x="512572" y="313740"/>
                  </a:lnTo>
                  <a:lnTo>
                    <a:pt x="520573" y="313423"/>
                  </a:lnTo>
                  <a:lnTo>
                    <a:pt x="522097" y="313207"/>
                  </a:lnTo>
                  <a:lnTo>
                    <a:pt x="530606" y="313740"/>
                  </a:lnTo>
                  <a:lnTo>
                    <a:pt x="544576" y="315074"/>
                  </a:lnTo>
                  <a:lnTo>
                    <a:pt x="554990" y="315734"/>
                  </a:lnTo>
                  <a:lnTo>
                    <a:pt x="628523" y="315734"/>
                  </a:lnTo>
                  <a:lnTo>
                    <a:pt x="628523" y="182651"/>
                  </a:lnTo>
                  <a:close/>
                </a:path>
                <a:path w="709929" h="487679">
                  <a:moveTo>
                    <a:pt x="709930" y="32270"/>
                  </a:moveTo>
                  <a:lnTo>
                    <a:pt x="688213" y="32270"/>
                  </a:lnTo>
                  <a:lnTo>
                    <a:pt x="663321" y="30873"/>
                  </a:lnTo>
                  <a:lnTo>
                    <a:pt x="645160" y="30276"/>
                  </a:lnTo>
                  <a:lnTo>
                    <a:pt x="625983" y="29933"/>
                  </a:lnTo>
                  <a:lnTo>
                    <a:pt x="605536" y="28282"/>
                  </a:lnTo>
                  <a:lnTo>
                    <a:pt x="583565" y="26873"/>
                  </a:lnTo>
                  <a:lnTo>
                    <a:pt x="558927" y="25590"/>
                  </a:lnTo>
                  <a:lnTo>
                    <a:pt x="532384" y="24879"/>
                  </a:lnTo>
                  <a:lnTo>
                    <a:pt x="507365" y="23939"/>
                  </a:lnTo>
                  <a:lnTo>
                    <a:pt x="426974" y="19596"/>
                  </a:lnTo>
                  <a:lnTo>
                    <a:pt x="372491" y="17602"/>
                  </a:lnTo>
                  <a:lnTo>
                    <a:pt x="354076" y="16548"/>
                  </a:lnTo>
                  <a:lnTo>
                    <a:pt x="223139" y="7277"/>
                  </a:lnTo>
                  <a:lnTo>
                    <a:pt x="206248" y="5638"/>
                  </a:lnTo>
                  <a:lnTo>
                    <a:pt x="189738" y="4343"/>
                  </a:lnTo>
                  <a:lnTo>
                    <a:pt x="128778" y="584"/>
                  </a:lnTo>
                  <a:lnTo>
                    <a:pt x="98552" y="584"/>
                  </a:lnTo>
                  <a:lnTo>
                    <a:pt x="64897" y="0"/>
                  </a:lnTo>
                  <a:lnTo>
                    <a:pt x="0" y="0"/>
                  </a:lnTo>
                  <a:lnTo>
                    <a:pt x="0" y="133057"/>
                  </a:lnTo>
                  <a:lnTo>
                    <a:pt x="33782" y="133718"/>
                  </a:lnTo>
                  <a:lnTo>
                    <a:pt x="63881" y="133718"/>
                  </a:lnTo>
                  <a:lnTo>
                    <a:pt x="124841" y="137388"/>
                  </a:lnTo>
                  <a:lnTo>
                    <a:pt x="141351" y="138709"/>
                  </a:lnTo>
                  <a:lnTo>
                    <a:pt x="158242" y="140373"/>
                  </a:lnTo>
                  <a:lnTo>
                    <a:pt x="175133" y="141706"/>
                  </a:lnTo>
                  <a:lnTo>
                    <a:pt x="191643" y="142697"/>
                  </a:lnTo>
                  <a:lnTo>
                    <a:pt x="289179" y="149682"/>
                  </a:lnTo>
                  <a:lnTo>
                    <a:pt x="307594" y="150685"/>
                  </a:lnTo>
                  <a:lnTo>
                    <a:pt x="362204" y="152679"/>
                  </a:lnTo>
                  <a:lnTo>
                    <a:pt x="442595" y="157010"/>
                  </a:lnTo>
                  <a:lnTo>
                    <a:pt x="467487" y="158000"/>
                  </a:lnTo>
                  <a:lnTo>
                    <a:pt x="494030" y="158673"/>
                  </a:lnTo>
                  <a:lnTo>
                    <a:pt x="540766" y="161328"/>
                  </a:lnTo>
                  <a:lnTo>
                    <a:pt x="561213" y="162991"/>
                  </a:lnTo>
                  <a:lnTo>
                    <a:pt x="580263" y="163334"/>
                  </a:lnTo>
                  <a:lnTo>
                    <a:pt x="598424" y="163995"/>
                  </a:lnTo>
                  <a:lnTo>
                    <a:pt x="623443" y="165328"/>
                  </a:lnTo>
                  <a:lnTo>
                    <a:pt x="709930" y="165328"/>
                  </a:lnTo>
                  <a:lnTo>
                    <a:pt x="709930" y="32270"/>
                  </a:lnTo>
                  <a:close/>
                </a:path>
              </a:pathLst>
            </a:custGeom>
            <a:solidFill>
              <a:srgbClr val="A0D56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3020" y="1620011"/>
              <a:ext cx="934085" cy="350520"/>
            </a:xfrm>
            <a:custGeom>
              <a:avLst/>
              <a:gdLst/>
              <a:ahLst/>
              <a:cxnLst/>
              <a:rect l="l" t="t" r="r" b="b"/>
              <a:pathLst>
                <a:path w="934085" h="350519">
                  <a:moveTo>
                    <a:pt x="717296" y="211836"/>
                  </a:moveTo>
                  <a:lnTo>
                    <a:pt x="652653" y="211836"/>
                  </a:lnTo>
                  <a:lnTo>
                    <a:pt x="640334" y="214249"/>
                  </a:lnTo>
                  <a:lnTo>
                    <a:pt x="628015" y="216154"/>
                  </a:lnTo>
                  <a:lnTo>
                    <a:pt x="614934" y="216154"/>
                  </a:lnTo>
                  <a:lnTo>
                    <a:pt x="580517" y="213233"/>
                  </a:lnTo>
                  <a:lnTo>
                    <a:pt x="558165" y="209804"/>
                  </a:lnTo>
                  <a:lnTo>
                    <a:pt x="535813" y="206883"/>
                  </a:lnTo>
                  <a:lnTo>
                    <a:pt x="518922" y="204216"/>
                  </a:lnTo>
                  <a:lnTo>
                    <a:pt x="491871" y="202184"/>
                  </a:lnTo>
                  <a:lnTo>
                    <a:pt x="439039" y="202184"/>
                  </a:lnTo>
                  <a:lnTo>
                    <a:pt x="409575" y="201422"/>
                  </a:lnTo>
                  <a:lnTo>
                    <a:pt x="363982" y="199771"/>
                  </a:lnTo>
                  <a:lnTo>
                    <a:pt x="272415" y="199771"/>
                  </a:lnTo>
                  <a:lnTo>
                    <a:pt x="268859" y="200152"/>
                  </a:lnTo>
                  <a:lnTo>
                    <a:pt x="265430" y="200152"/>
                  </a:lnTo>
                  <a:lnTo>
                    <a:pt x="262763" y="200914"/>
                  </a:lnTo>
                  <a:lnTo>
                    <a:pt x="262763" y="334518"/>
                  </a:lnTo>
                  <a:lnTo>
                    <a:pt x="327406" y="334518"/>
                  </a:lnTo>
                  <a:lnTo>
                    <a:pt x="327837" y="334416"/>
                  </a:lnTo>
                  <a:lnTo>
                    <a:pt x="344932" y="335026"/>
                  </a:lnTo>
                  <a:lnTo>
                    <a:pt x="374396" y="335788"/>
                  </a:lnTo>
                  <a:lnTo>
                    <a:pt x="427101" y="335788"/>
                  </a:lnTo>
                  <a:lnTo>
                    <a:pt x="454279" y="337820"/>
                  </a:lnTo>
                  <a:lnTo>
                    <a:pt x="471170" y="340487"/>
                  </a:lnTo>
                  <a:lnTo>
                    <a:pt x="493395" y="343408"/>
                  </a:lnTo>
                  <a:lnTo>
                    <a:pt x="515747" y="346837"/>
                  </a:lnTo>
                  <a:lnTo>
                    <a:pt x="559181" y="350520"/>
                  </a:lnTo>
                  <a:lnTo>
                    <a:pt x="652272" y="350520"/>
                  </a:lnTo>
                  <a:lnTo>
                    <a:pt x="663575" y="349758"/>
                  </a:lnTo>
                  <a:lnTo>
                    <a:pt x="692658" y="349758"/>
                  </a:lnTo>
                  <a:lnTo>
                    <a:pt x="704977" y="347853"/>
                  </a:lnTo>
                  <a:lnTo>
                    <a:pt x="717296" y="345440"/>
                  </a:lnTo>
                  <a:lnTo>
                    <a:pt x="717296" y="333375"/>
                  </a:lnTo>
                  <a:lnTo>
                    <a:pt x="717296" y="216154"/>
                  </a:lnTo>
                  <a:lnTo>
                    <a:pt x="717296" y="211836"/>
                  </a:lnTo>
                  <a:close/>
                </a:path>
                <a:path w="934085" h="350519">
                  <a:moveTo>
                    <a:pt x="933704" y="67183"/>
                  </a:moveTo>
                  <a:lnTo>
                    <a:pt x="869061" y="67183"/>
                  </a:lnTo>
                  <a:lnTo>
                    <a:pt x="843788" y="70485"/>
                  </a:lnTo>
                  <a:lnTo>
                    <a:pt x="839597" y="70866"/>
                  </a:lnTo>
                  <a:lnTo>
                    <a:pt x="839470" y="70866"/>
                  </a:lnTo>
                  <a:lnTo>
                    <a:pt x="818896" y="68834"/>
                  </a:lnTo>
                  <a:lnTo>
                    <a:pt x="798195" y="67818"/>
                  </a:lnTo>
                  <a:lnTo>
                    <a:pt x="777494" y="66421"/>
                  </a:lnTo>
                  <a:lnTo>
                    <a:pt x="763524" y="65151"/>
                  </a:lnTo>
                  <a:lnTo>
                    <a:pt x="760095" y="65151"/>
                  </a:lnTo>
                  <a:lnTo>
                    <a:pt x="760095" y="32385"/>
                  </a:lnTo>
                  <a:lnTo>
                    <a:pt x="756412" y="31750"/>
                  </a:lnTo>
                  <a:lnTo>
                    <a:pt x="752221" y="30734"/>
                  </a:lnTo>
                  <a:lnTo>
                    <a:pt x="747395" y="30734"/>
                  </a:lnTo>
                  <a:lnTo>
                    <a:pt x="741172" y="30353"/>
                  </a:lnTo>
                  <a:lnTo>
                    <a:pt x="733044" y="29718"/>
                  </a:lnTo>
                  <a:lnTo>
                    <a:pt x="722122" y="29718"/>
                  </a:lnTo>
                  <a:lnTo>
                    <a:pt x="702691" y="27686"/>
                  </a:lnTo>
                  <a:lnTo>
                    <a:pt x="677545" y="27432"/>
                  </a:lnTo>
                  <a:lnTo>
                    <a:pt x="641223" y="24003"/>
                  </a:lnTo>
                  <a:lnTo>
                    <a:pt x="605028" y="22733"/>
                  </a:lnTo>
                  <a:lnTo>
                    <a:pt x="530987" y="17653"/>
                  </a:lnTo>
                  <a:lnTo>
                    <a:pt x="514477" y="16764"/>
                  </a:lnTo>
                  <a:lnTo>
                    <a:pt x="496951" y="15367"/>
                  </a:lnTo>
                  <a:lnTo>
                    <a:pt x="445135" y="12065"/>
                  </a:lnTo>
                  <a:lnTo>
                    <a:pt x="414147" y="9652"/>
                  </a:lnTo>
                  <a:lnTo>
                    <a:pt x="369443" y="7112"/>
                  </a:lnTo>
                  <a:lnTo>
                    <a:pt x="309372" y="5080"/>
                  </a:lnTo>
                  <a:lnTo>
                    <a:pt x="285369" y="5080"/>
                  </a:lnTo>
                  <a:lnTo>
                    <a:pt x="258572" y="3683"/>
                  </a:lnTo>
                  <a:lnTo>
                    <a:pt x="229362" y="3683"/>
                  </a:lnTo>
                  <a:lnTo>
                    <a:pt x="194691" y="1651"/>
                  </a:lnTo>
                  <a:lnTo>
                    <a:pt x="163703" y="1270"/>
                  </a:lnTo>
                  <a:lnTo>
                    <a:pt x="127889" y="0"/>
                  </a:lnTo>
                  <a:lnTo>
                    <a:pt x="0" y="0"/>
                  </a:lnTo>
                  <a:lnTo>
                    <a:pt x="0" y="133604"/>
                  </a:lnTo>
                  <a:lnTo>
                    <a:pt x="63119" y="133604"/>
                  </a:lnTo>
                  <a:lnTo>
                    <a:pt x="98933" y="134874"/>
                  </a:lnTo>
                  <a:lnTo>
                    <a:pt x="130048" y="135255"/>
                  </a:lnTo>
                  <a:lnTo>
                    <a:pt x="164719" y="137287"/>
                  </a:lnTo>
                  <a:lnTo>
                    <a:pt x="193802" y="137287"/>
                  </a:lnTo>
                  <a:lnTo>
                    <a:pt x="220599" y="138557"/>
                  </a:lnTo>
                  <a:lnTo>
                    <a:pt x="244602" y="138557"/>
                  </a:lnTo>
                  <a:lnTo>
                    <a:pt x="304800" y="140589"/>
                  </a:lnTo>
                  <a:lnTo>
                    <a:pt x="349377" y="143256"/>
                  </a:lnTo>
                  <a:lnTo>
                    <a:pt x="380492" y="145669"/>
                  </a:lnTo>
                  <a:lnTo>
                    <a:pt x="432181" y="148971"/>
                  </a:lnTo>
                  <a:lnTo>
                    <a:pt x="449707" y="150368"/>
                  </a:lnTo>
                  <a:lnTo>
                    <a:pt x="466217" y="151257"/>
                  </a:lnTo>
                  <a:lnTo>
                    <a:pt x="540385" y="156337"/>
                  </a:lnTo>
                  <a:lnTo>
                    <a:pt x="576453" y="157607"/>
                  </a:lnTo>
                  <a:lnTo>
                    <a:pt x="612775" y="160909"/>
                  </a:lnTo>
                  <a:lnTo>
                    <a:pt x="638048" y="161290"/>
                  </a:lnTo>
                  <a:lnTo>
                    <a:pt x="657479" y="163322"/>
                  </a:lnTo>
                  <a:lnTo>
                    <a:pt x="668401" y="163322"/>
                  </a:lnTo>
                  <a:lnTo>
                    <a:pt x="676529" y="163957"/>
                  </a:lnTo>
                  <a:lnTo>
                    <a:pt x="682625" y="164338"/>
                  </a:lnTo>
                  <a:lnTo>
                    <a:pt x="685292" y="164338"/>
                  </a:lnTo>
                  <a:lnTo>
                    <a:pt x="685292" y="198120"/>
                  </a:lnTo>
                  <a:lnTo>
                    <a:pt x="685673" y="198120"/>
                  </a:lnTo>
                  <a:lnTo>
                    <a:pt x="690372" y="198755"/>
                  </a:lnTo>
                  <a:lnTo>
                    <a:pt x="698881" y="198755"/>
                  </a:lnTo>
                  <a:lnTo>
                    <a:pt x="712724" y="200025"/>
                  </a:lnTo>
                  <a:lnTo>
                    <a:pt x="733425" y="201422"/>
                  </a:lnTo>
                  <a:lnTo>
                    <a:pt x="754253" y="202438"/>
                  </a:lnTo>
                  <a:lnTo>
                    <a:pt x="778510" y="204724"/>
                  </a:lnTo>
                  <a:lnTo>
                    <a:pt x="802640" y="204724"/>
                  </a:lnTo>
                  <a:lnTo>
                    <a:pt x="814324" y="205740"/>
                  </a:lnTo>
                  <a:lnTo>
                    <a:pt x="879094" y="205740"/>
                  </a:lnTo>
                  <a:lnTo>
                    <a:pt x="891032" y="205105"/>
                  </a:lnTo>
                  <a:lnTo>
                    <a:pt x="900430" y="204724"/>
                  </a:lnTo>
                  <a:lnTo>
                    <a:pt x="908558" y="204089"/>
                  </a:lnTo>
                  <a:lnTo>
                    <a:pt x="933704" y="200787"/>
                  </a:lnTo>
                  <a:lnTo>
                    <a:pt x="933704" y="70866"/>
                  </a:lnTo>
                  <a:lnTo>
                    <a:pt x="933704" y="67183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10285730" cy="40043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Gall</a:t>
            </a:r>
            <a:r>
              <a:rPr sz="2800" u="sng" spc="-10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Bladder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&amp;</a:t>
            </a:r>
            <a:r>
              <a:rPr sz="2800" u="sng" spc="-1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Bile</a:t>
            </a:r>
            <a:r>
              <a:rPr sz="2800" u="sng" spc="-9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Ducts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269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Gall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bladder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anteroinferior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portion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of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liver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14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Fundus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(distal,</a:t>
            </a:r>
            <a:r>
              <a:rPr sz="2800" spc="-1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rounded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portion)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11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Body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(widest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portion)</a:t>
            </a:r>
            <a:endParaRPr sz="2800" dirty="0">
              <a:latin typeface="+mn-lt"/>
              <a:cs typeface="Arial MT"/>
            </a:endParaRPr>
          </a:p>
          <a:p>
            <a:pPr marL="367665" marR="1534160" indent="-343535">
              <a:lnSpc>
                <a:spcPct val="80000"/>
              </a:lnSpc>
              <a:spcBef>
                <a:spcPts val="278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Neck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(narrow,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directly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porta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hepatis, </a:t>
            </a:r>
            <a:r>
              <a:rPr sz="2800" dirty="0">
                <a:latin typeface="+mn-lt"/>
                <a:cs typeface="Arial MT"/>
              </a:rPr>
              <a:t>continues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cystic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duct)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5571" y="1524000"/>
            <a:ext cx="3800855" cy="484479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17420" y="1552955"/>
            <a:ext cx="7757159" cy="491947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769350" cy="4049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Pancreas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7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Long,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spc="-40" dirty="0">
                <a:latin typeface="+mn-lt"/>
                <a:cs typeface="Arial MT"/>
              </a:rPr>
              <a:t>narrow,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retroperitoneal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organ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8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stomach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2795"/>
              </a:spcBef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Extends</a:t>
            </a:r>
            <a:r>
              <a:rPr sz="2800" spc="-1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obliquely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transversely</a:t>
            </a:r>
            <a:r>
              <a:rPr sz="2800" spc="-1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across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midline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7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Extends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between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duodenum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spleen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22083"/>
            <a:ext cx="9944100" cy="356828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7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Pancreas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Head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within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duodenal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bulb,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approx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40" dirty="0">
                <a:latin typeface="+mn-lt"/>
                <a:cs typeface="Arial MT"/>
              </a:rPr>
              <a:t>L2-</a:t>
            </a:r>
            <a:r>
              <a:rPr sz="2800" spc="-25" dirty="0">
                <a:latin typeface="+mn-lt"/>
                <a:cs typeface="Arial MT"/>
              </a:rPr>
              <a:t>L3.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279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Head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IVC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8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common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bile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duct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runs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through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head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pancreas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280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Neck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constricted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portion,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not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broad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head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749790" cy="21815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Pancreas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280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Body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runs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45" dirty="0">
                <a:latin typeface="+mn-lt"/>
                <a:cs typeface="Arial MT"/>
              </a:rPr>
              <a:t>transversely,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aorta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SMA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20"/>
              </a:lnSpc>
              <a:buChar char="•"/>
              <a:tabLst>
                <a:tab pos="367665" algn="l"/>
              </a:tabLst>
            </a:pPr>
            <a:r>
              <a:rPr sz="2800" spc="-145" dirty="0">
                <a:latin typeface="+mn-lt"/>
                <a:cs typeface="Arial MT"/>
              </a:rPr>
              <a:t>Tail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tapered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end,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50" dirty="0">
                <a:latin typeface="+mn-lt"/>
                <a:cs typeface="Arial MT"/>
              </a:rPr>
              <a:t>kidney,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ends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the </a:t>
            </a:r>
            <a:r>
              <a:rPr sz="2800" spc="-10" dirty="0">
                <a:latin typeface="+mn-lt"/>
                <a:cs typeface="Arial MT"/>
              </a:rPr>
              <a:t>spleen.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940051" y="1828800"/>
            <a:ext cx="8312150" cy="4378960"/>
            <a:chOff x="1940051" y="1828800"/>
            <a:chExt cx="8312150" cy="43789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40051" y="1828800"/>
              <a:ext cx="8311895" cy="43784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973824" y="2011679"/>
              <a:ext cx="662940" cy="151130"/>
            </a:xfrm>
            <a:custGeom>
              <a:avLst/>
              <a:gdLst/>
              <a:ahLst/>
              <a:cxnLst/>
              <a:rect l="l" t="t" r="r" b="b"/>
              <a:pathLst>
                <a:path w="662940" h="151130">
                  <a:moveTo>
                    <a:pt x="662927" y="2908"/>
                  </a:moveTo>
                  <a:lnTo>
                    <a:pt x="651383" y="2908"/>
                  </a:lnTo>
                  <a:lnTo>
                    <a:pt x="651383" y="2540"/>
                  </a:lnTo>
                  <a:lnTo>
                    <a:pt x="640969" y="2540"/>
                  </a:lnTo>
                  <a:lnTo>
                    <a:pt x="640969" y="146050"/>
                  </a:lnTo>
                  <a:lnTo>
                    <a:pt x="624713" y="146050"/>
                  </a:lnTo>
                  <a:lnTo>
                    <a:pt x="624713" y="145923"/>
                  </a:lnTo>
                  <a:lnTo>
                    <a:pt x="640943" y="145923"/>
                  </a:lnTo>
                  <a:lnTo>
                    <a:pt x="640943" y="2146"/>
                  </a:lnTo>
                  <a:lnTo>
                    <a:pt x="624713" y="2146"/>
                  </a:lnTo>
                  <a:lnTo>
                    <a:pt x="624713" y="2540"/>
                  </a:lnTo>
                  <a:lnTo>
                    <a:pt x="619518" y="2540"/>
                  </a:lnTo>
                  <a:lnTo>
                    <a:pt x="619518" y="1270"/>
                  </a:lnTo>
                  <a:lnTo>
                    <a:pt x="611759" y="1270"/>
                  </a:lnTo>
                  <a:lnTo>
                    <a:pt x="569087" y="1270"/>
                  </a:lnTo>
                  <a:lnTo>
                    <a:pt x="569087" y="2540"/>
                  </a:lnTo>
                  <a:lnTo>
                    <a:pt x="569087" y="145923"/>
                  </a:lnTo>
                  <a:lnTo>
                    <a:pt x="569061" y="2540"/>
                  </a:lnTo>
                  <a:lnTo>
                    <a:pt x="569087" y="1270"/>
                  </a:lnTo>
                  <a:lnTo>
                    <a:pt x="542455" y="1270"/>
                  </a:lnTo>
                  <a:lnTo>
                    <a:pt x="542455" y="144780"/>
                  </a:lnTo>
                  <a:lnTo>
                    <a:pt x="542455" y="145415"/>
                  </a:lnTo>
                  <a:lnTo>
                    <a:pt x="539877" y="145288"/>
                  </a:lnTo>
                  <a:lnTo>
                    <a:pt x="539877" y="144780"/>
                  </a:lnTo>
                  <a:lnTo>
                    <a:pt x="542455" y="144780"/>
                  </a:lnTo>
                  <a:lnTo>
                    <a:pt x="542455" y="1270"/>
                  </a:lnTo>
                  <a:lnTo>
                    <a:pt x="539877" y="1270"/>
                  </a:lnTo>
                  <a:lnTo>
                    <a:pt x="539877" y="1524"/>
                  </a:lnTo>
                  <a:lnTo>
                    <a:pt x="525907" y="2159"/>
                  </a:lnTo>
                  <a:lnTo>
                    <a:pt x="519087" y="2159"/>
                  </a:lnTo>
                  <a:lnTo>
                    <a:pt x="519087" y="5080"/>
                  </a:lnTo>
                  <a:lnTo>
                    <a:pt x="502437" y="5080"/>
                  </a:lnTo>
                  <a:lnTo>
                    <a:pt x="502437" y="4445"/>
                  </a:lnTo>
                  <a:lnTo>
                    <a:pt x="519087" y="5080"/>
                  </a:lnTo>
                  <a:lnTo>
                    <a:pt x="519087" y="2159"/>
                  </a:lnTo>
                  <a:lnTo>
                    <a:pt x="517271" y="2159"/>
                  </a:lnTo>
                  <a:lnTo>
                    <a:pt x="511810" y="2921"/>
                  </a:lnTo>
                  <a:lnTo>
                    <a:pt x="507492" y="2921"/>
                  </a:lnTo>
                  <a:lnTo>
                    <a:pt x="503936" y="3683"/>
                  </a:lnTo>
                  <a:lnTo>
                    <a:pt x="502437" y="3886"/>
                  </a:lnTo>
                  <a:lnTo>
                    <a:pt x="498475" y="3810"/>
                  </a:lnTo>
                  <a:lnTo>
                    <a:pt x="426593" y="3810"/>
                  </a:lnTo>
                  <a:lnTo>
                    <a:pt x="347370" y="3810"/>
                  </a:lnTo>
                  <a:lnTo>
                    <a:pt x="347370" y="5080"/>
                  </a:lnTo>
                  <a:lnTo>
                    <a:pt x="322529" y="5080"/>
                  </a:lnTo>
                  <a:lnTo>
                    <a:pt x="322529" y="5905"/>
                  </a:lnTo>
                  <a:lnTo>
                    <a:pt x="321945" y="5842"/>
                  </a:lnTo>
                  <a:lnTo>
                    <a:pt x="320662" y="6108"/>
                  </a:lnTo>
                  <a:lnTo>
                    <a:pt x="320662" y="5080"/>
                  </a:lnTo>
                  <a:lnTo>
                    <a:pt x="310515" y="5080"/>
                  </a:lnTo>
                  <a:lnTo>
                    <a:pt x="310515" y="6350"/>
                  </a:lnTo>
                  <a:lnTo>
                    <a:pt x="310515" y="148590"/>
                  </a:lnTo>
                  <a:lnTo>
                    <a:pt x="295021" y="148590"/>
                  </a:lnTo>
                  <a:lnTo>
                    <a:pt x="295021" y="148463"/>
                  </a:lnTo>
                  <a:lnTo>
                    <a:pt x="310489" y="148463"/>
                  </a:lnTo>
                  <a:lnTo>
                    <a:pt x="310489" y="4686"/>
                  </a:lnTo>
                  <a:lnTo>
                    <a:pt x="295021" y="4686"/>
                  </a:lnTo>
                  <a:lnTo>
                    <a:pt x="288975" y="4699"/>
                  </a:lnTo>
                  <a:lnTo>
                    <a:pt x="288975" y="3810"/>
                  </a:lnTo>
                  <a:lnTo>
                    <a:pt x="255892" y="3810"/>
                  </a:lnTo>
                  <a:lnTo>
                    <a:pt x="255892" y="2540"/>
                  </a:lnTo>
                  <a:lnTo>
                    <a:pt x="235585" y="2540"/>
                  </a:lnTo>
                  <a:lnTo>
                    <a:pt x="235585" y="1270"/>
                  </a:lnTo>
                  <a:lnTo>
                    <a:pt x="225171" y="1270"/>
                  </a:lnTo>
                  <a:lnTo>
                    <a:pt x="202057" y="1270"/>
                  </a:lnTo>
                  <a:lnTo>
                    <a:pt x="202057" y="1524"/>
                  </a:lnTo>
                  <a:lnTo>
                    <a:pt x="194691" y="762"/>
                  </a:lnTo>
                  <a:lnTo>
                    <a:pt x="194691" y="144526"/>
                  </a:lnTo>
                  <a:lnTo>
                    <a:pt x="202057" y="144526"/>
                  </a:lnTo>
                  <a:lnTo>
                    <a:pt x="202057" y="144780"/>
                  </a:lnTo>
                  <a:lnTo>
                    <a:pt x="183515" y="144780"/>
                  </a:lnTo>
                  <a:lnTo>
                    <a:pt x="183515" y="144526"/>
                  </a:lnTo>
                  <a:lnTo>
                    <a:pt x="194678" y="144526"/>
                  </a:lnTo>
                  <a:lnTo>
                    <a:pt x="194678" y="749"/>
                  </a:lnTo>
                  <a:lnTo>
                    <a:pt x="183515" y="749"/>
                  </a:lnTo>
                  <a:lnTo>
                    <a:pt x="167640" y="0"/>
                  </a:lnTo>
                  <a:lnTo>
                    <a:pt x="95631" y="0"/>
                  </a:lnTo>
                  <a:lnTo>
                    <a:pt x="36703" y="0"/>
                  </a:lnTo>
                  <a:lnTo>
                    <a:pt x="0" y="1524"/>
                  </a:lnTo>
                  <a:lnTo>
                    <a:pt x="0" y="145288"/>
                  </a:lnTo>
                  <a:lnTo>
                    <a:pt x="71882" y="145288"/>
                  </a:lnTo>
                  <a:lnTo>
                    <a:pt x="101600" y="144018"/>
                  </a:lnTo>
                  <a:lnTo>
                    <a:pt x="95631" y="143764"/>
                  </a:lnTo>
                  <a:lnTo>
                    <a:pt x="95631" y="143510"/>
                  </a:lnTo>
                  <a:lnTo>
                    <a:pt x="111506" y="143510"/>
                  </a:lnTo>
                  <a:lnTo>
                    <a:pt x="111506" y="143764"/>
                  </a:lnTo>
                  <a:lnTo>
                    <a:pt x="108585" y="143764"/>
                  </a:lnTo>
                  <a:lnTo>
                    <a:pt x="101600" y="144018"/>
                  </a:lnTo>
                  <a:lnTo>
                    <a:pt x="111506" y="144526"/>
                  </a:lnTo>
                  <a:lnTo>
                    <a:pt x="122669" y="144526"/>
                  </a:lnTo>
                  <a:lnTo>
                    <a:pt x="122669" y="1270"/>
                  </a:lnTo>
                  <a:lnTo>
                    <a:pt x="122682" y="144526"/>
                  </a:lnTo>
                  <a:lnTo>
                    <a:pt x="130175" y="145288"/>
                  </a:lnTo>
                  <a:lnTo>
                    <a:pt x="153263" y="145288"/>
                  </a:lnTo>
                  <a:lnTo>
                    <a:pt x="153263" y="1524"/>
                  </a:lnTo>
                  <a:lnTo>
                    <a:pt x="153289" y="143510"/>
                  </a:lnTo>
                  <a:lnTo>
                    <a:pt x="153289" y="144780"/>
                  </a:lnTo>
                  <a:lnTo>
                    <a:pt x="158483" y="144780"/>
                  </a:lnTo>
                  <a:lnTo>
                    <a:pt x="158483" y="146050"/>
                  </a:lnTo>
                  <a:lnTo>
                    <a:pt x="178816" y="146050"/>
                  </a:lnTo>
                  <a:lnTo>
                    <a:pt x="178816" y="147320"/>
                  </a:lnTo>
                  <a:lnTo>
                    <a:pt x="212928" y="147320"/>
                  </a:lnTo>
                  <a:lnTo>
                    <a:pt x="212928" y="148590"/>
                  </a:lnTo>
                  <a:lnTo>
                    <a:pt x="223012" y="148590"/>
                  </a:lnTo>
                  <a:lnTo>
                    <a:pt x="238506" y="148590"/>
                  </a:lnTo>
                  <a:lnTo>
                    <a:pt x="238506" y="148463"/>
                  </a:lnTo>
                  <a:lnTo>
                    <a:pt x="254254" y="149860"/>
                  </a:lnTo>
                  <a:lnTo>
                    <a:pt x="267576" y="149860"/>
                  </a:lnTo>
                  <a:lnTo>
                    <a:pt x="267576" y="6223"/>
                  </a:lnTo>
                  <a:lnTo>
                    <a:pt x="295021" y="6223"/>
                  </a:lnTo>
                  <a:lnTo>
                    <a:pt x="295021" y="6350"/>
                  </a:lnTo>
                  <a:lnTo>
                    <a:pt x="280289" y="6350"/>
                  </a:lnTo>
                  <a:lnTo>
                    <a:pt x="267589" y="6350"/>
                  </a:lnTo>
                  <a:lnTo>
                    <a:pt x="267589" y="149860"/>
                  </a:lnTo>
                  <a:lnTo>
                    <a:pt x="278168" y="149860"/>
                  </a:lnTo>
                  <a:lnTo>
                    <a:pt x="278168" y="151130"/>
                  </a:lnTo>
                  <a:lnTo>
                    <a:pt x="280289" y="151130"/>
                  </a:lnTo>
                  <a:lnTo>
                    <a:pt x="352044" y="151130"/>
                  </a:lnTo>
                  <a:lnTo>
                    <a:pt x="352044" y="150622"/>
                  </a:lnTo>
                  <a:lnTo>
                    <a:pt x="388874" y="150622"/>
                  </a:lnTo>
                  <a:lnTo>
                    <a:pt x="395605" y="149225"/>
                  </a:lnTo>
                  <a:lnTo>
                    <a:pt x="404241" y="149225"/>
                  </a:lnTo>
                  <a:lnTo>
                    <a:pt x="421259" y="148082"/>
                  </a:lnTo>
                  <a:lnTo>
                    <a:pt x="426593" y="148082"/>
                  </a:lnTo>
                  <a:lnTo>
                    <a:pt x="426593" y="148590"/>
                  </a:lnTo>
                  <a:lnTo>
                    <a:pt x="457200" y="148590"/>
                  </a:lnTo>
                  <a:lnTo>
                    <a:pt x="457200" y="149860"/>
                  </a:lnTo>
                  <a:lnTo>
                    <a:pt x="529082" y="149860"/>
                  </a:lnTo>
                  <a:lnTo>
                    <a:pt x="529082" y="149225"/>
                  </a:lnTo>
                  <a:lnTo>
                    <a:pt x="558292" y="149225"/>
                  </a:lnTo>
                  <a:lnTo>
                    <a:pt x="565150" y="148844"/>
                  </a:lnTo>
                  <a:lnTo>
                    <a:pt x="575945" y="147447"/>
                  </a:lnTo>
                  <a:lnTo>
                    <a:pt x="579501" y="146685"/>
                  </a:lnTo>
                  <a:lnTo>
                    <a:pt x="579501" y="147320"/>
                  </a:lnTo>
                  <a:lnTo>
                    <a:pt x="583819" y="147320"/>
                  </a:lnTo>
                  <a:lnTo>
                    <a:pt x="651383" y="147320"/>
                  </a:lnTo>
                  <a:lnTo>
                    <a:pt x="651383" y="146685"/>
                  </a:lnTo>
                  <a:lnTo>
                    <a:pt x="662927" y="146685"/>
                  </a:lnTo>
                  <a:lnTo>
                    <a:pt x="662927" y="2908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12051" y="3436619"/>
              <a:ext cx="589788" cy="3428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83530" y="5542026"/>
              <a:ext cx="574040" cy="151765"/>
            </a:xfrm>
            <a:custGeom>
              <a:avLst/>
              <a:gdLst/>
              <a:ahLst/>
              <a:cxnLst/>
              <a:rect l="l" t="t" r="r" b="b"/>
              <a:pathLst>
                <a:path w="574039" h="151764">
                  <a:moveTo>
                    <a:pt x="14986" y="0"/>
                  </a:moveTo>
                  <a:lnTo>
                    <a:pt x="5969" y="0"/>
                  </a:lnTo>
                  <a:lnTo>
                    <a:pt x="5969" y="144627"/>
                  </a:lnTo>
                  <a:lnTo>
                    <a:pt x="0" y="145084"/>
                  </a:lnTo>
                  <a:lnTo>
                    <a:pt x="5587" y="145262"/>
                  </a:lnTo>
                  <a:lnTo>
                    <a:pt x="30099" y="147180"/>
                  </a:lnTo>
                  <a:lnTo>
                    <a:pt x="54864" y="148577"/>
                  </a:lnTo>
                  <a:lnTo>
                    <a:pt x="101727" y="149987"/>
                  </a:lnTo>
                  <a:lnTo>
                    <a:pt x="349631" y="149987"/>
                  </a:lnTo>
                  <a:lnTo>
                    <a:pt x="378968" y="150749"/>
                  </a:lnTo>
                  <a:lnTo>
                    <a:pt x="404495" y="150749"/>
                  </a:lnTo>
                  <a:lnTo>
                    <a:pt x="428625" y="151511"/>
                  </a:lnTo>
                  <a:lnTo>
                    <a:pt x="573786" y="151511"/>
                  </a:lnTo>
                  <a:lnTo>
                    <a:pt x="573786" y="144627"/>
                  </a:lnTo>
                  <a:lnTo>
                    <a:pt x="14986" y="144627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57316" y="5541264"/>
              <a:ext cx="115316" cy="15227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98948" y="5541009"/>
              <a:ext cx="111378" cy="14731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98516" y="5541264"/>
              <a:ext cx="558800" cy="145415"/>
            </a:xfrm>
            <a:custGeom>
              <a:avLst/>
              <a:gdLst/>
              <a:ahLst/>
              <a:cxnLst/>
              <a:rect l="l" t="t" r="r" b="b"/>
              <a:pathLst>
                <a:path w="558800" h="145414">
                  <a:moveTo>
                    <a:pt x="25146" y="0"/>
                  </a:moveTo>
                  <a:lnTo>
                    <a:pt x="11811" y="0"/>
                  </a:lnTo>
                  <a:lnTo>
                    <a:pt x="11811" y="144614"/>
                  </a:lnTo>
                  <a:lnTo>
                    <a:pt x="0" y="145389"/>
                  </a:lnTo>
                  <a:lnTo>
                    <a:pt x="558800" y="145389"/>
                  </a:lnTo>
                  <a:lnTo>
                    <a:pt x="558800" y="7620"/>
                  </a:lnTo>
                  <a:lnTo>
                    <a:pt x="485775" y="7620"/>
                  </a:lnTo>
                  <a:lnTo>
                    <a:pt x="461518" y="6858"/>
                  </a:lnTo>
                  <a:lnTo>
                    <a:pt x="435991" y="6858"/>
                  </a:lnTo>
                  <a:lnTo>
                    <a:pt x="406781" y="6096"/>
                  </a:lnTo>
                  <a:lnTo>
                    <a:pt x="158876" y="6096"/>
                  </a:lnTo>
                  <a:lnTo>
                    <a:pt x="112013" y="4699"/>
                  </a:lnTo>
                  <a:lnTo>
                    <a:pt x="87122" y="3302"/>
                  </a:lnTo>
                  <a:lnTo>
                    <a:pt x="62611" y="1524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9784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156460" y="1658276"/>
            <a:ext cx="7437755" cy="4800600"/>
            <a:chOff x="2156460" y="1658276"/>
            <a:chExt cx="7437755" cy="48006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56460" y="1658276"/>
              <a:ext cx="7437755" cy="480039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5183" y="3419855"/>
              <a:ext cx="1339595" cy="7741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7382509" cy="19621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3225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spc="-10" dirty="0">
                <a:latin typeface="+mn-lt"/>
                <a:cs typeface="Arial MT"/>
              </a:rPr>
              <a:t>TIPS!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74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Use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pancreas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as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landmarks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for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some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vasculature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04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Splenic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vein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698500" algn="l"/>
              </a:tabLst>
            </a:pPr>
            <a:r>
              <a:rPr sz="2400" spc="-25" dirty="0">
                <a:latin typeface="+mn-lt"/>
                <a:cs typeface="Arial MT"/>
              </a:rPr>
              <a:t>SMA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20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Portal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Vein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spc="-15" dirty="0"/>
              <a:t> </a:t>
            </a:r>
            <a:r>
              <a:rPr dirty="0"/>
              <a:t>Imaging</a:t>
            </a:r>
            <a:r>
              <a:rPr spc="5" dirty="0"/>
              <a:t> </a:t>
            </a:r>
            <a:r>
              <a:rPr dirty="0"/>
              <a:t>of</a:t>
            </a:r>
            <a:r>
              <a:rPr spc="-10" dirty="0"/>
              <a:t> </a:t>
            </a:r>
            <a:r>
              <a:rPr dirty="0"/>
              <a:t>the</a:t>
            </a:r>
            <a:r>
              <a:rPr spc="-150" dirty="0"/>
              <a:t> </a:t>
            </a:r>
            <a:r>
              <a:rPr dirty="0"/>
              <a:t>Abdomen</a:t>
            </a:r>
            <a:r>
              <a:rPr spc="-10" dirty="0"/>
              <a:t> </a:t>
            </a:r>
            <a:r>
              <a:rPr dirty="0"/>
              <a:t>&amp;</a:t>
            </a:r>
            <a:r>
              <a:rPr spc="-10" dirty="0"/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676400" y="1685544"/>
            <a:ext cx="8153400" cy="4401185"/>
            <a:chOff x="1676400" y="1685544"/>
            <a:chExt cx="8153400" cy="44011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76400" y="1685544"/>
              <a:ext cx="8153400" cy="440118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83808" y="3221736"/>
              <a:ext cx="527304" cy="53949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2320" y="3643883"/>
              <a:ext cx="544068" cy="5151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536430" cy="2784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Adrenal</a:t>
            </a:r>
            <a:r>
              <a:rPr sz="2800" u="sng" spc="-17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Glands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19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Paired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glands,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superiorly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each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kidney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Appears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inverted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“V”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cross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section,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or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inverted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“Y”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195"/>
              </a:lnSpc>
              <a:spcBef>
                <a:spcPts val="67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appears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35" dirty="0">
                <a:latin typeface="+mn-lt"/>
                <a:cs typeface="Arial MT"/>
              </a:rPr>
              <a:t>lower,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more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medial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than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left.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19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Right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IVC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anteromedially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upper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pole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kidney</a:t>
            </a:r>
            <a:endParaRPr sz="2800" dirty="0">
              <a:latin typeface="+mn-l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07764" y="5076444"/>
            <a:ext cx="3921251" cy="113842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7979" y="1690116"/>
            <a:ext cx="6416040" cy="463296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2239" y="2057400"/>
            <a:ext cx="6827519" cy="401574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09676"/>
            <a:ext cx="935092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03385" y="1613562"/>
            <a:ext cx="7657465" cy="4901565"/>
            <a:chOff x="2003385" y="1613562"/>
            <a:chExt cx="7657465" cy="49015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03385" y="1613562"/>
              <a:ext cx="7588607" cy="490120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53811" y="5788151"/>
              <a:ext cx="882015" cy="277495"/>
            </a:xfrm>
            <a:custGeom>
              <a:avLst/>
              <a:gdLst/>
              <a:ahLst/>
              <a:cxnLst/>
              <a:rect l="l" t="t" r="r" b="b"/>
              <a:pathLst>
                <a:path w="882014" h="277495">
                  <a:moveTo>
                    <a:pt x="118110" y="0"/>
                  </a:moveTo>
                  <a:lnTo>
                    <a:pt x="0" y="0"/>
                  </a:lnTo>
                  <a:lnTo>
                    <a:pt x="0" y="134988"/>
                  </a:lnTo>
                  <a:lnTo>
                    <a:pt x="53848" y="134988"/>
                  </a:lnTo>
                  <a:lnTo>
                    <a:pt x="102615" y="136309"/>
                  </a:lnTo>
                  <a:lnTo>
                    <a:pt x="143128" y="139039"/>
                  </a:lnTo>
                  <a:lnTo>
                    <a:pt x="171068" y="140347"/>
                  </a:lnTo>
                  <a:lnTo>
                    <a:pt x="183896" y="140792"/>
                  </a:lnTo>
                  <a:lnTo>
                    <a:pt x="183896" y="266598"/>
                  </a:lnTo>
                  <a:lnTo>
                    <a:pt x="188087" y="266598"/>
                  </a:lnTo>
                  <a:lnTo>
                    <a:pt x="202311" y="267258"/>
                  </a:lnTo>
                  <a:lnTo>
                    <a:pt x="212851" y="268274"/>
                  </a:lnTo>
                  <a:lnTo>
                    <a:pt x="223774" y="268274"/>
                  </a:lnTo>
                  <a:lnTo>
                    <a:pt x="233807" y="268947"/>
                  </a:lnTo>
                  <a:lnTo>
                    <a:pt x="348361" y="268947"/>
                  </a:lnTo>
                  <a:lnTo>
                    <a:pt x="359917" y="268274"/>
                  </a:lnTo>
                  <a:lnTo>
                    <a:pt x="379729" y="268274"/>
                  </a:lnTo>
                  <a:lnTo>
                    <a:pt x="392938" y="268947"/>
                  </a:lnTo>
                  <a:lnTo>
                    <a:pt x="403733" y="268947"/>
                  </a:lnTo>
                  <a:lnTo>
                    <a:pt x="426847" y="270294"/>
                  </a:lnTo>
                  <a:lnTo>
                    <a:pt x="454533" y="272999"/>
                  </a:lnTo>
                  <a:lnTo>
                    <a:pt x="471424" y="273672"/>
                  </a:lnTo>
                  <a:lnTo>
                    <a:pt x="490347" y="275704"/>
                  </a:lnTo>
                  <a:lnTo>
                    <a:pt x="514476" y="275704"/>
                  </a:lnTo>
                  <a:lnTo>
                    <a:pt x="536321" y="277050"/>
                  </a:lnTo>
                  <a:lnTo>
                    <a:pt x="679068" y="277050"/>
                  </a:lnTo>
                  <a:lnTo>
                    <a:pt x="679068" y="142011"/>
                  </a:lnTo>
                  <a:lnTo>
                    <a:pt x="600583" y="142011"/>
                  </a:lnTo>
                  <a:lnTo>
                    <a:pt x="578738" y="140703"/>
                  </a:lnTo>
                  <a:lnTo>
                    <a:pt x="567054" y="140703"/>
                  </a:lnTo>
                  <a:lnTo>
                    <a:pt x="575055" y="139750"/>
                  </a:lnTo>
                  <a:lnTo>
                    <a:pt x="592327" y="139039"/>
                  </a:lnTo>
                  <a:lnTo>
                    <a:pt x="644398" y="139039"/>
                  </a:lnTo>
                  <a:lnTo>
                    <a:pt x="681609" y="139992"/>
                  </a:lnTo>
                  <a:lnTo>
                    <a:pt x="811149" y="139992"/>
                  </a:lnTo>
                  <a:lnTo>
                    <a:pt x="822705" y="139750"/>
                  </a:lnTo>
                  <a:lnTo>
                    <a:pt x="836929" y="138328"/>
                  </a:lnTo>
                  <a:lnTo>
                    <a:pt x="844296" y="136664"/>
                  </a:lnTo>
                  <a:lnTo>
                    <a:pt x="849629" y="135940"/>
                  </a:lnTo>
                  <a:lnTo>
                    <a:pt x="856107" y="135356"/>
                  </a:lnTo>
                  <a:lnTo>
                    <a:pt x="882014" y="135356"/>
                  </a:lnTo>
                  <a:lnTo>
                    <a:pt x="882014" y="355"/>
                  </a:lnTo>
                  <a:lnTo>
                    <a:pt x="791972" y="355"/>
                  </a:lnTo>
                  <a:lnTo>
                    <a:pt x="780034" y="1663"/>
                  </a:lnTo>
                  <a:lnTo>
                    <a:pt x="772667" y="3327"/>
                  </a:lnTo>
                  <a:lnTo>
                    <a:pt x="758571" y="4762"/>
                  </a:lnTo>
                  <a:lnTo>
                    <a:pt x="745743" y="5118"/>
                  </a:lnTo>
                  <a:lnTo>
                    <a:pt x="708533" y="4051"/>
                  </a:lnTo>
                  <a:lnTo>
                    <a:pt x="528192" y="4051"/>
                  </a:lnTo>
                  <a:lnTo>
                    <a:pt x="510921" y="4762"/>
                  </a:lnTo>
                  <a:lnTo>
                    <a:pt x="502792" y="5715"/>
                  </a:lnTo>
                  <a:lnTo>
                    <a:pt x="479043" y="7073"/>
                  </a:lnTo>
                  <a:lnTo>
                    <a:pt x="461390" y="6426"/>
                  </a:lnTo>
                  <a:lnTo>
                    <a:pt x="365760" y="6426"/>
                  </a:lnTo>
                  <a:lnTo>
                    <a:pt x="353313" y="7137"/>
                  </a:lnTo>
                  <a:lnTo>
                    <a:pt x="342264" y="7137"/>
                  </a:lnTo>
                  <a:lnTo>
                    <a:pt x="329564" y="7734"/>
                  </a:lnTo>
                  <a:lnTo>
                    <a:pt x="300354" y="7734"/>
                  </a:lnTo>
                  <a:lnTo>
                    <a:pt x="286258" y="8318"/>
                  </a:lnTo>
                  <a:lnTo>
                    <a:pt x="272668" y="7734"/>
                  </a:lnTo>
                  <a:lnTo>
                    <a:pt x="259968" y="6426"/>
                  </a:lnTo>
                  <a:lnTo>
                    <a:pt x="246761" y="5715"/>
                  </a:lnTo>
                  <a:lnTo>
                    <a:pt x="235203" y="5359"/>
                  </a:lnTo>
                  <a:lnTo>
                    <a:pt x="207263" y="4051"/>
                  </a:lnTo>
                  <a:lnTo>
                    <a:pt x="166877" y="1308"/>
                  </a:lnTo>
                  <a:lnTo>
                    <a:pt x="118110" y="0"/>
                  </a:lnTo>
                  <a:close/>
                </a:path>
              </a:pathLst>
            </a:custGeom>
            <a:solidFill>
              <a:srgbClr val="FFACD3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031736" y="3831335"/>
              <a:ext cx="2628900" cy="492125"/>
            </a:xfrm>
            <a:custGeom>
              <a:avLst/>
              <a:gdLst/>
              <a:ahLst/>
              <a:cxnLst/>
              <a:rect l="l" t="t" r="r" b="b"/>
              <a:pathLst>
                <a:path w="2628900" h="492125">
                  <a:moveTo>
                    <a:pt x="59690" y="146558"/>
                  </a:moveTo>
                  <a:lnTo>
                    <a:pt x="59055" y="143256"/>
                  </a:lnTo>
                  <a:lnTo>
                    <a:pt x="58801" y="139192"/>
                  </a:lnTo>
                  <a:lnTo>
                    <a:pt x="57531" y="135128"/>
                  </a:lnTo>
                  <a:lnTo>
                    <a:pt x="56896" y="131064"/>
                  </a:lnTo>
                  <a:lnTo>
                    <a:pt x="56134" y="128397"/>
                  </a:lnTo>
                  <a:lnTo>
                    <a:pt x="55626" y="124968"/>
                  </a:lnTo>
                  <a:lnTo>
                    <a:pt x="54610" y="121539"/>
                  </a:lnTo>
                  <a:lnTo>
                    <a:pt x="52959" y="118237"/>
                  </a:lnTo>
                  <a:lnTo>
                    <a:pt x="52324" y="114554"/>
                  </a:lnTo>
                  <a:lnTo>
                    <a:pt x="50673" y="111125"/>
                  </a:lnTo>
                  <a:lnTo>
                    <a:pt x="50673" y="108077"/>
                  </a:lnTo>
                  <a:lnTo>
                    <a:pt x="49784" y="105410"/>
                  </a:lnTo>
                  <a:lnTo>
                    <a:pt x="49784" y="104013"/>
                  </a:lnTo>
                  <a:lnTo>
                    <a:pt x="49784" y="103378"/>
                  </a:lnTo>
                  <a:lnTo>
                    <a:pt x="48768" y="100584"/>
                  </a:lnTo>
                  <a:lnTo>
                    <a:pt x="48514" y="98298"/>
                  </a:lnTo>
                  <a:lnTo>
                    <a:pt x="48133" y="95631"/>
                  </a:lnTo>
                  <a:lnTo>
                    <a:pt x="47498" y="93218"/>
                  </a:lnTo>
                  <a:lnTo>
                    <a:pt x="47244" y="89535"/>
                  </a:lnTo>
                  <a:lnTo>
                    <a:pt x="45593" y="85471"/>
                  </a:lnTo>
                  <a:lnTo>
                    <a:pt x="44323" y="78994"/>
                  </a:lnTo>
                  <a:lnTo>
                    <a:pt x="43307" y="75184"/>
                  </a:lnTo>
                  <a:lnTo>
                    <a:pt x="44069" y="74549"/>
                  </a:lnTo>
                  <a:lnTo>
                    <a:pt x="47498" y="71247"/>
                  </a:lnTo>
                  <a:lnTo>
                    <a:pt x="51689" y="67564"/>
                  </a:lnTo>
                  <a:lnTo>
                    <a:pt x="51689" y="0"/>
                  </a:lnTo>
                  <a:lnTo>
                    <a:pt x="32766" y="0"/>
                  </a:lnTo>
                  <a:lnTo>
                    <a:pt x="32766" y="101727"/>
                  </a:lnTo>
                  <a:lnTo>
                    <a:pt x="32131" y="104013"/>
                  </a:lnTo>
                  <a:lnTo>
                    <a:pt x="32258" y="103378"/>
                  </a:lnTo>
                  <a:lnTo>
                    <a:pt x="32766" y="101727"/>
                  </a:lnTo>
                  <a:lnTo>
                    <a:pt x="32766" y="0"/>
                  </a:lnTo>
                  <a:lnTo>
                    <a:pt x="26162" y="0"/>
                  </a:lnTo>
                  <a:lnTo>
                    <a:pt x="19558" y="0"/>
                  </a:lnTo>
                  <a:lnTo>
                    <a:pt x="15367" y="3683"/>
                  </a:lnTo>
                  <a:lnTo>
                    <a:pt x="11938" y="6985"/>
                  </a:lnTo>
                  <a:lnTo>
                    <a:pt x="9271" y="8763"/>
                  </a:lnTo>
                  <a:lnTo>
                    <a:pt x="7112" y="12192"/>
                  </a:lnTo>
                  <a:lnTo>
                    <a:pt x="4826" y="15113"/>
                  </a:lnTo>
                  <a:lnTo>
                    <a:pt x="2286" y="21209"/>
                  </a:lnTo>
                  <a:lnTo>
                    <a:pt x="1524" y="24003"/>
                  </a:lnTo>
                  <a:lnTo>
                    <a:pt x="1397" y="30734"/>
                  </a:lnTo>
                  <a:lnTo>
                    <a:pt x="635" y="32004"/>
                  </a:lnTo>
                  <a:lnTo>
                    <a:pt x="635" y="34036"/>
                  </a:lnTo>
                  <a:lnTo>
                    <a:pt x="0" y="36449"/>
                  </a:lnTo>
                  <a:lnTo>
                    <a:pt x="0" y="107442"/>
                  </a:lnTo>
                  <a:lnTo>
                    <a:pt x="635" y="110490"/>
                  </a:lnTo>
                  <a:lnTo>
                    <a:pt x="635" y="113411"/>
                  </a:lnTo>
                  <a:lnTo>
                    <a:pt x="1524" y="115824"/>
                  </a:lnTo>
                  <a:lnTo>
                    <a:pt x="2286" y="118237"/>
                  </a:lnTo>
                  <a:lnTo>
                    <a:pt x="2921" y="119507"/>
                  </a:lnTo>
                  <a:lnTo>
                    <a:pt x="3556" y="121158"/>
                  </a:lnTo>
                  <a:lnTo>
                    <a:pt x="10668" y="140462"/>
                  </a:lnTo>
                  <a:lnTo>
                    <a:pt x="12192" y="146558"/>
                  </a:lnTo>
                  <a:lnTo>
                    <a:pt x="13462" y="153035"/>
                  </a:lnTo>
                  <a:lnTo>
                    <a:pt x="15113" y="157099"/>
                  </a:lnTo>
                  <a:lnTo>
                    <a:pt x="15367" y="160782"/>
                  </a:lnTo>
                  <a:lnTo>
                    <a:pt x="16129" y="163195"/>
                  </a:lnTo>
                  <a:lnTo>
                    <a:pt x="16383" y="165862"/>
                  </a:lnTo>
                  <a:lnTo>
                    <a:pt x="16764" y="168148"/>
                  </a:lnTo>
                  <a:lnTo>
                    <a:pt x="17653" y="170942"/>
                  </a:lnTo>
                  <a:lnTo>
                    <a:pt x="17653" y="172974"/>
                  </a:lnTo>
                  <a:lnTo>
                    <a:pt x="18669" y="175641"/>
                  </a:lnTo>
                  <a:lnTo>
                    <a:pt x="18669" y="178689"/>
                  </a:lnTo>
                  <a:lnTo>
                    <a:pt x="20320" y="182118"/>
                  </a:lnTo>
                  <a:lnTo>
                    <a:pt x="20828" y="185801"/>
                  </a:lnTo>
                  <a:lnTo>
                    <a:pt x="22479" y="189103"/>
                  </a:lnTo>
                  <a:lnTo>
                    <a:pt x="23495" y="192659"/>
                  </a:lnTo>
                  <a:lnTo>
                    <a:pt x="24257" y="196596"/>
                  </a:lnTo>
                  <a:lnTo>
                    <a:pt x="24130" y="197612"/>
                  </a:lnTo>
                  <a:lnTo>
                    <a:pt x="23749" y="202692"/>
                  </a:lnTo>
                  <a:lnTo>
                    <a:pt x="23495" y="207010"/>
                  </a:lnTo>
                  <a:lnTo>
                    <a:pt x="22225" y="212217"/>
                  </a:lnTo>
                  <a:lnTo>
                    <a:pt x="21209" y="217170"/>
                  </a:lnTo>
                  <a:lnTo>
                    <a:pt x="19304" y="223647"/>
                  </a:lnTo>
                  <a:lnTo>
                    <a:pt x="18034" y="231648"/>
                  </a:lnTo>
                  <a:lnTo>
                    <a:pt x="16383" y="239522"/>
                  </a:lnTo>
                  <a:lnTo>
                    <a:pt x="15748" y="245618"/>
                  </a:lnTo>
                  <a:lnTo>
                    <a:pt x="14859" y="250317"/>
                  </a:lnTo>
                  <a:lnTo>
                    <a:pt x="14478" y="252730"/>
                  </a:lnTo>
                  <a:lnTo>
                    <a:pt x="13462" y="254762"/>
                  </a:lnTo>
                  <a:lnTo>
                    <a:pt x="12954" y="256032"/>
                  </a:lnTo>
                  <a:lnTo>
                    <a:pt x="12954" y="323596"/>
                  </a:lnTo>
                  <a:lnTo>
                    <a:pt x="44958" y="323596"/>
                  </a:lnTo>
                  <a:lnTo>
                    <a:pt x="45593" y="322326"/>
                  </a:lnTo>
                  <a:lnTo>
                    <a:pt x="46482" y="320294"/>
                  </a:lnTo>
                  <a:lnTo>
                    <a:pt x="46863" y="317881"/>
                  </a:lnTo>
                  <a:lnTo>
                    <a:pt x="47879" y="313055"/>
                  </a:lnTo>
                  <a:lnTo>
                    <a:pt x="48514" y="307086"/>
                  </a:lnTo>
                  <a:lnTo>
                    <a:pt x="50038" y="299339"/>
                  </a:lnTo>
                  <a:lnTo>
                    <a:pt x="51435" y="291211"/>
                  </a:lnTo>
                  <a:lnTo>
                    <a:pt x="53340" y="284734"/>
                  </a:lnTo>
                  <a:lnTo>
                    <a:pt x="54229" y="279781"/>
                  </a:lnTo>
                  <a:lnTo>
                    <a:pt x="55626" y="274574"/>
                  </a:lnTo>
                  <a:lnTo>
                    <a:pt x="55753" y="270256"/>
                  </a:lnTo>
                  <a:lnTo>
                    <a:pt x="56134" y="265176"/>
                  </a:lnTo>
                  <a:lnTo>
                    <a:pt x="56896" y="261112"/>
                  </a:lnTo>
                  <a:lnTo>
                    <a:pt x="56896" y="257429"/>
                  </a:lnTo>
                  <a:lnTo>
                    <a:pt x="57785" y="254000"/>
                  </a:lnTo>
                  <a:lnTo>
                    <a:pt x="58039" y="250317"/>
                  </a:lnTo>
                  <a:lnTo>
                    <a:pt x="58420" y="247015"/>
                  </a:lnTo>
                  <a:lnTo>
                    <a:pt x="58420" y="234061"/>
                  </a:lnTo>
                  <a:lnTo>
                    <a:pt x="59055" y="229616"/>
                  </a:lnTo>
                  <a:lnTo>
                    <a:pt x="59055" y="225044"/>
                  </a:lnTo>
                  <a:lnTo>
                    <a:pt x="59690" y="221615"/>
                  </a:lnTo>
                  <a:lnTo>
                    <a:pt x="59690" y="186436"/>
                  </a:lnTo>
                  <a:lnTo>
                    <a:pt x="59690" y="146558"/>
                  </a:lnTo>
                  <a:close/>
                </a:path>
                <a:path w="2628900" h="492125">
                  <a:moveTo>
                    <a:pt x="351028" y="332867"/>
                  </a:moveTo>
                  <a:lnTo>
                    <a:pt x="350774" y="331978"/>
                  </a:lnTo>
                  <a:lnTo>
                    <a:pt x="349885" y="330581"/>
                  </a:lnTo>
                  <a:lnTo>
                    <a:pt x="348107" y="324739"/>
                  </a:lnTo>
                  <a:lnTo>
                    <a:pt x="347599" y="321437"/>
                  </a:lnTo>
                  <a:lnTo>
                    <a:pt x="346583" y="318008"/>
                  </a:lnTo>
                  <a:lnTo>
                    <a:pt x="345948" y="314706"/>
                  </a:lnTo>
                  <a:lnTo>
                    <a:pt x="344932" y="311658"/>
                  </a:lnTo>
                  <a:lnTo>
                    <a:pt x="344297" y="308991"/>
                  </a:lnTo>
                  <a:lnTo>
                    <a:pt x="341757" y="303530"/>
                  </a:lnTo>
                  <a:lnTo>
                    <a:pt x="340487" y="302133"/>
                  </a:lnTo>
                  <a:lnTo>
                    <a:pt x="340487" y="300482"/>
                  </a:lnTo>
                  <a:lnTo>
                    <a:pt x="338455" y="298831"/>
                  </a:lnTo>
                  <a:lnTo>
                    <a:pt x="337312" y="296799"/>
                  </a:lnTo>
                  <a:lnTo>
                    <a:pt x="328930" y="289433"/>
                  </a:lnTo>
                  <a:lnTo>
                    <a:pt x="324485" y="287401"/>
                  </a:lnTo>
                  <a:lnTo>
                    <a:pt x="319913" y="283591"/>
                  </a:lnTo>
                  <a:lnTo>
                    <a:pt x="313817" y="279908"/>
                  </a:lnTo>
                  <a:lnTo>
                    <a:pt x="309245" y="276479"/>
                  </a:lnTo>
                  <a:lnTo>
                    <a:pt x="305181" y="274193"/>
                  </a:lnTo>
                  <a:lnTo>
                    <a:pt x="302260" y="272161"/>
                  </a:lnTo>
                  <a:lnTo>
                    <a:pt x="295783" y="268732"/>
                  </a:lnTo>
                  <a:lnTo>
                    <a:pt x="292354" y="265303"/>
                  </a:lnTo>
                  <a:lnTo>
                    <a:pt x="288417" y="263271"/>
                  </a:lnTo>
                  <a:lnTo>
                    <a:pt x="283718" y="259588"/>
                  </a:lnTo>
                  <a:lnTo>
                    <a:pt x="278130" y="256286"/>
                  </a:lnTo>
                  <a:lnTo>
                    <a:pt x="269621" y="250190"/>
                  </a:lnTo>
                  <a:lnTo>
                    <a:pt x="266954" y="248539"/>
                  </a:lnTo>
                  <a:lnTo>
                    <a:pt x="262763" y="245364"/>
                  </a:lnTo>
                  <a:lnTo>
                    <a:pt x="259207" y="243078"/>
                  </a:lnTo>
                  <a:lnTo>
                    <a:pt x="253873" y="241300"/>
                  </a:lnTo>
                  <a:lnTo>
                    <a:pt x="245491" y="236601"/>
                  </a:lnTo>
                  <a:lnTo>
                    <a:pt x="238125" y="233299"/>
                  </a:lnTo>
                  <a:lnTo>
                    <a:pt x="229997" y="228473"/>
                  </a:lnTo>
                  <a:lnTo>
                    <a:pt x="223774" y="225171"/>
                  </a:lnTo>
                  <a:lnTo>
                    <a:pt x="214122" y="218694"/>
                  </a:lnTo>
                  <a:lnTo>
                    <a:pt x="211455" y="216281"/>
                  </a:lnTo>
                  <a:lnTo>
                    <a:pt x="208026" y="213741"/>
                  </a:lnTo>
                  <a:lnTo>
                    <a:pt x="198882" y="208280"/>
                  </a:lnTo>
                  <a:lnTo>
                    <a:pt x="194564" y="205232"/>
                  </a:lnTo>
                  <a:lnTo>
                    <a:pt x="190881" y="203200"/>
                  </a:lnTo>
                  <a:lnTo>
                    <a:pt x="172974" y="191008"/>
                  </a:lnTo>
                  <a:lnTo>
                    <a:pt x="167259" y="187579"/>
                  </a:lnTo>
                  <a:lnTo>
                    <a:pt x="163322" y="185547"/>
                  </a:lnTo>
                  <a:lnTo>
                    <a:pt x="160147" y="182245"/>
                  </a:lnTo>
                  <a:lnTo>
                    <a:pt x="158115" y="181483"/>
                  </a:lnTo>
                  <a:lnTo>
                    <a:pt x="156972" y="180213"/>
                  </a:lnTo>
                  <a:lnTo>
                    <a:pt x="155702" y="179451"/>
                  </a:lnTo>
                  <a:lnTo>
                    <a:pt x="153416" y="179197"/>
                  </a:lnTo>
                  <a:lnTo>
                    <a:pt x="117094" y="159893"/>
                  </a:lnTo>
                  <a:lnTo>
                    <a:pt x="100076" y="142367"/>
                  </a:lnTo>
                  <a:lnTo>
                    <a:pt x="100076" y="126492"/>
                  </a:lnTo>
                  <a:lnTo>
                    <a:pt x="68072" y="126492"/>
                  </a:lnTo>
                  <a:lnTo>
                    <a:pt x="68072" y="209931"/>
                  </a:lnTo>
                  <a:lnTo>
                    <a:pt x="69596" y="212979"/>
                  </a:lnTo>
                  <a:lnTo>
                    <a:pt x="101473" y="237998"/>
                  </a:lnTo>
                  <a:lnTo>
                    <a:pt x="118110" y="245110"/>
                  </a:lnTo>
                  <a:lnTo>
                    <a:pt x="121285" y="246761"/>
                  </a:lnTo>
                  <a:lnTo>
                    <a:pt x="123571" y="247142"/>
                  </a:lnTo>
                  <a:lnTo>
                    <a:pt x="124714" y="247777"/>
                  </a:lnTo>
                  <a:lnTo>
                    <a:pt x="126111" y="249047"/>
                  </a:lnTo>
                  <a:lnTo>
                    <a:pt x="128016" y="249809"/>
                  </a:lnTo>
                  <a:lnTo>
                    <a:pt x="131191" y="253111"/>
                  </a:lnTo>
                  <a:lnTo>
                    <a:pt x="135128" y="255143"/>
                  </a:lnTo>
                  <a:lnTo>
                    <a:pt x="140843" y="258699"/>
                  </a:lnTo>
                  <a:lnTo>
                    <a:pt x="158877" y="270764"/>
                  </a:lnTo>
                  <a:lnTo>
                    <a:pt x="162306" y="272796"/>
                  </a:lnTo>
                  <a:lnTo>
                    <a:pt x="171577" y="278892"/>
                  </a:lnTo>
                  <a:lnTo>
                    <a:pt x="175768" y="281305"/>
                  </a:lnTo>
                  <a:lnTo>
                    <a:pt x="179324" y="283972"/>
                  </a:lnTo>
                  <a:lnTo>
                    <a:pt x="181991" y="286258"/>
                  </a:lnTo>
                  <a:lnTo>
                    <a:pt x="191516" y="292735"/>
                  </a:lnTo>
                  <a:lnTo>
                    <a:pt x="197993" y="296037"/>
                  </a:lnTo>
                  <a:lnTo>
                    <a:pt x="205994" y="300863"/>
                  </a:lnTo>
                  <a:lnTo>
                    <a:pt x="213360" y="304165"/>
                  </a:lnTo>
                  <a:lnTo>
                    <a:pt x="221742" y="308991"/>
                  </a:lnTo>
                  <a:lnTo>
                    <a:pt x="227203" y="310642"/>
                  </a:lnTo>
                  <a:lnTo>
                    <a:pt x="246126" y="323850"/>
                  </a:lnTo>
                  <a:lnTo>
                    <a:pt x="251587" y="327152"/>
                  </a:lnTo>
                  <a:lnTo>
                    <a:pt x="256413" y="330835"/>
                  </a:lnTo>
                  <a:lnTo>
                    <a:pt x="260223" y="332867"/>
                  </a:lnTo>
                  <a:lnTo>
                    <a:pt x="263779" y="336423"/>
                  </a:lnTo>
                  <a:lnTo>
                    <a:pt x="266573" y="338074"/>
                  </a:lnTo>
                  <a:lnTo>
                    <a:pt x="270256" y="339725"/>
                  </a:lnTo>
                  <a:lnTo>
                    <a:pt x="273050" y="341757"/>
                  </a:lnTo>
                  <a:lnTo>
                    <a:pt x="277241" y="344043"/>
                  </a:lnTo>
                  <a:lnTo>
                    <a:pt x="281813" y="347472"/>
                  </a:lnTo>
                  <a:lnTo>
                    <a:pt x="287782" y="351155"/>
                  </a:lnTo>
                  <a:lnTo>
                    <a:pt x="292354" y="354838"/>
                  </a:lnTo>
                  <a:lnTo>
                    <a:pt x="296799" y="356870"/>
                  </a:lnTo>
                  <a:lnTo>
                    <a:pt x="305181" y="364363"/>
                  </a:lnTo>
                  <a:lnTo>
                    <a:pt x="306451" y="366395"/>
                  </a:lnTo>
                  <a:lnTo>
                    <a:pt x="308356" y="368046"/>
                  </a:lnTo>
                  <a:lnTo>
                    <a:pt x="308356" y="369697"/>
                  </a:lnTo>
                  <a:lnTo>
                    <a:pt x="309626" y="371094"/>
                  </a:lnTo>
                  <a:lnTo>
                    <a:pt x="312293" y="376555"/>
                  </a:lnTo>
                  <a:lnTo>
                    <a:pt x="315468" y="389001"/>
                  </a:lnTo>
                  <a:lnTo>
                    <a:pt x="316103" y="392430"/>
                  </a:lnTo>
                  <a:lnTo>
                    <a:pt x="317627" y="398145"/>
                  </a:lnTo>
                  <a:lnTo>
                    <a:pt x="318643" y="399542"/>
                  </a:lnTo>
                  <a:lnTo>
                    <a:pt x="318897" y="400431"/>
                  </a:lnTo>
                  <a:lnTo>
                    <a:pt x="351028" y="400431"/>
                  </a:lnTo>
                  <a:lnTo>
                    <a:pt x="351028" y="332867"/>
                  </a:lnTo>
                  <a:close/>
                </a:path>
                <a:path w="2628900" h="492125">
                  <a:moveTo>
                    <a:pt x="2217293" y="348615"/>
                  </a:moveTo>
                  <a:lnTo>
                    <a:pt x="2153031" y="348615"/>
                  </a:lnTo>
                  <a:lnTo>
                    <a:pt x="2133092" y="353695"/>
                  </a:lnTo>
                  <a:lnTo>
                    <a:pt x="2126742" y="353695"/>
                  </a:lnTo>
                  <a:lnTo>
                    <a:pt x="2120011" y="354711"/>
                  </a:lnTo>
                  <a:lnTo>
                    <a:pt x="2105660" y="355219"/>
                  </a:lnTo>
                  <a:lnTo>
                    <a:pt x="2099183" y="354711"/>
                  </a:lnTo>
                  <a:lnTo>
                    <a:pt x="2069211" y="353441"/>
                  </a:lnTo>
                  <a:lnTo>
                    <a:pt x="2043303" y="350647"/>
                  </a:lnTo>
                  <a:lnTo>
                    <a:pt x="2016379" y="348615"/>
                  </a:lnTo>
                  <a:lnTo>
                    <a:pt x="1999107" y="347726"/>
                  </a:lnTo>
                  <a:lnTo>
                    <a:pt x="1983613" y="346202"/>
                  </a:lnTo>
                  <a:lnTo>
                    <a:pt x="1885696" y="346202"/>
                  </a:lnTo>
                  <a:lnTo>
                    <a:pt x="1862709" y="348615"/>
                  </a:lnTo>
                  <a:lnTo>
                    <a:pt x="1847850" y="351790"/>
                  </a:lnTo>
                  <a:lnTo>
                    <a:pt x="1842008" y="353441"/>
                  </a:lnTo>
                  <a:lnTo>
                    <a:pt x="1836547" y="353949"/>
                  </a:lnTo>
                  <a:lnTo>
                    <a:pt x="1832229" y="355092"/>
                  </a:lnTo>
                  <a:lnTo>
                    <a:pt x="1828927" y="355727"/>
                  </a:lnTo>
                  <a:lnTo>
                    <a:pt x="1825752" y="355981"/>
                  </a:lnTo>
                  <a:lnTo>
                    <a:pt x="1823466" y="356743"/>
                  </a:lnTo>
                  <a:lnTo>
                    <a:pt x="1823466" y="491871"/>
                  </a:lnTo>
                  <a:lnTo>
                    <a:pt x="1887728" y="491871"/>
                  </a:lnTo>
                  <a:lnTo>
                    <a:pt x="1889887" y="491236"/>
                  </a:lnTo>
                  <a:lnTo>
                    <a:pt x="1896364" y="490220"/>
                  </a:lnTo>
                  <a:lnTo>
                    <a:pt x="1900809" y="489204"/>
                  </a:lnTo>
                  <a:lnTo>
                    <a:pt x="1906270" y="488569"/>
                  </a:lnTo>
                  <a:lnTo>
                    <a:pt x="1911985" y="486791"/>
                  </a:lnTo>
                  <a:lnTo>
                    <a:pt x="1919478" y="485521"/>
                  </a:lnTo>
                  <a:lnTo>
                    <a:pt x="1926844" y="483743"/>
                  </a:lnTo>
                  <a:lnTo>
                    <a:pt x="1935226" y="482727"/>
                  </a:lnTo>
                  <a:lnTo>
                    <a:pt x="1952244" y="483743"/>
                  </a:lnTo>
                  <a:lnTo>
                    <a:pt x="1979168" y="485775"/>
                  </a:lnTo>
                  <a:lnTo>
                    <a:pt x="2005076" y="488569"/>
                  </a:lnTo>
                  <a:lnTo>
                    <a:pt x="2034921" y="489839"/>
                  </a:lnTo>
                  <a:lnTo>
                    <a:pt x="2058797" y="491871"/>
                  </a:lnTo>
                  <a:lnTo>
                    <a:pt x="2122932" y="491871"/>
                  </a:lnTo>
                  <a:lnTo>
                    <a:pt x="2141855" y="491236"/>
                  </a:lnTo>
                  <a:lnTo>
                    <a:pt x="2154936" y="491236"/>
                  </a:lnTo>
                  <a:lnTo>
                    <a:pt x="2184146" y="489839"/>
                  </a:lnTo>
                  <a:lnTo>
                    <a:pt x="2191004" y="488823"/>
                  </a:lnTo>
                  <a:lnTo>
                    <a:pt x="2197354" y="488823"/>
                  </a:lnTo>
                  <a:lnTo>
                    <a:pt x="2217293" y="483743"/>
                  </a:lnTo>
                  <a:lnTo>
                    <a:pt x="2217293" y="348615"/>
                  </a:lnTo>
                  <a:close/>
                </a:path>
                <a:path w="2628900" h="492125">
                  <a:moveTo>
                    <a:pt x="2628900" y="200533"/>
                  </a:moveTo>
                  <a:lnTo>
                    <a:pt x="2627503" y="200533"/>
                  </a:lnTo>
                  <a:lnTo>
                    <a:pt x="2623185" y="199517"/>
                  </a:lnTo>
                  <a:lnTo>
                    <a:pt x="2612517" y="198882"/>
                  </a:lnTo>
                  <a:lnTo>
                    <a:pt x="2595880" y="196850"/>
                  </a:lnTo>
                  <a:lnTo>
                    <a:pt x="2578862" y="196215"/>
                  </a:lnTo>
                  <a:lnTo>
                    <a:pt x="2563495" y="194818"/>
                  </a:lnTo>
                  <a:lnTo>
                    <a:pt x="2514346" y="194818"/>
                  </a:lnTo>
                  <a:lnTo>
                    <a:pt x="2487041" y="193421"/>
                  </a:lnTo>
                  <a:lnTo>
                    <a:pt x="2470277" y="192786"/>
                  </a:lnTo>
                  <a:lnTo>
                    <a:pt x="2454021" y="192532"/>
                  </a:lnTo>
                  <a:lnTo>
                    <a:pt x="2427986" y="191135"/>
                  </a:lnTo>
                  <a:lnTo>
                    <a:pt x="2403602" y="188976"/>
                  </a:lnTo>
                  <a:lnTo>
                    <a:pt x="2389124" y="188849"/>
                  </a:lnTo>
                  <a:lnTo>
                    <a:pt x="2376297" y="187706"/>
                  </a:lnTo>
                  <a:lnTo>
                    <a:pt x="2259838" y="187706"/>
                  </a:lnTo>
                  <a:lnTo>
                    <a:pt x="2243709" y="188468"/>
                  </a:lnTo>
                  <a:lnTo>
                    <a:pt x="2221865" y="188468"/>
                  </a:lnTo>
                  <a:lnTo>
                    <a:pt x="2196846" y="188976"/>
                  </a:lnTo>
                  <a:lnTo>
                    <a:pt x="2151380" y="188976"/>
                  </a:lnTo>
                  <a:lnTo>
                    <a:pt x="2134870" y="189738"/>
                  </a:lnTo>
                  <a:lnTo>
                    <a:pt x="2123059" y="191135"/>
                  </a:lnTo>
                  <a:lnTo>
                    <a:pt x="2113407" y="191770"/>
                  </a:lnTo>
                  <a:lnTo>
                    <a:pt x="2105152" y="192786"/>
                  </a:lnTo>
                  <a:lnTo>
                    <a:pt x="1947545" y="192786"/>
                  </a:lnTo>
                  <a:lnTo>
                    <a:pt x="1898142" y="194818"/>
                  </a:lnTo>
                  <a:lnTo>
                    <a:pt x="1882140" y="195834"/>
                  </a:lnTo>
                  <a:lnTo>
                    <a:pt x="1856105" y="198882"/>
                  </a:lnTo>
                  <a:lnTo>
                    <a:pt x="1833372" y="202565"/>
                  </a:lnTo>
                  <a:lnTo>
                    <a:pt x="1816227" y="206629"/>
                  </a:lnTo>
                  <a:lnTo>
                    <a:pt x="1816227" y="341884"/>
                  </a:lnTo>
                  <a:lnTo>
                    <a:pt x="1880362" y="341884"/>
                  </a:lnTo>
                  <a:lnTo>
                    <a:pt x="1897507" y="337820"/>
                  </a:lnTo>
                  <a:lnTo>
                    <a:pt x="1920240" y="334137"/>
                  </a:lnTo>
                  <a:lnTo>
                    <a:pt x="1946148" y="330962"/>
                  </a:lnTo>
                  <a:lnTo>
                    <a:pt x="1962277" y="330073"/>
                  </a:lnTo>
                  <a:lnTo>
                    <a:pt x="2011807" y="328041"/>
                  </a:lnTo>
                  <a:lnTo>
                    <a:pt x="2169414" y="328041"/>
                  </a:lnTo>
                  <a:lnTo>
                    <a:pt x="2177669" y="326898"/>
                  </a:lnTo>
                  <a:lnTo>
                    <a:pt x="2187194" y="326263"/>
                  </a:lnTo>
                  <a:lnTo>
                    <a:pt x="2199132" y="324866"/>
                  </a:lnTo>
                  <a:lnTo>
                    <a:pt x="2215515" y="324231"/>
                  </a:lnTo>
                  <a:lnTo>
                    <a:pt x="2261108" y="324231"/>
                  </a:lnTo>
                  <a:lnTo>
                    <a:pt x="2286127" y="323596"/>
                  </a:lnTo>
                  <a:lnTo>
                    <a:pt x="2307971" y="323596"/>
                  </a:lnTo>
                  <a:lnTo>
                    <a:pt x="2316226" y="323215"/>
                  </a:lnTo>
                  <a:lnTo>
                    <a:pt x="2324862" y="323977"/>
                  </a:lnTo>
                  <a:lnTo>
                    <a:pt x="2339340" y="324231"/>
                  </a:lnTo>
                  <a:lnTo>
                    <a:pt x="2363724" y="326263"/>
                  </a:lnTo>
                  <a:lnTo>
                    <a:pt x="2389759" y="327660"/>
                  </a:lnTo>
                  <a:lnTo>
                    <a:pt x="2422906" y="328549"/>
                  </a:lnTo>
                  <a:lnTo>
                    <a:pt x="2450084" y="330073"/>
                  </a:lnTo>
                  <a:lnTo>
                    <a:pt x="2499233" y="330073"/>
                  </a:lnTo>
                  <a:lnTo>
                    <a:pt x="2514600" y="331343"/>
                  </a:lnTo>
                  <a:lnTo>
                    <a:pt x="2531618" y="332105"/>
                  </a:lnTo>
                  <a:lnTo>
                    <a:pt x="2548255" y="334137"/>
                  </a:lnTo>
                  <a:lnTo>
                    <a:pt x="2558923" y="334645"/>
                  </a:lnTo>
                  <a:lnTo>
                    <a:pt x="2563495" y="335788"/>
                  </a:lnTo>
                  <a:lnTo>
                    <a:pt x="2564384" y="335788"/>
                  </a:lnTo>
                  <a:lnTo>
                    <a:pt x="2564384" y="336423"/>
                  </a:lnTo>
                  <a:lnTo>
                    <a:pt x="2628519" y="336423"/>
                  </a:lnTo>
                  <a:lnTo>
                    <a:pt x="2628900" y="335788"/>
                  </a:lnTo>
                  <a:lnTo>
                    <a:pt x="2628900" y="200533"/>
                  </a:lnTo>
                  <a:close/>
                </a:path>
              </a:pathLst>
            </a:custGeom>
            <a:solidFill>
              <a:srgbClr val="A9D6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036563" y="3973194"/>
              <a:ext cx="185420" cy="320040"/>
            </a:xfrm>
            <a:custGeom>
              <a:avLst/>
              <a:gdLst/>
              <a:ahLst/>
              <a:cxnLst/>
              <a:rect l="l" t="t" r="r" b="b"/>
              <a:pathLst>
                <a:path w="185420" h="320039">
                  <a:moveTo>
                    <a:pt x="153035" y="0"/>
                  </a:moveTo>
                  <a:lnTo>
                    <a:pt x="150749" y="1269"/>
                  </a:lnTo>
                  <a:lnTo>
                    <a:pt x="147827" y="2412"/>
                  </a:lnTo>
                  <a:lnTo>
                    <a:pt x="145669" y="3682"/>
                  </a:lnTo>
                  <a:lnTo>
                    <a:pt x="141732" y="4825"/>
                  </a:lnTo>
                  <a:lnTo>
                    <a:pt x="139573" y="7238"/>
                  </a:lnTo>
                  <a:lnTo>
                    <a:pt x="135382" y="9524"/>
                  </a:lnTo>
                  <a:lnTo>
                    <a:pt x="132334" y="10794"/>
                  </a:lnTo>
                  <a:lnTo>
                    <a:pt x="129539" y="13207"/>
                  </a:lnTo>
                  <a:lnTo>
                    <a:pt x="127635" y="14350"/>
                  </a:lnTo>
                  <a:lnTo>
                    <a:pt x="125349" y="16763"/>
                  </a:lnTo>
                  <a:lnTo>
                    <a:pt x="121793" y="21462"/>
                  </a:lnTo>
                  <a:lnTo>
                    <a:pt x="119634" y="23875"/>
                  </a:lnTo>
                  <a:lnTo>
                    <a:pt x="116966" y="27431"/>
                  </a:lnTo>
                  <a:lnTo>
                    <a:pt x="113157" y="31114"/>
                  </a:lnTo>
                  <a:lnTo>
                    <a:pt x="111506" y="33400"/>
                  </a:lnTo>
                  <a:lnTo>
                    <a:pt x="107061" y="38226"/>
                  </a:lnTo>
                  <a:lnTo>
                    <a:pt x="105410" y="39369"/>
                  </a:lnTo>
                  <a:lnTo>
                    <a:pt x="102870" y="43052"/>
                  </a:lnTo>
                  <a:lnTo>
                    <a:pt x="101853" y="45338"/>
                  </a:lnTo>
                  <a:lnTo>
                    <a:pt x="99568" y="47751"/>
                  </a:lnTo>
                  <a:lnTo>
                    <a:pt x="98678" y="49021"/>
                  </a:lnTo>
                  <a:lnTo>
                    <a:pt x="98044" y="51307"/>
                  </a:lnTo>
                  <a:lnTo>
                    <a:pt x="97027" y="52577"/>
                  </a:lnTo>
                  <a:lnTo>
                    <a:pt x="94869" y="56133"/>
                  </a:lnTo>
                  <a:lnTo>
                    <a:pt x="93852" y="58546"/>
                  </a:lnTo>
                  <a:lnTo>
                    <a:pt x="92583" y="59689"/>
                  </a:lnTo>
                  <a:lnTo>
                    <a:pt x="92201" y="62102"/>
                  </a:lnTo>
                  <a:lnTo>
                    <a:pt x="90677" y="63245"/>
                  </a:lnTo>
                  <a:lnTo>
                    <a:pt x="90043" y="65658"/>
                  </a:lnTo>
                  <a:lnTo>
                    <a:pt x="89026" y="66928"/>
                  </a:lnTo>
                  <a:lnTo>
                    <a:pt x="87122" y="71627"/>
                  </a:lnTo>
                  <a:lnTo>
                    <a:pt x="85851" y="72897"/>
                  </a:lnTo>
                  <a:lnTo>
                    <a:pt x="83565" y="77596"/>
                  </a:lnTo>
                  <a:lnTo>
                    <a:pt x="82296" y="78866"/>
                  </a:lnTo>
                  <a:lnTo>
                    <a:pt x="78739" y="84835"/>
                  </a:lnTo>
                  <a:lnTo>
                    <a:pt x="78486" y="85978"/>
                  </a:lnTo>
                  <a:lnTo>
                    <a:pt x="76453" y="90804"/>
                  </a:lnTo>
                  <a:lnTo>
                    <a:pt x="74549" y="93090"/>
                  </a:lnTo>
                  <a:lnTo>
                    <a:pt x="71374" y="97916"/>
                  </a:lnTo>
                  <a:lnTo>
                    <a:pt x="60071" y="119379"/>
                  </a:lnTo>
                  <a:lnTo>
                    <a:pt x="59182" y="122935"/>
                  </a:lnTo>
                  <a:lnTo>
                    <a:pt x="56896" y="128904"/>
                  </a:lnTo>
                  <a:lnTo>
                    <a:pt x="54610" y="132460"/>
                  </a:lnTo>
                  <a:lnTo>
                    <a:pt x="54101" y="134873"/>
                  </a:lnTo>
                  <a:lnTo>
                    <a:pt x="52197" y="138429"/>
                  </a:lnTo>
                  <a:lnTo>
                    <a:pt x="50800" y="142112"/>
                  </a:lnTo>
                  <a:lnTo>
                    <a:pt x="49149" y="149224"/>
                  </a:lnTo>
                  <a:lnTo>
                    <a:pt x="47625" y="152780"/>
                  </a:lnTo>
                  <a:lnTo>
                    <a:pt x="47625" y="155193"/>
                  </a:lnTo>
                  <a:lnTo>
                    <a:pt x="45974" y="156336"/>
                  </a:lnTo>
                  <a:lnTo>
                    <a:pt x="45974" y="158749"/>
                  </a:lnTo>
                  <a:lnTo>
                    <a:pt x="44703" y="160019"/>
                  </a:lnTo>
                  <a:lnTo>
                    <a:pt x="40639" y="173100"/>
                  </a:lnTo>
                  <a:lnTo>
                    <a:pt x="38862" y="177926"/>
                  </a:lnTo>
                  <a:lnTo>
                    <a:pt x="36702" y="181482"/>
                  </a:lnTo>
                  <a:lnTo>
                    <a:pt x="35051" y="186181"/>
                  </a:lnTo>
                  <a:lnTo>
                    <a:pt x="32893" y="189864"/>
                  </a:lnTo>
                  <a:lnTo>
                    <a:pt x="29590" y="198119"/>
                  </a:lnTo>
                  <a:lnTo>
                    <a:pt x="26797" y="201802"/>
                  </a:lnTo>
                  <a:lnTo>
                    <a:pt x="15239" y="224408"/>
                  </a:lnTo>
                  <a:lnTo>
                    <a:pt x="12573" y="230377"/>
                  </a:lnTo>
                  <a:lnTo>
                    <a:pt x="10033" y="235203"/>
                  </a:lnTo>
                  <a:lnTo>
                    <a:pt x="5587" y="242315"/>
                  </a:lnTo>
                  <a:lnTo>
                    <a:pt x="3810" y="244728"/>
                  </a:lnTo>
                  <a:lnTo>
                    <a:pt x="2666" y="248284"/>
                  </a:lnTo>
                  <a:lnTo>
                    <a:pt x="1650" y="249554"/>
                  </a:lnTo>
                  <a:lnTo>
                    <a:pt x="1397" y="250697"/>
                  </a:lnTo>
                  <a:lnTo>
                    <a:pt x="0" y="253110"/>
                  </a:lnTo>
                  <a:lnTo>
                    <a:pt x="0" y="319912"/>
                  </a:lnTo>
                  <a:lnTo>
                    <a:pt x="32131" y="319912"/>
                  </a:lnTo>
                  <a:lnTo>
                    <a:pt x="33400" y="318769"/>
                  </a:lnTo>
                  <a:lnTo>
                    <a:pt x="34798" y="315086"/>
                  </a:lnTo>
                  <a:lnTo>
                    <a:pt x="39877" y="306831"/>
                  </a:lnTo>
                  <a:lnTo>
                    <a:pt x="47244" y="292480"/>
                  </a:lnTo>
                  <a:lnTo>
                    <a:pt x="50419" y="285241"/>
                  </a:lnTo>
                  <a:lnTo>
                    <a:pt x="53339" y="280542"/>
                  </a:lnTo>
                  <a:lnTo>
                    <a:pt x="56514" y="273303"/>
                  </a:lnTo>
                  <a:lnTo>
                    <a:pt x="61722" y="265048"/>
                  </a:lnTo>
                  <a:lnTo>
                    <a:pt x="63373" y="261365"/>
                  </a:lnTo>
                  <a:lnTo>
                    <a:pt x="64897" y="256666"/>
                  </a:lnTo>
                  <a:lnTo>
                    <a:pt x="67183" y="254253"/>
                  </a:lnTo>
                  <a:lnTo>
                    <a:pt x="68834" y="249554"/>
                  </a:lnTo>
                  <a:lnTo>
                    <a:pt x="71120" y="245871"/>
                  </a:lnTo>
                  <a:lnTo>
                    <a:pt x="75819" y="231647"/>
                  </a:lnTo>
                  <a:lnTo>
                    <a:pt x="76835" y="227964"/>
                  </a:lnTo>
                  <a:lnTo>
                    <a:pt x="78105" y="225678"/>
                  </a:lnTo>
                  <a:lnTo>
                    <a:pt x="78105" y="224408"/>
                  </a:lnTo>
                  <a:lnTo>
                    <a:pt x="79628" y="223265"/>
                  </a:lnTo>
                  <a:lnTo>
                    <a:pt x="79628" y="219709"/>
                  </a:lnTo>
                  <a:lnTo>
                    <a:pt x="81407" y="217296"/>
                  </a:lnTo>
                  <a:lnTo>
                    <a:pt x="81914" y="212470"/>
                  </a:lnTo>
                  <a:lnTo>
                    <a:pt x="84200" y="206501"/>
                  </a:lnTo>
                  <a:lnTo>
                    <a:pt x="84836" y="205358"/>
                  </a:lnTo>
                  <a:lnTo>
                    <a:pt x="86106" y="201802"/>
                  </a:lnTo>
                  <a:lnTo>
                    <a:pt x="89026" y="196976"/>
                  </a:lnTo>
                  <a:lnTo>
                    <a:pt x="90297" y="193420"/>
                  </a:lnTo>
                  <a:lnTo>
                    <a:pt x="91186" y="189864"/>
                  </a:lnTo>
                  <a:lnTo>
                    <a:pt x="93472" y="183895"/>
                  </a:lnTo>
                  <a:lnTo>
                    <a:pt x="96774" y="176656"/>
                  </a:lnTo>
                  <a:lnTo>
                    <a:pt x="99313" y="171957"/>
                  </a:lnTo>
                  <a:lnTo>
                    <a:pt x="100837" y="168274"/>
                  </a:lnTo>
                  <a:lnTo>
                    <a:pt x="103505" y="165988"/>
                  </a:lnTo>
                  <a:lnTo>
                    <a:pt x="105028" y="163575"/>
                  </a:lnTo>
                  <a:lnTo>
                    <a:pt x="106807" y="160019"/>
                  </a:lnTo>
                  <a:lnTo>
                    <a:pt x="109600" y="156336"/>
                  </a:lnTo>
                  <a:lnTo>
                    <a:pt x="110616" y="154050"/>
                  </a:lnTo>
                  <a:lnTo>
                    <a:pt x="111506" y="150367"/>
                  </a:lnTo>
                  <a:lnTo>
                    <a:pt x="114426" y="146811"/>
                  </a:lnTo>
                  <a:lnTo>
                    <a:pt x="116966" y="142112"/>
                  </a:lnTo>
                  <a:lnTo>
                    <a:pt x="117983" y="140842"/>
                  </a:lnTo>
                  <a:lnTo>
                    <a:pt x="119252" y="138429"/>
                  </a:lnTo>
                  <a:lnTo>
                    <a:pt x="120269" y="137286"/>
                  </a:lnTo>
                  <a:lnTo>
                    <a:pt x="121158" y="134873"/>
                  </a:lnTo>
                  <a:lnTo>
                    <a:pt x="122174" y="133730"/>
                  </a:lnTo>
                  <a:lnTo>
                    <a:pt x="122809" y="130174"/>
                  </a:lnTo>
                  <a:lnTo>
                    <a:pt x="124333" y="130174"/>
                  </a:lnTo>
                  <a:lnTo>
                    <a:pt x="124713" y="126618"/>
                  </a:lnTo>
                  <a:lnTo>
                    <a:pt x="125984" y="125348"/>
                  </a:lnTo>
                  <a:lnTo>
                    <a:pt x="127000" y="122935"/>
                  </a:lnTo>
                  <a:lnTo>
                    <a:pt x="130175" y="119379"/>
                  </a:lnTo>
                  <a:lnTo>
                    <a:pt x="130810" y="116966"/>
                  </a:lnTo>
                  <a:lnTo>
                    <a:pt x="132714" y="114680"/>
                  </a:lnTo>
                  <a:lnTo>
                    <a:pt x="133985" y="112267"/>
                  </a:lnTo>
                  <a:lnTo>
                    <a:pt x="137540" y="107441"/>
                  </a:lnTo>
                  <a:lnTo>
                    <a:pt x="139191" y="106298"/>
                  </a:lnTo>
                  <a:lnTo>
                    <a:pt x="141477" y="102742"/>
                  </a:lnTo>
                  <a:lnTo>
                    <a:pt x="143763" y="101472"/>
                  </a:lnTo>
                  <a:lnTo>
                    <a:pt x="145287" y="99059"/>
                  </a:lnTo>
                  <a:lnTo>
                    <a:pt x="147827" y="96773"/>
                  </a:lnTo>
                  <a:lnTo>
                    <a:pt x="149225" y="94360"/>
                  </a:lnTo>
                  <a:lnTo>
                    <a:pt x="151637" y="91947"/>
                  </a:lnTo>
                  <a:lnTo>
                    <a:pt x="155448" y="85978"/>
                  </a:lnTo>
                  <a:lnTo>
                    <a:pt x="159765" y="81152"/>
                  </a:lnTo>
                  <a:lnTo>
                    <a:pt x="161671" y="80009"/>
                  </a:lnTo>
                  <a:lnTo>
                    <a:pt x="164591" y="78866"/>
                  </a:lnTo>
                  <a:lnTo>
                    <a:pt x="167386" y="76453"/>
                  </a:lnTo>
                  <a:lnTo>
                    <a:pt x="173862" y="72897"/>
                  </a:lnTo>
                  <a:lnTo>
                    <a:pt x="177673" y="71627"/>
                  </a:lnTo>
                  <a:lnTo>
                    <a:pt x="179959" y="69214"/>
                  </a:lnTo>
                  <a:lnTo>
                    <a:pt x="182880" y="69214"/>
                  </a:lnTo>
                  <a:lnTo>
                    <a:pt x="185038" y="66928"/>
                  </a:lnTo>
                  <a:lnTo>
                    <a:pt x="153035" y="66928"/>
                  </a:lnTo>
                  <a:lnTo>
                    <a:pt x="153035" y="0"/>
                  </a:lnTo>
                  <a:close/>
                </a:path>
              </a:pathLst>
            </a:custGeom>
            <a:solidFill>
              <a:srgbClr val="FFACD3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89599" y="3924300"/>
              <a:ext cx="140588" cy="1158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31214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828800" y="1645920"/>
            <a:ext cx="8343900" cy="4846320"/>
            <a:chOff x="1828800" y="1645920"/>
            <a:chExt cx="8343900" cy="48463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8800" y="1645920"/>
              <a:ext cx="8321040" cy="484632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48984" y="4104132"/>
              <a:ext cx="287527" cy="2895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21879" y="3985260"/>
              <a:ext cx="67055" cy="25146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441692" y="3442715"/>
              <a:ext cx="2731135" cy="876300"/>
            </a:xfrm>
            <a:custGeom>
              <a:avLst/>
              <a:gdLst/>
              <a:ahLst/>
              <a:cxnLst/>
              <a:rect l="l" t="t" r="r" b="b"/>
              <a:pathLst>
                <a:path w="2731134" h="876300">
                  <a:moveTo>
                    <a:pt x="305435" y="804672"/>
                  </a:moveTo>
                  <a:lnTo>
                    <a:pt x="304800" y="802132"/>
                  </a:lnTo>
                  <a:lnTo>
                    <a:pt x="304419" y="800862"/>
                  </a:lnTo>
                  <a:lnTo>
                    <a:pt x="304419" y="795782"/>
                  </a:lnTo>
                  <a:lnTo>
                    <a:pt x="303657" y="793242"/>
                  </a:lnTo>
                  <a:lnTo>
                    <a:pt x="303657" y="791972"/>
                  </a:lnTo>
                  <a:lnTo>
                    <a:pt x="302641" y="788289"/>
                  </a:lnTo>
                  <a:lnTo>
                    <a:pt x="302641" y="785749"/>
                  </a:lnTo>
                  <a:lnTo>
                    <a:pt x="301879" y="783209"/>
                  </a:lnTo>
                  <a:lnTo>
                    <a:pt x="301498" y="778129"/>
                  </a:lnTo>
                  <a:lnTo>
                    <a:pt x="300863" y="774319"/>
                  </a:lnTo>
                  <a:lnTo>
                    <a:pt x="299720" y="770509"/>
                  </a:lnTo>
                  <a:lnTo>
                    <a:pt x="298323" y="765429"/>
                  </a:lnTo>
                  <a:lnTo>
                    <a:pt x="296799" y="762889"/>
                  </a:lnTo>
                  <a:lnTo>
                    <a:pt x="295402" y="759079"/>
                  </a:lnTo>
                  <a:lnTo>
                    <a:pt x="293243" y="755269"/>
                  </a:lnTo>
                  <a:lnTo>
                    <a:pt x="291846" y="752729"/>
                  </a:lnTo>
                  <a:lnTo>
                    <a:pt x="289687" y="748919"/>
                  </a:lnTo>
                  <a:lnTo>
                    <a:pt x="288163" y="745109"/>
                  </a:lnTo>
                  <a:lnTo>
                    <a:pt x="286766" y="743839"/>
                  </a:lnTo>
                  <a:lnTo>
                    <a:pt x="285369" y="741299"/>
                  </a:lnTo>
                  <a:lnTo>
                    <a:pt x="284226" y="740029"/>
                  </a:lnTo>
                  <a:lnTo>
                    <a:pt x="282067" y="738759"/>
                  </a:lnTo>
                  <a:lnTo>
                    <a:pt x="280670" y="737489"/>
                  </a:lnTo>
                  <a:lnTo>
                    <a:pt x="278511" y="736219"/>
                  </a:lnTo>
                  <a:lnTo>
                    <a:pt x="277368" y="734949"/>
                  </a:lnTo>
                  <a:lnTo>
                    <a:pt x="276352" y="732409"/>
                  </a:lnTo>
                  <a:lnTo>
                    <a:pt x="274193" y="731139"/>
                  </a:lnTo>
                  <a:lnTo>
                    <a:pt x="270891" y="729869"/>
                  </a:lnTo>
                  <a:lnTo>
                    <a:pt x="267716" y="728599"/>
                  </a:lnTo>
                  <a:lnTo>
                    <a:pt x="263779" y="727329"/>
                  </a:lnTo>
                  <a:lnTo>
                    <a:pt x="260858" y="724789"/>
                  </a:lnTo>
                  <a:lnTo>
                    <a:pt x="257302" y="724789"/>
                  </a:lnTo>
                  <a:lnTo>
                    <a:pt x="252984" y="723519"/>
                  </a:lnTo>
                  <a:lnTo>
                    <a:pt x="248920" y="722249"/>
                  </a:lnTo>
                  <a:lnTo>
                    <a:pt x="246126" y="720979"/>
                  </a:lnTo>
                  <a:lnTo>
                    <a:pt x="241046" y="720979"/>
                  </a:lnTo>
                  <a:lnTo>
                    <a:pt x="238506" y="719709"/>
                  </a:lnTo>
                  <a:lnTo>
                    <a:pt x="233426" y="719709"/>
                  </a:lnTo>
                  <a:lnTo>
                    <a:pt x="228092" y="718439"/>
                  </a:lnTo>
                  <a:lnTo>
                    <a:pt x="221361" y="715899"/>
                  </a:lnTo>
                  <a:lnTo>
                    <a:pt x="214503" y="715899"/>
                  </a:lnTo>
                  <a:lnTo>
                    <a:pt x="208788" y="714629"/>
                  </a:lnTo>
                  <a:lnTo>
                    <a:pt x="205232" y="714629"/>
                  </a:lnTo>
                  <a:lnTo>
                    <a:pt x="202311" y="713359"/>
                  </a:lnTo>
                  <a:lnTo>
                    <a:pt x="188595" y="713359"/>
                  </a:lnTo>
                  <a:lnTo>
                    <a:pt x="169164" y="710819"/>
                  </a:lnTo>
                  <a:lnTo>
                    <a:pt x="164084" y="710819"/>
                  </a:lnTo>
                  <a:lnTo>
                    <a:pt x="157353" y="709549"/>
                  </a:lnTo>
                  <a:lnTo>
                    <a:pt x="148590" y="708279"/>
                  </a:lnTo>
                  <a:lnTo>
                    <a:pt x="135636" y="704469"/>
                  </a:lnTo>
                  <a:lnTo>
                    <a:pt x="123063" y="703199"/>
                  </a:lnTo>
                  <a:lnTo>
                    <a:pt x="110871" y="699389"/>
                  </a:lnTo>
                  <a:lnTo>
                    <a:pt x="102235" y="695579"/>
                  </a:lnTo>
                  <a:lnTo>
                    <a:pt x="96774" y="694309"/>
                  </a:lnTo>
                  <a:lnTo>
                    <a:pt x="93599" y="691769"/>
                  </a:lnTo>
                  <a:lnTo>
                    <a:pt x="91821" y="689229"/>
                  </a:lnTo>
                  <a:lnTo>
                    <a:pt x="89916" y="686689"/>
                  </a:lnTo>
                  <a:lnTo>
                    <a:pt x="84963" y="680339"/>
                  </a:lnTo>
                  <a:lnTo>
                    <a:pt x="79883" y="675259"/>
                  </a:lnTo>
                  <a:lnTo>
                    <a:pt x="77724" y="672719"/>
                  </a:lnTo>
                  <a:lnTo>
                    <a:pt x="76327" y="670179"/>
                  </a:lnTo>
                  <a:lnTo>
                    <a:pt x="74549" y="667639"/>
                  </a:lnTo>
                  <a:lnTo>
                    <a:pt x="73025" y="665099"/>
                  </a:lnTo>
                  <a:lnTo>
                    <a:pt x="71628" y="661289"/>
                  </a:lnTo>
                  <a:lnTo>
                    <a:pt x="70231" y="660019"/>
                  </a:lnTo>
                  <a:lnTo>
                    <a:pt x="68707" y="658749"/>
                  </a:lnTo>
                  <a:lnTo>
                    <a:pt x="67310" y="657479"/>
                  </a:lnTo>
                  <a:lnTo>
                    <a:pt x="63373" y="652399"/>
                  </a:lnTo>
                  <a:lnTo>
                    <a:pt x="60071" y="649859"/>
                  </a:lnTo>
                  <a:lnTo>
                    <a:pt x="52197" y="642239"/>
                  </a:lnTo>
                  <a:lnTo>
                    <a:pt x="48895" y="638429"/>
                  </a:lnTo>
                  <a:lnTo>
                    <a:pt x="46355" y="635889"/>
                  </a:lnTo>
                  <a:lnTo>
                    <a:pt x="44958" y="633349"/>
                  </a:lnTo>
                  <a:lnTo>
                    <a:pt x="43942" y="632079"/>
                  </a:lnTo>
                  <a:lnTo>
                    <a:pt x="42799" y="630809"/>
                  </a:lnTo>
                  <a:lnTo>
                    <a:pt x="42037" y="628269"/>
                  </a:lnTo>
                  <a:lnTo>
                    <a:pt x="41910" y="628142"/>
                  </a:lnTo>
                  <a:lnTo>
                    <a:pt x="44196" y="624459"/>
                  </a:lnTo>
                  <a:lnTo>
                    <a:pt x="44196" y="552196"/>
                  </a:lnTo>
                  <a:lnTo>
                    <a:pt x="40259" y="552196"/>
                  </a:lnTo>
                  <a:lnTo>
                    <a:pt x="8255" y="552196"/>
                  </a:lnTo>
                  <a:lnTo>
                    <a:pt x="5715" y="557276"/>
                  </a:lnTo>
                  <a:lnTo>
                    <a:pt x="3556" y="561086"/>
                  </a:lnTo>
                  <a:lnTo>
                    <a:pt x="2159" y="566166"/>
                  </a:lnTo>
                  <a:lnTo>
                    <a:pt x="1778" y="567436"/>
                  </a:lnTo>
                  <a:lnTo>
                    <a:pt x="1016" y="572516"/>
                  </a:lnTo>
                  <a:lnTo>
                    <a:pt x="635" y="573786"/>
                  </a:lnTo>
                  <a:lnTo>
                    <a:pt x="381" y="576326"/>
                  </a:lnTo>
                  <a:lnTo>
                    <a:pt x="0" y="578866"/>
                  </a:lnTo>
                  <a:lnTo>
                    <a:pt x="0" y="658749"/>
                  </a:lnTo>
                  <a:lnTo>
                    <a:pt x="381" y="660019"/>
                  </a:lnTo>
                  <a:lnTo>
                    <a:pt x="635" y="662559"/>
                  </a:lnTo>
                  <a:lnTo>
                    <a:pt x="1016" y="665099"/>
                  </a:lnTo>
                  <a:lnTo>
                    <a:pt x="1016" y="592836"/>
                  </a:lnTo>
                  <a:lnTo>
                    <a:pt x="1143" y="672719"/>
                  </a:lnTo>
                  <a:lnTo>
                    <a:pt x="1778" y="679069"/>
                  </a:lnTo>
                  <a:lnTo>
                    <a:pt x="2159" y="681609"/>
                  </a:lnTo>
                  <a:lnTo>
                    <a:pt x="2159" y="684149"/>
                  </a:lnTo>
                  <a:lnTo>
                    <a:pt x="2540" y="685419"/>
                  </a:lnTo>
                  <a:lnTo>
                    <a:pt x="2794" y="687959"/>
                  </a:lnTo>
                  <a:lnTo>
                    <a:pt x="3937" y="689229"/>
                  </a:lnTo>
                  <a:lnTo>
                    <a:pt x="3937" y="691769"/>
                  </a:lnTo>
                  <a:lnTo>
                    <a:pt x="4318" y="693039"/>
                  </a:lnTo>
                  <a:lnTo>
                    <a:pt x="4318" y="695579"/>
                  </a:lnTo>
                  <a:lnTo>
                    <a:pt x="4953" y="696849"/>
                  </a:lnTo>
                  <a:lnTo>
                    <a:pt x="4953" y="699389"/>
                  </a:lnTo>
                  <a:lnTo>
                    <a:pt x="6096" y="700659"/>
                  </a:lnTo>
                  <a:lnTo>
                    <a:pt x="6858" y="701929"/>
                  </a:lnTo>
                  <a:lnTo>
                    <a:pt x="7874" y="704469"/>
                  </a:lnTo>
                  <a:lnTo>
                    <a:pt x="9017" y="705739"/>
                  </a:lnTo>
                  <a:lnTo>
                    <a:pt x="10414" y="708279"/>
                  </a:lnTo>
                  <a:lnTo>
                    <a:pt x="12954" y="710819"/>
                  </a:lnTo>
                  <a:lnTo>
                    <a:pt x="16129" y="714629"/>
                  </a:lnTo>
                  <a:lnTo>
                    <a:pt x="20193" y="718439"/>
                  </a:lnTo>
                  <a:lnTo>
                    <a:pt x="24130" y="722249"/>
                  </a:lnTo>
                  <a:lnTo>
                    <a:pt x="27305" y="724789"/>
                  </a:lnTo>
                  <a:lnTo>
                    <a:pt x="34163" y="731139"/>
                  </a:lnTo>
                  <a:lnTo>
                    <a:pt x="35560" y="733679"/>
                  </a:lnTo>
                  <a:lnTo>
                    <a:pt x="37084" y="736219"/>
                  </a:lnTo>
                  <a:lnTo>
                    <a:pt x="38481" y="740029"/>
                  </a:lnTo>
                  <a:lnTo>
                    <a:pt x="40259" y="741299"/>
                  </a:lnTo>
                  <a:lnTo>
                    <a:pt x="41783" y="743839"/>
                  </a:lnTo>
                  <a:lnTo>
                    <a:pt x="43942" y="746379"/>
                  </a:lnTo>
                  <a:lnTo>
                    <a:pt x="46355" y="750189"/>
                  </a:lnTo>
                  <a:lnTo>
                    <a:pt x="48895" y="752729"/>
                  </a:lnTo>
                  <a:lnTo>
                    <a:pt x="51816" y="756539"/>
                  </a:lnTo>
                  <a:lnTo>
                    <a:pt x="53975" y="759079"/>
                  </a:lnTo>
                  <a:lnTo>
                    <a:pt x="57531" y="764159"/>
                  </a:lnTo>
                  <a:lnTo>
                    <a:pt x="58674" y="764159"/>
                  </a:lnTo>
                  <a:lnTo>
                    <a:pt x="60833" y="766699"/>
                  </a:lnTo>
                  <a:lnTo>
                    <a:pt x="66167" y="767969"/>
                  </a:lnTo>
                  <a:lnTo>
                    <a:pt x="74803" y="771779"/>
                  </a:lnTo>
                  <a:lnTo>
                    <a:pt x="112649" y="779399"/>
                  </a:lnTo>
                  <a:lnTo>
                    <a:pt x="121285" y="780669"/>
                  </a:lnTo>
                  <a:lnTo>
                    <a:pt x="128143" y="783209"/>
                  </a:lnTo>
                  <a:lnTo>
                    <a:pt x="133223" y="783209"/>
                  </a:lnTo>
                  <a:lnTo>
                    <a:pt x="152654" y="785749"/>
                  </a:lnTo>
                  <a:lnTo>
                    <a:pt x="172720" y="785749"/>
                  </a:lnTo>
                  <a:lnTo>
                    <a:pt x="178562" y="787019"/>
                  </a:lnTo>
                  <a:lnTo>
                    <a:pt x="192151" y="789432"/>
                  </a:lnTo>
                  <a:lnTo>
                    <a:pt x="197612" y="790702"/>
                  </a:lnTo>
                  <a:lnTo>
                    <a:pt x="202692" y="791972"/>
                  </a:lnTo>
                  <a:lnTo>
                    <a:pt x="205232" y="791972"/>
                  </a:lnTo>
                  <a:lnTo>
                    <a:pt x="207010" y="793242"/>
                  </a:lnTo>
                  <a:lnTo>
                    <a:pt x="210185" y="793242"/>
                  </a:lnTo>
                  <a:lnTo>
                    <a:pt x="213106" y="794512"/>
                  </a:lnTo>
                  <a:lnTo>
                    <a:pt x="217043" y="794512"/>
                  </a:lnTo>
                  <a:lnTo>
                    <a:pt x="221361" y="795782"/>
                  </a:lnTo>
                  <a:lnTo>
                    <a:pt x="224917" y="797052"/>
                  </a:lnTo>
                  <a:lnTo>
                    <a:pt x="227711" y="798322"/>
                  </a:lnTo>
                  <a:lnTo>
                    <a:pt x="231648" y="799592"/>
                  </a:lnTo>
                  <a:lnTo>
                    <a:pt x="234950" y="802132"/>
                  </a:lnTo>
                  <a:lnTo>
                    <a:pt x="238125" y="803402"/>
                  </a:lnTo>
                  <a:lnTo>
                    <a:pt x="240284" y="804672"/>
                  </a:lnTo>
                  <a:lnTo>
                    <a:pt x="241427" y="805942"/>
                  </a:lnTo>
                  <a:lnTo>
                    <a:pt x="242443" y="807212"/>
                  </a:lnTo>
                  <a:lnTo>
                    <a:pt x="244602" y="809752"/>
                  </a:lnTo>
                  <a:lnTo>
                    <a:pt x="246126" y="811022"/>
                  </a:lnTo>
                  <a:lnTo>
                    <a:pt x="248285" y="812292"/>
                  </a:lnTo>
                  <a:lnTo>
                    <a:pt x="249301" y="813562"/>
                  </a:lnTo>
                  <a:lnTo>
                    <a:pt x="250825" y="814832"/>
                  </a:lnTo>
                  <a:lnTo>
                    <a:pt x="252222" y="817372"/>
                  </a:lnTo>
                  <a:lnTo>
                    <a:pt x="253619" y="821182"/>
                  </a:lnTo>
                  <a:lnTo>
                    <a:pt x="255778" y="823722"/>
                  </a:lnTo>
                  <a:lnTo>
                    <a:pt x="257302" y="827532"/>
                  </a:lnTo>
                  <a:lnTo>
                    <a:pt x="259461" y="831342"/>
                  </a:lnTo>
                  <a:lnTo>
                    <a:pt x="262255" y="837692"/>
                  </a:lnTo>
                  <a:lnTo>
                    <a:pt x="263779" y="842772"/>
                  </a:lnTo>
                  <a:lnTo>
                    <a:pt x="264795" y="846582"/>
                  </a:lnTo>
                  <a:lnTo>
                    <a:pt x="265557" y="850392"/>
                  </a:lnTo>
                  <a:lnTo>
                    <a:pt x="265938" y="855472"/>
                  </a:lnTo>
                  <a:lnTo>
                    <a:pt x="266573" y="858012"/>
                  </a:lnTo>
                  <a:lnTo>
                    <a:pt x="266573" y="860552"/>
                  </a:lnTo>
                  <a:lnTo>
                    <a:pt x="267716" y="863092"/>
                  </a:lnTo>
                  <a:lnTo>
                    <a:pt x="267716" y="865632"/>
                  </a:lnTo>
                  <a:lnTo>
                    <a:pt x="268351" y="868172"/>
                  </a:lnTo>
                  <a:lnTo>
                    <a:pt x="268351" y="871982"/>
                  </a:lnTo>
                  <a:lnTo>
                    <a:pt x="268732" y="874522"/>
                  </a:lnTo>
                  <a:lnTo>
                    <a:pt x="269494" y="875792"/>
                  </a:lnTo>
                  <a:lnTo>
                    <a:pt x="305435" y="875792"/>
                  </a:lnTo>
                  <a:lnTo>
                    <a:pt x="305435" y="804672"/>
                  </a:lnTo>
                  <a:close/>
                </a:path>
                <a:path w="2731134" h="876300">
                  <a:moveTo>
                    <a:pt x="2427097" y="164846"/>
                  </a:moveTo>
                  <a:lnTo>
                    <a:pt x="2339594" y="164846"/>
                  </a:lnTo>
                  <a:lnTo>
                    <a:pt x="2323338" y="165608"/>
                  </a:lnTo>
                  <a:lnTo>
                    <a:pt x="2288540" y="165608"/>
                  </a:lnTo>
                  <a:lnTo>
                    <a:pt x="2264029" y="164846"/>
                  </a:lnTo>
                  <a:lnTo>
                    <a:pt x="2157857" y="164846"/>
                  </a:lnTo>
                  <a:lnTo>
                    <a:pt x="2145538" y="165227"/>
                  </a:lnTo>
                  <a:lnTo>
                    <a:pt x="2133981" y="165862"/>
                  </a:lnTo>
                  <a:lnTo>
                    <a:pt x="2116074" y="169164"/>
                  </a:lnTo>
                  <a:lnTo>
                    <a:pt x="2107438" y="169926"/>
                  </a:lnTo>
                  <a:lnTo>
                    <a:pt x="2099818" y="171704"/>
                  </a:lnTo>
                  <a:lnTo>
                    <a:pt x="2091563" y="171704"/>
                  </a:lnTo>
                  <a:lnTo>
                    <a:pt x="2085086" y="172720"/>
                  </a:lnTo>
                  <a:lnTo>
                    <a:pt x="2077212" y="173482"/>
                  </a:lnTo>
                  <a:lnTo>
                    <a:pt x="2070989" y="174625"/>
                  </a:lnTo>
                  <a:lnTo>
                    <a:pt x="2063877" y="175260"/>
                  </a:lnTo>
                  <a:lnTo>
                    <a:pt x="2058035" y="176022"/>
                  </a:lnTo>
                  <a:lnTo>
                    <a:pt x="2051177" y="176022"/>
                  </a:lnTo>
                  <a:lnTo>
                    <a:pt x="2012442" y="178562"/>
                  </a:lnTo>
                  <a:lnTo>
                    <a:pt x="1994789" y="178562"/>
                  </a:lnTo>
                  <a:lnTo>
                    <a:pt x="1989836" y="178943"/>
                  </a:lnTo>
                  <a:lnTo>
                    <a:pt x="1986534" y="178943"/>
                  </a:lnTo>
                  <a:lnTo>
                    <a:pt x="1983740" y="179959"/>
                  </a:lnTo>
                  <a:lnTo>
                    <a:pt x="1959610" y="183261"/>
                  </a:lnTo>
                  <a:lnTo>
                    <a:pt x="1947672" y="183896"/>
                  </a:lnTo>
                  <a:lnTo>
                    <a:pt x="1939925" y="184658"/>
                  </a:lnTo>
                  <a:lnTo>
                    <a:pt x="1897634" y="184658"/>
                  </a:lnTo>
                  <a:lnTo>
                    <a:pt x="1897634" y="328549"/>
                  </a:lnTo>
                  <a:lnTo>
                    <a:pt x="1899031" y="329184"/>
                  </a:lnTo>
                  <a:lnTo>
                    <a:pt x="1902333" y="329565"/>
                  </a:lnTo>
                  <a:lnTo>
                    <a:pt x="1987677" y="329565"/>
                  </a:lnTo>
                  <a:lnTo>
                    <a:pt x="2008124" y="328930"/>
                  </a:lnTo>
                  <a:lnTo>
                    <a:pt x="2019681" y="327787"/>
                  </a:lnTo>
                  <a:lnTo>
                    <a:pt x="2031619" y="327025"/>
                  </a:lnTo>
                  <a:lnTo>
                    <a:pt x="2055495" y="323850"/>
                  </a:lnTo>
                  <a:lnTo>
                    <a:pt x="2058416" y="322707"/>
                  </a:lnTo>
                  <a:lnTo>
                    <a:pt x="2066671" y="322453"/>
                  </a:lnTo>
                  <a:lnTo>
                    <a:pt x="2084324" y="322453"/>
                  </a:lnTo>
                  <a:lnTo>
                    <a:pt x="2115312" y="320294"/>
                  </a:lnTo>
                  <a:lnTo>
                    <a:pt x="2123186" y="319913"/>
                  </a:lnTo>
                  <a:lnTo>
                    <a:pt x="2130044" y="319913"/>
                  </a:lnTo>
                  <a:lnTo>
                    <a:pt x="2142998" y="318389"/>
                  </a:lnTo>
                  <a:lnTo>
                    <a:pt x="2149221" y="317373"/>
                  </a:lnTo>
                  <a:lnTo>
                    <a:pt x="2157095" y="316611"/>
                  </a:lnTo>
                  <a:lnTo>
                    <a:pt x="2163572" y="315595"/>
                  </a:lnTo>
                  <a:lnTo>
                    <a:pt x="2171827" y="315595"/>
                  </a:lnTo>
                  <a:lnTo>
                    <a:pt x="2179447" y="313817"/>
                  </a:lnTo>
                  <a:lnTo>
                    <a:pt x="2188083" y="313055"/>
                  </a:lnTo>
                  <a:lnTo>
                    <a:pt x="2205990" y="309753"/>
                  </a:lnTo>
                  <a:lnTo>
                    <a:pt x="2212721" y="309372"/>
                  </a:lnTo>
                  <a:lnTo>
                    <a:pt x="2245233" y="309499"/>
                  </a:lnTo>
                  <a:lnTo>
                    <a:pt x="2274824" y="310134"/>
                  </a:lnTo>
                  <a:lnTo>
                    <a:pt x="2346833" y="310134"/>
                  </a:lnTo>
                  <a:lnTo>
                    <a:pt x="2373757" y="309499"/>
                  </a:lnTo>
                  <a:lnTo>
                    <a:pt x="2395347" y="309499"/>
                  </a:lnTo>
                  <a:lnTo>
                    <a:pt x="2411603" y="308737"/>
                  </a:lnTo>
                  <a:lnTo>
                    <a:pt x="2427097" y="308737"/>
                  </a:lnTo>
                  <a:lnTo>
                    <a:pt x="2427097" y="164846"/>
                  </a:lnTo>
                  <a:close/>
                </a:path>
                <a:path w="2731134" h="876300">
                  <a:moveTo>
                    <a:pt x="2730881" y="7239"/>
                  </a:moveTo>
                  <a:lnTo>
                    <a:pt x="2727325" y="7239"/>
                  </a:lnTo>
                  <a:lnTo>
                    <a:pt x="2722626" y="6477"/>
                  </a:lnTo>
                  <a:lnTo>
                    <a:pt x="2716784" y="6477"/>
                  </a:lnTo>
                  <a:lnTo>
                    <a:pt x="2712466" y="5715"/>
                  </a:lnTo>
                  <a:lnTo>
                    <a:pt x="2626106" y="5715"/>
                  </a:lnTo>
                  <a:lnTo>
                    <a:pt x="2609977" y="6477"/>
                  </a:lnTo>
                  <a:lnTo>
                    <a:pt x="2550922" y="7874"/>
                  </a:lnTo>
                  <a:lnTo>
                    <a:pt x="2537587" y="8636"/>
                  </a:lnTo>
                  <a:lnTo>
                    <a:pt x="2528570" y="10033"/>
                  </a:lnTo>
                  <a:lnTo>
                    <a:pt x="2519553" y="12573"/>
                  </a:lnTo>
                  <a:lnTo>
                    <a:pt x="2514473" y="13335"/>
                  </a:lnTo>
                  <a:lnTo>
                    <a:pt x="2498090" y="14351"/>
                  </a:lnTo>
                  <a:lnTo>
                    <a:pt x="2491994" y="14351"/>
                  </a:lnTo>
                  <a:lnTo>
                    <a:pt x="2485644" y="15367"/>
                  </a:lnTo>
                  <a:lnTo>
                    <a:pt x="2477516" y="15113"/>
                  </a:lnTo>
                  <a:lnTo>
                    <a:pt x="2377186" y="15113"/>
                  </a:lnTo>
                  <a:lnTo>
                    <a:pt x="2372868" y="15494"/>
                  </a:lnTo>
                  <a:lnTo>
                    <a:pt x="2367026" y="15494"/>
                  </a:lnTo>
                  <a:lnTo>
                    <a:pt x="2364486" y="16256"/>
                  </a:lnTo>
                  <a:lnTo>
                    <a:pt x="2360930" y="16256"/>
                  </a:lnTo>
                  <a:lnTo>
                    <a:pt x="2347341" y="17272"/>
                  </a:lnTo>
                  <a:lnTo>
                    <a:pt x="2276348" y="14732"/>
                  </a:lnTo>
                  <a:lnTo>
                    <a:pt x="2253615" y="13335"/>
                  </a:lnTo>
                  <a:lnTo>
                    <a:pt x="2239645" y="12192"/>
                  </a:lnTo>
                  <a:lnTo>
                    <a:pt x="2229231" y="11938"/>
                  </a:lnTo>
                  <a:lnTo>
                    <a:pt x="2215515" y="11938"/>
                  </a:lnTo>
                  <a:lnTo>
                    <a:pt x="2210054" y="11176"/>
                  </a:lnTo>
                  <a:lnTo>
                    <a:pt x="2200402" y="11176"/>
                  </a:lnTo>
                  <a:lnTo>
                    <a:pt x="2188464" y="9398"/>
                  </a:lnTo>
                  <a:lnTo>
                    <a:pt x="2172716" y="8636"/>
                  </a:lnTo>
                  <a:lnTo>
                    <a:pt x="2137029" y="5715"/>
                  </a:lnTo>
                  <a:lnTo>
                    <a:pt x="2117598" y="5080"/>
                  </a:lnTo>
                  <a:lnTo>
                    <a:pt x="2073275" y="3175"/>
                  </a:lnTo>
                  <a:lnTo>
                    <a:pt x="2061083" y="2921"/>
                  </a:lnTo>
                  <a:lnTo>
                    <a:pt x="2054225" y="1778"/>
                  </a:lnTo>
                  <a:lnTo>
                    <a:pt x="2047367" y="1778"/>
                  </a:lnTo>
                  <a:lnTo>
                    <a:pt x="2040001" y="762"/>
                  </a:lnTo>
                  <a:lnTo>
                    <a:pt x="2031619" y="762"/>
                  </a:lnTo>
                  <a:lnTo>
                    <a:pt x="2021967" y="0"/>
                  </a:lnTo>
                  <a:lnTo>
                    <a:pt x="1949958" y="0"/>
                  </a:lnTo>
                  <a:lnTo>
                    <a:pt x="1935861" y="762"/>
                  </a:lnTo>
                  <a:lnTo>
                    <a:pt x="1920748" y="2159"/>
                  </a:lnTo>
                  <a:lnTo>
                    <a:pt x="1878965" y="4318"/>
                  </a:lnTo>
                  <a:lnTo>
                    <a:pt x="1878965" y="148209"/>
                  </a:lnTo>
                  <a:lnTo>
                    <a:pt x="1950974" y="148209"/>
                  </a:lnTo>
                  <a:lnTo>
                    <a:pt x="1986407" y="146431"/>
                  </a:lnTo>
                  <a:lnTo>
                    <a:pt x="1989201" y="146812"/>
                  </a:lnTo>
                  <a:lnTo>
                    <a:pt x="2001393" y="147078"/>
                  </a:lnTo>
                  <a:lnTo>
                    <a:pt x="2045716" y="148971"/>
                  </a:lnTo>
                  <a:lnTo>
                    <a:pt x="2065020" y="149606"/>
                  </a:lnTo>
                  <a:lnTo>
                    <a:pt x="2100707" y="152527"/>
                  </a:lnTo>
                  <a:lnTo>
                    <a:pt x="2116455" y="153289"/>
                  </a:lnTo>
                  <a:lnTo>
                    <a:pt x="2128393" y="155079"/>
                  </a:lnTo>
                  <a:lnTo>
                    <a:pt x="2138045" y="155079"/>
                  </a:lnTo>
                  <a:lnTo>
                    <a:pt x="2143506" y="155702"/>
                  </a:lnTo>
                  <a:lnTo>
                    <a:pt x="2157222" y="155702"/>
                  </a:lnTo>
                  <a:lnTo>
                    <a:pt x="2167636" y="156083"/>
                  </a:lnTo>
                  <a:lnTo>
                    <a:pt x="2181606" y="157226"/>
                  </a:lnTo>
                  <a:lnTo>
                    <a:pt x="2204339" y="158623"/>
                  </a:lnTo>
                  <a:lnTo>
                    <a:pt x="2283841" y="161544"/>
                  </a:lnTo>
                  <a:lnTo>
                    <a:pt x="2307336" y="162191"/>
                  </a:lnTo>
                  <a:lnTo>
                    <a:pt x="2398395" y="162191"/>
                  </a:lnTo>
                  <a:lnTo>
                    <a:pt x="2413889" y="161544"/>
                  </a:lnTo>
                  <a:lnTo>
                    <a:pt x="2425065" y="160782"/>
                  </a:lnTo>
                  <a:lnTo>
                    <a:pt x="2432939" y="160020"/>
                  </a:lnTo>
                  <a:lnTo>
                    <a:pt x="2545842" y="160020"/>
                  </a:lnTo>
                  <a:lnTo>
                    <a:pt x="2556637" y="159385"/>
                  </a:lnTo>
                  <a:lnTo>
                    <a:pt x="2563876" y="158254"/>
                  </a:lnTo>
                  <a:lnTo>
                    <a:pt x="2569972" y="158254"/>
                  </a:lnTo>
                  <a:lnTo>
                    <a:pt x="2586482" y="157226"/>
                  </a:lnTo>
                  <a:lnTo>
                    <a:pt x="2591562" y="156464"/>
                  </a:lnTo>
                  <a:lnTo>
                    <a:pt x="2600579" y="153924"/>
                  </a:lnTo>
                  <a:lnTo>
                    <a:pt x="2609596" y="152527"/>
                  </a:lnTo>
                  <a:lnTo>
                    <a:pt x="2622931" y="151765"/>
                  </a:lnTo>
                  <a:lnTo>
                    <a:pt x="2654427" y="151015"/>
                  </a:lnTo>
                  <a:lnTo>
                    <a:pt x="2730881" y="151142"/>
                  </a:lnTo>
                  <a:lnTo>
                    <a:pt x="2730881" y="7239"/>
                  </a:lnTo>
                  <a:close/>
                </a:path>
              </a:pathLst>
            </a:custGeom>
            <a:solidFill>
              <a:srgbClr val="A9D6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29132" y="1806905"/>
            <a:ext cx="10309860" cy="36824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73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27965" algn="l"/>
              </a:tabLst>
            </a:pPr>
            <a:r>
              <a:rPr spc="-10" dirty="0">
                <a:latin typeface="+mn-lt"/>
              </a:rPr>
              <a:t>Spleen</a:t>
            </a:r>
          </a:p>
          <a:p>
            <a:pPr marL="354965" indent="-342900">
              <a:lnSpc>
                <a:spcPts val="3195"/>
              </a:lnSpc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Largest</a:t>
            </a:r>
            <a:r>
              <a:rPr u="none" spc="-114" dirty="0">
                <a:latin typeface="+mn-lt"/>
              </a:rPr>
              <a:t> </a:t>
            </a:r>
            <a:r>
              <a:rPr u="none" dirty="0">
                <a:latin typeface="+mn-lt"/>
              </a:rPr>
              <a:t>lymph</a:t>
            </a:r>
            <a:r>
              <a:rPr u="none" spc="-85" dirty="0">
                <a:latin typeface="+mn-lt"/>
              </a:rPr>
              <a:t> </a:t>
            </a:r>
            <a:r>
              <a:rPr u="none" dirty="0">
                <a:latin typeface="+mn-lt"/>
              </a:rPr>
              <a:t>organ</a:t>
            </a:r>
            <a:r>
              <a:rPr u="none" spc="-85" dirty="0">
                <a:latin typeface="+mn-lt"/>
              </a:rPr>
              <a:t> </a:t>
            </a:r>
            <a:r>
              <a:rPr u="none" dirty="0">
                <a:latin typeface="+mn-lt"/>
              </a:rPr>
              <a:t>in</a:t>
            </a:r>
            <a:r>
              <a:rPr u="none" spc="-105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0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body</a:t>
            </a:r>
          </a:p>
          <a:p>
            <a:pPr marL="354965" indent="-342900">
              <a:lnSpc>
                <a:spcPct val="100000"/>
              </a:lnSpc>
              <a:spcBef>
                <a:spcPts val="660"/>
              </a:spcBef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Located</a:t>
            </a:r>
            <a:r>
              <a:rPr u="none" spc="-95" dirty="0">
                <a:latin typeface="+mn-lt"/>
              </a:rPr>
              <a:t> </a:t>
            </a:r>
            <a:r>
              <a:rPr u="none" dirty="0">
                <a:latin typeface="+mn-lt"/>
              </a:rPr>
              <a:t>posterior</a:t>
            </a:r>
            <a:r>
              <a:rPr u="none" spc="-120" dirty="0">
                <a:latin typeface="+mn-lt"/>
              </a:rPr>
              <a:t> </a:t>
            </a:r>
            <a:r>
              <a:rPr u="none" dirty="0">
                <a:latin typeface="+mn-lt"/>
              </a:rPr>
              <a:t>to</a:t>
            </a:r>
            <a:r>
              <a:rPr u="none" spc="-114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10" dirty="0">
                <a:latin typeface="+mn-lt"/>
              </a:rPr>
              <a:t> </a:t>
            </a:r>
            <a:r>
              <a:rPr u="none" dirty="0">
                <a:latin typeface="+mn-lt"/>
              </a:rPr>
              <a:t>stomach</a:t>
            </a:r>
            <a:r>
              <a:rPr u="none" spc="-105" dirty="0">
                <a:latin typeface="+mn-lt"/>
              </a:rPr>
              <a:t> </a:t>
            </a:r>
            <a:r>
              <a:rPr u="none" dirty="0">
                <a:latin typeface="+mn-lt"/>
              </a:rPr>
              <a:t>in</a:t>
            </a:r>
            <a:r>
              <a:rPr u="none" spc="-105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25" dirty="0">
                <a:latin typeface="+mn-lt"/>
              </a:rPr>
              <a:t> </a:t>
            </a:r>
            <a:r>
              <a:rPr u="none" spc="-25" dirty="0">
                <a:latin typeface="+mn-lt"/>
              </a:rPr>
              <a:t>LUQ</a:t>
            </a:r>
          </a:p>
          <a:p>
            <a:pPr marL="354965" marR="5080" indent="-343535">
              <a:lnSpc>
                <a:spcPts val="3030"/>
              </a:lnSpc>
              <a:spcBef>
                <a:spcPts val="1050"/>
              </a:spcBef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Bordered</a:t>
            </a:r>
            <a:r>
              <a:rPr u="none" spc="170" dirty="0">
                <a:latin typeface="+mn-lt"/>
              </a:rPr>
              <a:t> </a:t>
            </a:r>
            <a:r>
              <a:rPr u="none" dirty="0">
                <a:latin typeface="+mn-lt"/>
              </a:rPr>
              <a:t>on</a:t>
            </a:r>
            <a:r>
              <a:rPr u="none" spc="155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150" dirty="0">
                <a:latin typeface="+mn-lt"/>
              </a:rPr>
              <a:t> </a:t>
            </a:r>
            <a:r>
              <a:rPr u="none" dirty="0">
                <a:latin typeface="+mn-lt"/>
              </a:rPr>
              <a:t>medial</a:t>
            </a:r>
            <a:r>
              <a:rPr u="none" spc="155" dirty="0">
                <a:latin typeface="+mn-lt"/>
              </a:rPr>
              <a:t> </a:t>
            </a:r>
            <a:r>
              <a:rPr u="none" dirty="0">
                <a:latin typeface="+mn-lt"/>
              </a:rPr>
              <a:t>side</a:t>
            </a:r>
            <a:r>
              <a:rPr u="none" spc="145" dirty="0">
                <a:latin typeface="+mn-lt"/>
              </a:rPr>
              <a:t> </a:t>
            </a:r>
            <a:r>
              <a:rPr u="none" dirty="0">
                <a:latin typeface="+mn-lt"/>
              </a:rPr>
              <a:t>by</a:t>
            </a:r>
            <a:r>
              <a:rPr u="none" spc="140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165" dirty="0">
                <a:latin typeface="+mn-lt"/>
              </a:rPr>
              <a:t> </a:t>
            </a:r>
            <a:r>
              <a:rPr u="none" dirty="0">
                <a:latin typeface="+mn-lt"/>
              </a:rPr>
              <a:t>left</a:t>
            </a:r>
            <a:r>
              <a:rPr u="none" spc="140" dirty="0">
                <a:latin typeface="+mn-lt"/>
              </a:rPr>
              <a:t> </a:t>
            </a:r>
            <a:r>
              <a:rPr u="none" dirty="0">
                <a:latin typeface="+mn-lt"/>
              </a:rPr>
              <a:t>kidney,</a:t>
            </a:r>
            <a:r>
              <a:rPr u="none" spc="145" dirty="0">
                <a:latin typeface="+mn-lt"/>
              </a:rPr>
              <a:t> </a:t>
            </a:r>
            <a:r>
              <a:rPr u="none" dirty="0">
                <a:latin typeface="+mn-lt"/>
              </a:rPr>
              <a:t>splenic</a:t>
            </a:r>
            <a:r>
              <a:rPr u="none" spc="16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flexure </a:t>
            </a:r>
            <a:r>
              <a:rPr u="none" dirty="0">
                <a:latin typeface="+mn-lt"/>
              </a:rPr>
              <a:t>of</a:t>
            </a:r>
            <a:r>
              <a:rPr u="none" spc="-114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95" dirty="0">
                <a:latin typeface="+mn-lt"/>
              </a:rPr>
              <a:t> </a:t>
            </a:r>
            <a:r>
              <a:rPr u="none" dirty="0">
                <a:latin typeface="+mn-lt"/>
              </a:rPr>
              <a:t>colon</a:t>
            </a:r>
            <a:r>
              <a:rPr u="none" spc="-105" dirty="0">
                <a:latin typeface="+mn-lt"/>
              </a:rPr>
              <a:t> </a:t>
            </a:r>
            <a:r>
              <a:rPr u="none" dirty="0">
                <a:latin typeface="+mn-lt"/>
              </a:rPr>
              <a:t>and</a:t>
            </a:r>
            <a:r>
              <a:rPr u="none" spc="-90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0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pancreatic</a:t>
            </a:r>
            <a:r>
              <a:rPr u="none" spc="-6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tail.</a:t>
            </a:r>
          </a:p>
          <a:p>
            <a:pPr marL="354965" indent="-342900">
              <a:lnSpc>
                <a:spcPts val="3190"/>
              </a:lnSpc>
              <a:spcBef>
                <a:spcPts val="610"/>
              </a:spcBef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Bordered</a:t>
            </a:r>
            <a:r>
              <a:rPr u="none" spc="-135" dirty="0">
                <a:latin typeface="+mn-lt"/>
              </a:rPr>
              <a:t> </a:t>
            </a:r>
            <a:r>
              <a:rPr u="none" dirty="0">
                <a:latin typeface="+mn-lt"/>
              </a:rPr>
              <a:t>posteriorly</a:t>
            </a:r>
            <a:r>
              <a:rPr u="none" spc="-135" dirty="0">
                <a:latin typeface="+mn-lt"/>
              </a:rPr>
              <a:t> </a:t>
            </a:r>
            <a:r>
              <a:rPr u="none" dirty="0">
                <a:latin typeface="+mn-lt"/>
              </a:rPr>
              <a:t>by</a:t>
            </a:r>
            <a:r>
              <a:rPr u="none" spc="-180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45" dirty="0">
                <a:latin typeface="+mn-lt"/>
              </a:rPr>
              <a:t> </a:t>
            </a:r>
            <a:r>
              <a:rPr u="none" dirty="0">
                <a:latin typeface="+mn-lt"/>
              </a:rPr>
              <a:t>diaphragm</a:t>
            </a:r>
            <a:r>
              <a:rPr u="none" spc="-145" dirty="0">
                <a:latin typeface="+mn-lt"/>
              </a:rPr>
              <a:t> </a:t>
            </a:r>
            <a:r>
              <a:rPr u="none" dirty="0">
                <a:latin typeface="+mn-lt"/>
              </a:rPr>
              <a:t>and</a:t>
            </a:r>
            <a:r>
              <a:rPr u="none" spc="-120" dirty="0">
                <a:latin typeface="+mn-lt"/>
              </a:rPr>
              <a:t> </a:t>
            </a:r>
            <a:r>
              <a:rPr u="none" dirty="0">
                <a:latin typeface="+mn-lt"/>
              </a:rPr>
              <a:t>left</a:t>
            </a:r>
            <a:r>
              <a:rPr u="none" spc="-130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lung.</a:t>
            </a:r>
          </a:p>
          <a:p>
            <a:pPr marL="354965" indent="-342900">
              <a:lnSpc>
                <a:spcPts val="3190"/>
              </a:lnSpc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Received</a:t>
            </a:r>
            <a:r>
              <a:rPr u="none" spc="-125" dirty="0">
                <a:latin typeface="+mn-lt"/>
              </a:rPr>
              <a:t> </a:t>
            </a:r>
            <a:r>
              <a:rPr u="none" dirty="0">
                <a:latin typeface="+mn-lt"/>
              </a:rPr>
              <a:t>blood</a:t>
            </a:r>
            <a:r>
              <a:rPr u="none" spc="-145" dirty="0">
                <a:latin typeface="+mn-lt"/>
              </a:rPr>
              <a:t> </a:t>
            </a:r>
            <a:r>
              <a:rPr u="none" dirty="0">
                <a:latin typeface="+mn-lt"/>
              </a:rPr>
              <a:t>from</a:t>
            </a:r>
            <a:r>
              <a:rPr u="none" spc="-140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60" dirty="0">
                <a:latin typeface="+mn-lt"/>
              </a:rPr>
              <a:t> </a:t>
            </a:r>
            <a:r>
              <a:rPr u="none" dirty="0">
                <a:latin typeface="+mn-lt"/>
              </a:rPr>
              <a:t>splenic</a:t>
            </a:r>
            <a:r>
              <a:rPr u="none" spc="-13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artery</a:t>
            </a:r>
          </a:p>
          <a:p>
            <a:pPr marL="354965" indent="-342900">
              <a:lnSpc>
                <a:spcPct val="100000"/>
              </a:lnSpc>
              <a:spcBef>
                <a:spcPts val="665"/>
              </a:spcBef>
              <a:buChar char="•"/>
              <a:tabLst>
                <a:tab pos="355600" algn="l"/>
              </a:tabLst>
            </a:pPr>
            <a:r>
              <a:rPr u="none" dirty="0">
                <a:latin typeface="+mn-lt"/>
              </a:rPr>
              <a:t>Blood</a:t>
            </a:r>
            <a:r>
              <a:rPr u="none" spc="-114" dirty="0">
                <a:latin typeface="+mn-lt"/>
              </a:rPr>
              <a:t> </a:t>
            </a:r>
            <a:r>
              <a:rPr u="none" dirty="0">
                <a:latin typeface="+mn-lt"/>
              </a:rPr>
              <a:t>is</a:t>
            </a:r>
            <a:r>
              <a:rPr u="none" spc="-110" dirty="0">
                <a:latin typeface="+mn-lt"/>
              </a:rPr>
              <a:t> </a:t>
            </a:r>
            <a:r>
              <a:rPr u="none" dirty="0">
                <a:latin typeface="+mn-lt"/>
              </a:rPr>
              <a:t>drained</a:t>
            </a:r>
            <a:r>
              <a:rPr u="none" spc="-85" dirty="0">
                <a:latin typeface="+mn-lt"/>
              </a:rPr>
              <a:t> </a:t>
            </a:r>
            <a:r>
              <a:rPr u="none" dirty="0">
                <a:latin typeface="+mn-lt"/>
              </a:rPr>
              <a:t>via</a:t>
            </a:r>
            <a:r>
              <a:rPr u="none" spc="-125" dirty="0">
                <a:latin typeface="+mn-lt"/>
              </a:rPr>
              <a:t> </a:t>
            </a:r>
            <a:r>
              <a:rPr u="none" dirty="0">
                <a:latin typeface="+mn-lt"/>
              </a:rPr>
              <a:t>the</a:t>
            </a:r>
            <a:r>
              <a:rPr u="none" spc="-105" dirty="0">
                <a:latin typeface="+mn-lt"/>
              </a:rPr>
              <a:t> </a:t>
            </a:r>
            <a:r>
              <a:rPr u="none" dirty="0">
                <a:latin typeface="+mn-lt"/>
              </a:rPr>
              <a:t>splenic</a:t>
            </a:r>
            <a:r>
              <a:rPr u="none" spc="-105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vein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524000"/>
            <a:ext cx="12192000" cy="5334000"/>
            <a:chOff x="0" y="1524000"/>
            <a:chExt cx="12192000" cy="5334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52800" y="1524000"/>
              <a:ext cx="5486400" cy="50733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36436" y="3108960"/>
              <a:ext cx="1043940" cy="156819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804910" cy="836294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39395" marR="5080" indent="-227329">
              <a:lnSpc>
                <a:spcPts val="3030"/>
              </a:lnSpc>
              <a:spcBef>
                <a:spcPts val="475"/>
              </a:spcBef>
              <a:buChar char="•"/>
              <a:tabLst>
                <a:tab pos="241300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arterial-</a:t>
            </a:r>
            <a:r>
              <a:rPr sz="2800" spc="28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phase-</a:t>
            </a:r>
            <a:r>
              <a:rPr sz="2800" u="sng" spc="-2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spc="-25" dirty="0">
                <a:solidFill>
                  <a:srgbClr val="5F5F5F"/>
                </a:solidFill>
                <a:latin typeface="+mn-lt"/>
                <a:cs typeface="Arial MT"/>
              </a:rPr>
              <a:t> 	</a:t>
            </a: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appearance-of-the-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spleen?lang=us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6017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953625" cy="347678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Kidneys,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Ureters,</a:t>
            </a:r>
            <a:r>
              <a:rPr sz="2800" u="sng" spc="-18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Bladder</a:t>
            </a:r>
            <a:endParaRPr sz="2800" dirty="0">
              <a:latin typeface="+mn-lt"/>
              <a:cs typeface="Arial MT"/>
            </a:endParaRPr>
          </a:p>
          <a:p>
            <a:pPr marL="367665" marR="1833245" indent="-343535">
              <a:lnSpc>
                <a:spcPts val="3020"/>
              </a:lnSpc>
              <a:spcBef>
                <a:spcPts val="22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Kidneys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bean-</a:t>
            </a:r>
            <a:r>
              <a:rPr sz="2800" dirty="0">
                <a:latin typeface="+mn-lt"/>
                <a:cs typeface="Arial MT"/>
              </a:rPr>
              <a:t>shaped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organs,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posterior abdomen.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Lateral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spine,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between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levels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T12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L4.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3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Sit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oblique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orientation,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upper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poles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more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medial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than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lower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poles.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373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481820" cy="345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Kidneys,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Ureters,</a:t>
            </a:r>
            <a:r>
              <a:rPr sz="2800" u="sng" spc="-18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Bladder</a:t>
            </a:r>
            <a:endParaRPr sz="2800" dirty="0">
              <a:latin typeface="+mn-lt"/>
              <a:cs typeface="Arial MT"/>
            </a:endParaRPr>
          </a:p>
          <a:p>
            <a:pPr marL="367665" marR="767080" indent="-343535">
              <a:lnSpc>
                <a:spcPts val="3020"/>
              </a:lnSpc>
              <a:spcBef>
                <a:spcPts val="22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Ureters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paired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muscular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tubes,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descending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the </a:t>
            </a:r>
            <a:r>
              <a:rPr sz="2800" spc="-10" dirty="0">
                <a:latin typeface="+mn-lt"/>
                <a:cs typeface="Arial MT"/>
              </a:rPr>
              <a:t>bladder.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91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20"/>
              </a:lnSpc>
              <a:spcBef>
                <a:spcPts val="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Ureters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descend</a:t>
            </a:r>
            <a:r>
              <a:rPr sz="2800" spc="-1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medially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towards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psoas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muscles,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just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transverse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processes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L-</a:t>
            </a:r>
            <a:r>
              <a:rPr sz="2800" spc="-10" dirty="0">
                <a:latin typeface="+mn-lt"/>
                <a:cs typeface="Arial MT"/>
              </a:rPr>
              <a:t>spine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4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Not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seen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well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without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contrast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enhancement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373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784715" cy="232050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Kidneys,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Ureters,</a:t>
            </a:r>
            <a:r>
              <a:rPr sz="2800" u="sng" spc="-18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Bladder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7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Bladder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pyramid-</a:t>
            </a:r>
            <a:r>
              <a:rPr sz="2800" dirty="0">
                <a:latin typeface="+mn-lt"/>
                <a:cs typeface="Arial MT"/>
              </a:rPr>
              <a:t>shaped</a:t>
            </a:r>
            <a:r>
              <a:rPr sz="2800" spc="-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organ,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rests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pelvic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floor.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8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Immediately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symphysis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pubis.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4200" y="1702307"/>
            <a:ext cx="5334000" cy="4643628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752600" y="1600200"/>
            <a:ext cx="8128000" cy="4733925"/>
            <a:chOff x="1752600" y="1600200"/>
            <a:chExt cx="8128000" cy="47339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52600" y="1600200"/>
              <a:ext cx="8127492" cy="47335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50152" y="3762755"/>
              <a:ext cx="321564" cy="29870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57925" y="3906647"/>
              <a:ext cx="265810" cy="15024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123432" y="3724643"/>
              <a:ext cx="400685" cy="331470"/>
            </a:xfrm>
            <a:custGeom>
              <a:avLst/>
              <a:gdLst/>
              <a:ahLst/>
              <a:cxnLst/>
              <a:rect l="l" t="t" r="r" b="b"/>
              <a:pathLst>
                <a:path w="400684" h="331470">
                  <a:moveTo>
                    <a:pt x="172720" y="259981"/>
                  </a:moveTo>
                  <a:lnTo>
                    <a:pt x="170561" y="258711"/>
                  </a:lnTo>
                  <a:lnTo>
                    <a:pt x="167005" y="258699"/>
                  </a:lnTo>
                  <a:lnTo>
                    <a:pt x="167005" y="330974"/>
                  </a:lnTo>
                  <a:lnTo>
                    <a:pt x="170561" y="330974"/>
                  </a:lnTo>
                  <a:lnTo>
                    <a:pt x="172720" y="330974"/>
                  </a:lnTo>
                  <a:lnTo>
                    <a:pt x="172720" y="259981"/>
                  </a:lnTo>
                  <a:close/>
                </a:path>
                <a:path w="400684" h="331470">
                  <a:moveTo>
                    <a:pt x="187147" y="2540"/>
                  </a:moveTo>
                  <a:lnTo>
                    <a:pt x="162179" y="2540"/>
                  </a:lnTo>
                  <a:lnTo>
                    <a:pt x="126111" y="2552"/>
                  </a:lnTo>
                  <a:lnTo>
                    <a:pt x="114185" y="3822"/>
                  </a:lnTo>
                  <a:lnTo>
                    <a:pt x="106934" y="3810"/>
                  </a:lnTo>
                  <a:lnTo>
                    <a:pt x="101600" y="5092"/>
                  </a:lnTo>
                  <a:lnTo>
                    <a:pt x="92583" y="7632"/>
                  </a:lnTo>
                  <a:lnTo>
                    <a:pt x="87376" y="10172"/>
                  </a:lnTo>
                  <a:lnTo>
                    <a:pt x="83058" y="13982"/>
                  </a:lnTo>
                  <a:lnTo>
                    <a:pt x="73660" y="20332"/>
                  </a:lnTo>
                  <a:lnTo>
                    <a:pt x="69723" y="24142"/>
                  </a:lnTo>
                  <a:lnTo>
                    <a:pt x="62611" y="29222"/>
                  </a:lnTo>
                  <a:lnTo>
                    <a:pt x="51943" y="39382"/>
                  </a:lnTo>
                  <a:lnTo>
                    <a:pt x="48387" y="43065"/>
                  </a:lnTo>
                  <a:lnTo>
                    <a:pt x="44450" y="48145"/>
                  </a:lnTo>
                  <a:lnTo>
                    <a:pt x="42291" y="50774"/>
                  </a:lnTo>
                  <a:lnTo>
                    <a:pt x="42291" y="177558"/>
                  </a:lnTo>
                  <a:lnTo>
                    <a:pt x="41529" y="181368"/>
                  </a:lnTo>
                  <a:lnTo>
                    <a:pt x="40513" y="185178"/>
                  </a:lnTo>
                  <a:lnTo>
                    <a:pt x="42291" y="177558"/>
                  </a:lnTo>
                  <a:lnTo>
                    <a:pt x="42291" y="50774"/>
                  </a:lnTo>
                  <a:lnTo>
                    <a:pt x="35052" y="59575"/>
                  </a:lnTo>
                  <a:lnTo>
                    <a:pt x="30353" y="65925"/>
                  </a:lnTo>
                  <a:lnTo>
                    <a:pt x="23241" y="76085"/>
                  </a:lnTo>
                  <a:lnTo>
                    <a:pt x="19939" y="81165"/>
                  </a:lnTo>
                  <a:lnTo>
                    <a:pt x="16637" y="84975"/>
                  </a:lnTo>
                  <a:lnTo>
                    <a:pt x="14097" y="90055"/>
                  </a:lnTo>
                  <a:lnTo>
                    <a:pt x="11938" y="92595"/>
                  </a:lnTo>
                  <a:lnTo>
                    <a:pt x="10414" y="96405"/>
                  </a:lnTo>
                  <a:lnTo>
                    <a:pt x="8636" y="98945"/>
                  </a:lnTo>
                  <a:lnTo>
                    <a:pt x="7620" y="102755"/>
                  </a:lnTo>
                  <a:lnTo>
                    <a:pt x="6096" y="106565"/>
                  </a:lnTo>
                  <a:lnTo>
                    <a:pt x="5461" y="110375"/>
                  </a:lnTo>
                  <a:lnTo>
                    <a:pt x="4318" y="112915"/>
                  </a:lnTo>
                  <a:lnTo>
                    <a:pt x="4318" y="117995"/>
                  </a:lnTo>
                  <a:lnTo>
                    <a:pt x="2540" y="125488"/>
                  </a:lnTo>
                  <a:lnTo>
                    <a:pt x="762" y="135648"/>
                  </a:lnTo>
                  <a:lnTo>
                    <a:pt x="762" y="140728"/>
                  </a:lnTo>
                  <a:lnTo>
                    <a:pt x="0" y="144538"/>
                  </a:lnTo>
                  <a:lnTo>
                    <a:pt x="0" y="224421"/>
                  </a:lnTo>
                  <a:lnTo>
                    <a:pt x="1143" y="229501"/>
                  </a:lnTo>
                  <a:lnTo>
                    <a:pt x="3302" y="233311"/>
                  </a:lnTo>
                  <a:lnTo>
                    <a:pt x="6858" y="240931"/>
                  </a:lnTo>
                  <a:lnTo>
                    <a:pt x="11938" y="249821"/>
                  </a:lnTo>
                  <a:lnTo>
                    <a:pt x="17272" y="256171"/>
                  </a:lnTo>
                  <a:lnTo>
                    <a:pt x="28194" y="270141"/>
                  </a:lnTo>
                  <a:lnTo>
                    <a:pt x="36830" y="279031"/>
                  </a:lnTo>
                  <a:lnTo>
                    <a:pt x="41529" y="282841"/>
                  </a:lnTo>
                  <a:lnTo>
                    <a:pt x="43307" y="285381"/>
                  </a:lnTo>
                  <a:lnTo>
                    <a:pt x="45466" y="287921"/>
                  </a:lnTo>
                  <a:lnTo>
                    <a:pt x="53848" y="292874"/>
                  </a:lnTo>
                  <a:lnTo>
                    <a:pt x="58547" y="295414"/>
                  </a:lnTo>
                  <a:lnTo>
                    <a:pt x="61849" y="296684"/>
                  </a:lnTo>
                  <a:lnTo>
                    <a:pt x="65024" y="299224"/>
                  </a:lnTo>
                  <a:lnTo>
                    <a:pt x="69342" y="300494"/>
                  </a:lnTo>
                  <a:lnTo>
                    <a:pt x="73660" y="304304"/>
                  </a:lnTo>
                  <a:lnTo>
                    <a:pt x="79502" y="306844"/>
                  </a:lnTo>
                  <a:lnTo>
                    <a:pt x="83820" y="309384"/>
                  </a:lnTo>
                  <a:lnTo>
                    <a:pt x="87757" y="313194"/>
                  </a:lnTo>
                  <a:lnTo>
                    <a:pt x="92202" y="314464"/>
                  </a:lnTo>
                  <a:lnTo>
                    <a:pt x="102616" y="320814"/>
                  </a:lnTo>
                  <a:lnTo>
                    <a:pt x="115189" y="327164"/>
                  </a:lnTo>
                  <a:lnTo>
                    <a:pt x="126365" y="329704"/>
                  </a:lnTo>
                  <a:lnTo>
                    <a:pt x="130810" y="330974"/>
                  </a:lnTo>
                  <a:lnTo>
                    <a:pt x="134505" y="330974"/>
                  </a:lnTo>
                  <a:lnTo>
                    <a:pt x="134505" y="258711"/>
                  </a:lnTo>
                  <a:lnTo>
                    <a:pt x="167005" y="258711"/>
                  </a:lnTo>
                  <a:lnTo>
                    <a:pt x="162560" y="257441"/>
                  </a:lnTo>
                  <a:lnTo>
                    <a:pt x="151384" y="254901"/>
                  </a:lnTo>
                  <a:lnTo>
                    <a:pt x="143764" y="252361"/>
                  </a:lnTo>
                  <a:lnTo>
                    <a:pt x="138811" y="248551"/>
                  </a:lnTo>
                  <a:lnTo>
                    <a:pt x="132715" y="246011"/>
                  </a:lnTo>
                  <a:lnTo>
                    <a:pt x="128397" y="242201"/>
                  </a:lnTo>
                  <a:lnTo>
                    <a:pt x="123952" y="240931"/>
                  </a:lnTo>
                  <a:lnTo>
                    <a:pt x="115570" y="235851"/>
                  </a:lnTo>
                  <a:lnTo>
                    <a:pt x="109855" y="232041"/>
                  </a:lnTo>
                  <a:lnTo>
                    <a:pt x="101219" y="226961"/>
                  </a:lnTo>
                  <a:lnTo>
                    <a:pt x="97917" y="224421"/>
                  </a:lnTo>
                  <a:lnTo>
                    <a:pt x="94742" y="223151"/>
                  </a:lnTo>
                  <a:lnTo>
                    <a:pt x="89916" y="221881"/>
                  </a:lnTo>
                  <a:lnTo>
                    <a:pt x="85979" y="218071"/>
                  </a:lnTo>
                  <a:lnTo>
                    <a:pt x="81661" y="215531"/>
                  </a:lnTo>
                  <a:lnTo>
                    <a:pt x="79502" y="212991"/>
                  </a:lnTo>
                  <a:lnTo>
                    <a:pt x="77724" y="211721"/>
                  </a:lnTo>
                  <a:lnTo>
                    <a:pt x="76200" y="209181"/>
                  </a:lnTo>
                  <a:lnTo>
                    <a:pt x="73025" y="207911"/>
                  </a:lnTo>
                  <a:lnTo>
                    <a:pt x="69342" y="202958"/>
                  </a:lnTo>
                  <a:lnTo>
                    <a:pt x="59309" y="192798"/>
                  </a:lnTo>
                  <a:lnTo>
                    <a:pt x="53467" y="185178"/>
                  </a:lnTo>
                  <a:lnTo>
                    <a:pt x="48006" y="177558"/>
                  </a:lnTo>
                  <a:lnTo>
                    <a:pt x="44577" y="172224"/>
                  </a:lnTo>
                  <a:lnTo>
                    <a:pt x="44831" y="171208"/>
                  </a:lnTo>
                  <a:lnTo>
                    <a:pt x="46609" y="167398"/>
                  </a:lnTo>
                  <a:lnTo>
                    <a:pt x="48006" y="163588"/>
                  </a:lnTo>
                  <a:lnTo>
                    <a:pt x="50165" y="161048"/>
                  </a:lnTo>
                  <a:lnTo>
                    <a:pt x="52705" y="157238"/>
                  </a:lnTo>
                  <a:lnTo>
                    <a:pt x="56134" y="153428"/>
                  </a:lnTo>
                  <a:lnTo>
                    <a:pt x="56896" y="152158"/>
                  </a:lnTo>
                  <a:lnTo>
                    <a:pt x="62865" y="143268"/>
                  </a:lnTo>
                  <a:lnTo>
                    <a:pt x="66548" y="138188"/>
                  </a:lnTo>
                  <a:lnTo>
                    <a:pt x="71247" y="130568"/>
                  </a:lnTo>
                  <a:lnTo>
                    <a:pt x="76200" y="125488"/>
                  </a:lnTo>
                  <a:lnTo>
                    <a:pt x="80518" y="119265"/>
                  </a:lnTo>
                  <a:lnTo>
                    <a:pt x="84582" y="115455"/>
                  </a:lnTo>
                  <a:lnTo>
                    <a:pt x="88138" y="111645"/>
                  </a:lnTo>
                  <a:lnTo>
                    <a:pt x="98679" y="101485"/>
                  </a:lnTo>
                  <a:lnTo>
                    <a:pt x="105918" y="96405"/>
                  </a:lnTo>
                  <a:lnTo>
                    <a:pt x="109855" y="92595"/>
                  </a:lnTo>
                  <a:lnTo>
                    <a:pt x="114173" y="90055"/>
                  </a:lnTo>
                  <a:lnTo>
                    <a:pt x="119253" y="86245"/>
                  </a:lnTo>
                  <a:lnTo>
                    <a:pt x="123571" y="82435"/>
                  </a:lnTo>
                  <a:lnTo>
                    <a:pt x="128651" y="79895"/>
                  </a:lnTo>
                  <a:lnTo>
                    <a:pt x="133350" y="78625"/>
                  </a:lnTo>
                  <a:lnTo>
                    <a:pt x="137668" y="76085"/>
                  </a:lnTo>
                  <a:lnTo>
                    <a:pt x="143129" y="76085"/>
                  </a:lnTo>
                  <a:lnTo>
                    <a:pt x="150241" y="76085"/>
                  </a:lnTo>
                  <a:lnTo>
                    <a:pt x="162179" y="74815"/>
                  </a:lnTo>
                  <a:lnTo>
                    <a:pt x="187147" y="74815"/>
                  </a:lnTo>
                  <a:lnTo>
                    <a:pt x="187147" y="2540"/>
                  </a:lnTo>
                  <a:close/>
                </a:path>
                <a:path w="400684" h="331470">
                  <a:moveTo>
                    <a:pt x="269494" y="72275"/>
                  </a:moveTo>
                  <a:lnTo>
                    <a:pt x="269481" y="0"/>
                  </a:lnTo>
                  <a:lnTo>
                    <a:pt x="233299" y="0"/>
                  </a:lnTo>
                  <a:lnTo>
                    <a:pt x="220726" y="1282"/>
                  </a:lnTo>
                  <a:lnTo>
                    <a:pt x="206375" y="1282"/>
                  </a:lnTo>
                  <a:lnTo>
                    <a:pt x="187198" y="2552"/>
                  </a:lnTo>
                  <a:lnTo>
                    <a:pt x="187198" y="74815"/>
                  </a:lnTo>
                  <a:lnTo>
                    <a:pt x="223266" y="74815"/>
                  </a:lnTo>
                  <a:lnTo>
                    <a:pt x="242443" y="73545"/>
                  </a:lnTo>
                  <a:lnTo>
                    <a:pt x="256921" y="73545"/>
                  </a:lnTo>
                  <a:lnTo>
                    <a:pt x="269494" y="72275"/>
                  </a:lnTo>
                  <a:close/>
                </a:path>
                <a:path w="400684" h="331470">
                  <a:moveTo>
                    <a:pt x="400291" y="154698"/>
                  </a:moveTo>
                  <a:lnTo>
                    <a:pt x="400164" y="128028"/>
                  </a:lnTo>
                  <a:lnTo>
                    <a:pt x="399542" y="120535"/>
                  </a:lnTo>
                  <a:lnTo>
                    <a:pt x="398513" y="116725"/>
                  </a:lnTo>
                  <a:lnTo>
                    <a:pt x="398513" y="112915"/>
                  </a:lnTo>
                  <a:lnTo>
                    <a:pt x="397383" y="109105"/>
                  </a:lnTo>
                  <a:lnTo>
                    <a:pt x="396748" y="105295"/>
                  </a:lnTo>
                  <a:lnTo>
                    <a:pt x="395592" y="101485"/>
                  </a:lnTo>
                  <a:lnTo>
                    <a:pt x="392417" y="95135"/>
                  </a:lnTo>
                  <a:lnTo>
                    <a:pt x="390271" y="92595"/>
                  </a:lnTo>
                  <a:lnTo>
                    <a:pt x="385940" y="84975"/>
                  </a:lnTo>
                  <a:lnTo>
                    <a:pt x="383413" y="81165"/>
                  </a:lnTo>
                  <a:lnTo>
                    <a:pt x="381508" y="77355"/>
                  </a:lnTo>
                  <a:lnTo>
                    <a:pt x="378968" y="74815"/>
                  </a:lnTo>
                  <a:lnTo>
                    <a:pt x="341376" y="58305"/>
                  </a:lnTo>
                  <a:lnTo>
                    <a:pt x="330200" y="53225"/>
                  </a:lnTo>
                  <a:lnTo>
                    <a:pt x="318643" y="49415"/>
                  </a:lnTo>
                  <a:lnTo>
                    <a:pt x="315468" y="49415"/>
                  </a:lnTo>
                  <a:lnTo>
                    <a:pt x="312166" y="48145"/>
                  </a:lnTo>
                  <a:lnTo>
                    <a:pt x="281432" y="48145"/>
                  </a:lnTo>
                  <a:lnTo>
                    <a:pt x="281432" y="12"/>
                  </a:lnTo>
                  <a:lnTo>
                    <a:pt x="269494" y="12"/>
                  </a:lnTo>
                  <a:lnTo>
                    <a:pt x="269494" y="72275"/>
                  </a:lnTo>
                  <a:lnTo>
                    <a:pt x="273939" y="72275"/>
                  </a:lnTo>
                  <a:lnTo>
                    <a:pt x="273939" y="120535"/>
                  </a:lnTo>
                  <a:lnTo>
                    <a:pt x="276098" y="120535"/>
                  </a:lnTo>
                  <a:lnTo>
                    <a:pt x="279273" y="121805"/>
                  </a:lnTo>
                  <a:lnTo>
                    <a:pt x="282575" y="121805"/>
                  </a:lnTo>
                  <a:lnTo>
                    <a:pt x="290068" y="124345"/>
                  </a:lnTo>
                  <a:lnTo>
                    <a:pt x="294132" y="125488"/>
                  </a:lnTo>
                  <a:lnTo>
                    <a:pt x="299466" y="128028"/>
                  </a:lnTo>
                  <a:lnTo>
                    <a:pt x="305181" y="129298"/>
                  </a:lnTo>
                  <a:lnTo>
                    <a:pt x="311531" y="131838"/>
                  </a:lnTo>
                  <a:lnTo>
                    <a:pt x="318643" y="134378"/>
                  </a:lnTo>
                  <a:lnTo>
                    <a:pt x="324866" y="136918"/>
                  </a:lnTo>
                  <a:lnTo>
                    <a:pt x="330581" y="138188"/>
                  </a:lnTo>
                  <a:lnTo>
                    <a:pt x="335915" y="141998"/>
                  </a:lnTo>
                  <a:lnTo>
                    <a:pt x="339979" y="144538"/>
                  </a:lnTo>
                  <a:lnTo>
                    <a:pt x="345313" y="149618"/>
                  </a:lnTo>
                  <a:lnTo>
                    <a:pt x="347218" y="152158"/>
                  </a:lnTo>
                  <a:lnTo>
                    <a:pt x="349758" y="157238"/>
                  </a:lnTo>
                  <a:lnTo>
                    <a:pt x="354076" y="164858"/>
                  </a:lnTo>
                  <a:lnTo>
                    <a:pt x="356235" y="167398"/>
                  </a:lnTo>
                  <a:lnTo>
                    <a:pt x="356997" y="168668"/>
                  </a:lnTo>
                  <a:lnTo>
                    <a:pt x="358013" y="171208"/>
                  </a:lnTo>
                  <a:lnTo>
                    <a:pt x="359537" y="173748"/>
                  </a:lnTo>
                  <a:lnTo>
                    <a:pt x="361442" y="182003"/>
                  </a:lnTo>
                  <a:lnTo>
                    <a:pt x="362331" y="185178"/>
                  </a:lnTo>
                  <a:lnTo>
                    <a:pt x="362331" y="188988"/>
                  </a:lnTo>
                  <a:lnTo>
                    <a:pt x="363474" y="192798"/>
                  </a:lnTo>
                  <a:lnTo>
                    <a:pt x="364236" y="201688"/>
                  </a:lnTo>
                  <a:lnTo>
                    <a:pt x="364236" y="226961"/>
                  </a:lnTo>
                  <a:lnTo>
                    <a:pt x="400291" y="226961"/>
                  </a:lnTo>
                  <a:lnTo>
                    <a:pt x="400291" y="154698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207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57400" y="1690116"/>
            <a:ext cx="8278495" cy="4703445"/>
            <a:chOff x="2057400" y="1690116"/>
            <a:chExt cx="8278495" cy="470344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7400" y="1690116"/>
              <a:ext cx="8249411" cy="470306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134612" y="3112007"/>
              <a:ext cx="6200775" cy="399415"/>
            </a:xfrm>
            <a:custGeom>
              <a:avLst/>
              <a:gdLst/>
              <a:ahLst/>
              <a:cxnLst/>
              <a:rect l="l" t="t" r="r" b="b"/>
              <a:pathLst>
                <a:path w="6200775" h="399414">
                  <a:moveTo>
                    <a:pt x="420751" y="161798"/>
                  </a:moveTo>
                  <a:lnTo>
                    <a:pt x="379095" y="160274"/>
                  </a:lnTo>
                  <a:lnTo>
                    <a:pt x="372745" y="159766"/>
                  </a:lnTo>
                  <a:lnTo>
                    <a:pt x="372745" y="18415"/>
                  </a:lnTo>
                  <a:lnTo>
                    <a:pt x="337947" y="18415"/>
                  </a:lnTo>
                  <a:lnTo>
                    <a:pt x="336804" y="18034"/>
                  </a:lnTo>
                  <a:lnTo>
                    <a:pt x="328803" y="17653"/>
                  </a:lnTo>
                  <a:lnTo>
                    <a:pt x="317754" y="16637"/>
                  </a:lnTo>
                  <a:lnTo>
                    <a:pt x="304038" y="15875"/>
                  </a:lnTo>
                  <a:lnTo>
                    <a:pt x="284226" y="14097"/>
                  </a:lnTo>
                  <a:lnTo>
                    <a:pt x="279146" y="13335"/>
                  </a:lnTo>
                  <a:lnTo>
                    <a:pt x="256159" y="13335"/>
                  </a:lnTo>
                  <a:lnTo>
                    <a:pt x="242824" y="12700"/>
                  </a:lnTo>
                  <a:lnTo>
                    <a:pt x="197104" y="8001"/>
                  </a:lnTo>
                  <a:lnTo>
                    <a:pt x="172212" y="5080"/>
                  </a:lnTo>
                  <a:lnTo>
                    <a:pt x="144907" y="2159"/>
                  </a:lnTo>
                  <a:lnTo>
                    <a:pt x="122555" y="1524"/>
                  </a:lnTo>
                  <a:lnTo>
                    <a:pt x="98044" y="0"/>
                  </a:lnTo>
                  <a:lnTo>
                    <a:pt x="26162" y="0"/>
                  </a:lnTo>
                  <a:lnTo>
                    <a:pt x="26162" y="144018"/>
                  </a:lnTo>
                  <a:lnTo>
                    <a:pt x="50546" y="145415"/>
                  </a:lnTo>
                  <a:lnTo>
                    <a:pt x="72898" y="146177"/>
                  </a:lnTo>
                  <a:lnTo>
                    <a:pt x="100203" y="149098"/>
                  </a:lnTo>
                  <a:lnTo>
                    <a:pt x="125095" y="152019"/>
                  </a:lnTo>
                  <a:lnTo>
                    <a:pt x="170815" y="156591"/>
                  </a:lnTo>
                  <a:lnTo>
                    <a:pt x="184150" y="157353"/>
                  </a:lnTo>
                  <a:lnTo>
                    <a:pt x="199009" y="157353"/>
                  </a:lnTo>
                  <a:lnTo>
                    <a:pt x="151257" y="159385"/>
                  </a:lnTo>
                  <a:lnTo>
                    <a:pt x="123444" y="159258"/>
                  </a:lnTo>
                  <a:lnTo>
                    <a:pt x="104775" y="158496"/>
                  </a:lnTo>
                  <a:lnTo>
                    <a:pt x="10795" y="158496"/>
                  </a:lnTo>
                  <a:lnTo>
                    <a:pt x="7874" y="158877"/>
                  </a:lnTo>
                  <a:lnTo>
                    <a:pt x="4318" y="158877"/>
                  </a:lnTo>
                  <a:lnTo>
                    <a:pt x="0" y="159639"/>
                  </a:lnTo>
                  <a:lnTo>
                    <a:pt x="0" y="303403"/>
                  </a:lnTo>
                  <a:lnTo>
                    <a:pt x="72009" y="303403"/>
                  </a:lnTo>
                  <a:lnTo>
                    <a:pt x="73787" y="303149"/>
                  </a:lnTo>
                  <a:lnTo>
                    <a:pt x="96393" y="303784"/>
                  </a:lnTo>
                  <a:lnTo>
                    <a:pt x="209169" y="303784"/>
                  </a:lnTo>
                  <a:lnTo>
                    <a:pt x="261874" y="301625"/>
                  </a:lnTo>
                  <a:lnTo>
                    <a:pt x="284353" y="302387"/>
                  </a:lnTo>
                  <a:lnTo>
                    <a:pt x="307086" y="304165"/>
                  </a:lnTo>
                  <a:lnTo>
                    <a:pt x="348742" y="305562"/>
                  </a:lnTo>
                  <a:lnTo>
                    <a:pt x="420751" y="305562"/>
                  </a:lnTo>
                  <a:lnTo>
                    <a:pt x="420751" y="161798"/>
                  </a:lnTo>
                  <a:close/>
                </a:path>
                <a:path w="6200775" h="399414">
                  <a:moveTo>
                    <a:pt x="6200775" y="242570"/>
                  </a:moveTo>
                  <a:lnTo>
                    <a:pt x="6128766" y="242570"/>
                  </a:lnTo>
                  <a:lnTo>
                    <a:pt x="6097397" y="245872"/>
                  </a:lnTo>
                  <a:lnTo>
                    <a:pt x="6097397" y="123444"/>
                  </a:lnTo>
                  <a:lnTo>
                    <a:pt x="6097016" y="123444"/>
                  </a:lnTo>
                  <a:lnTo>
                    <a:pt x="6094095" y="122682"/>
                  </a:lnTo>
                  <a:lnTo>
                    <a:pt x="6088380" y="121920"/>
                  </a:lnTo>
                  <a:lnTo>
                    <a:pt x="6082284" y="120904"/>
                  </a:lnTo>
                  <a:lnTo>
                    <a:pt x="6076442" y="120142"/>
                  </a:lnTo>
                  <a:lnTo>
                    <a:pt x="6073267" y="119761"/>
                  </a:lnTo>
                  <a:lnTo>
                    <a:pt x="6069330" y="119126"/>
                  </a:lnTo>
                  <a:lnTo>
                    <a:pt x="6062091" y="119126"/>
                  </a:lnTo>
                  <a:lnTo>
                    <a:pt x="6050534" y="118364"/>
                  </a:lnTo>
                  <a:lnTo>
                    <a:pt x="5892165" y="118364"/>
                  </a:lnTo>
                  <a:lnTo>
                    <a:pt x="5834253" y="118364"/>
                  </a:lnTo>
                  <a:lnTo>
                    <a:pt x="5815457" y="119126"/>
                  </a:lnTo>
                  <a:lnTo>
                    <a:pt x="5764022" y="119761"/>
                  </a:lnTo>
                  <a:lnTo>
                    <a:pt x="5691632" y="122682"/>
                  </a:lnTo>
                  <a:lnTo>
                    <a:pt x="5691632" y="266573"/>
                  </a:lnTo>
                  <a:lnTo>
                    <a:pt x="5763641" y="266573"/>
                  </a:lnTo>
                  <a:lnTo>
                    <a:pt x="5813171" y="264668"/>
                  </a:lnTo>
                  <a:lnTo>
                    <a:pt x="5813171" y="398907"/>
                  </a:lnTo>
                  <a:lnTo>
                    <a:pt x="5887974" y="398907"/>
                  </a:lnTo>
                  <a:lnTo>
                    <a:pt x="5906389" y="397764"/>
                  </a:lnTo>
                  <a:lnTo>
                    <a:pt x="5938393" y="394843"/>
                  </a:lnTo>
                  <a:lnTo>
                    <a:pt x="5951728" y="393827"/>
                  </a:lnTo>
                  <a:lnTo>
                    <a:pt x="5963285" y="392430"/>
                  </a:lnTo>
                  <a:lnTo>
                    <a:pt x="5974207" y="390652"/>
                  </a:lnTo>
                  <a:lnTo>
                    <a:pt x="5978017" y="390906"/>
                  </a:lnTo>
                  <a:lnTo>
                    <a:pt x="5991987" y="390906"/>
                  </a:lnTo>
                  <a:lnTo>
                    <a:pt x="6003925" y="392430"/>
                  </a:lnTo>
                  <a:lnTo>
                    <a:pt x="6015101" y="392430"/>
                  </a:lnTo>
                  <a:lnTo>
                    <a:pt x="6022975" y="393065"/>
                  </a:lnTo>
                  <a:lnTo>
                    <a:pt x="6130925" y="393065"/>
                  </a:lnTo>
                  <a:lnTo>
                    <a:pt x="6152642" y="391668"/>
                  </a:lnTo>
                  <a:lnTo>
                    <a:pt x="6162256" y="390652"/>
                  </a:lnTo>
                  <a:lnTo>
                    <a:pt x="6200775" y="386588"/>
                  </a:lnTo>
                  <a:lnTo>
                    <a:pt x="6200775" y="264668"/>
                  </a:lnTo>
                  <a:lnTo>
                    <a:pt x="6200775" y="245872"/>
                  </a:lnTo>
                  <a:lnTo>
                    <a:pt x="6200775" y="24257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690116"/>
            <a:ext cx="6326124" cy="4765548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52700" y="1386839"/>
            <a:ext cx="7086600" cy="510540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799955" cy="3522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Digestive</a:t>
            </a:r>
            <a:r>
              <a:rPr sz="2800" u="sng" spc="-114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Tract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19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Stomach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under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dome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diaphragm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Recall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what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parts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stomach?</a:t>
            </a: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ts val="3030"/>
              </a:lnSpc>
              <a:spcBef>
                <a:spcPts val="105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portion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contact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abdominal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wall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50" dirty="0">
                <a:latin typeface="+mn-lt"/>
                <a:cs typeface="Arial MT"/>
              </a:rPr>
              <a:t>&amp;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lobe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liver</a:t>
            </a:r>
            <a:endParaRPr sz="2800" dirty="0">
              <a:latin typeface="+mn-lt"/>
              <a:cs typeface="Arial MT"/>
            </a:endParaRPr>
          </a:p>
          <a:p>
            <a:pPr marL="367665" marR="250825" indent="-343535">
              <a:lnSpc>
                <a:spcPts val="3020"/>
              </a:lnSpc>
              <a:spcBef>
                <a:spcPts val="994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portion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borders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spleen,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adrenal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gland,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tail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pancreas.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298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Made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distinct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appearance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rugae.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761994" y="1496567"/>
            <a:ext cx="4044315" cy="4931410"/>
            <a:chOff x="3761994" y="1496567"/>
            <a:chExt cx="4044315" cy="49314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61994" y="1507189"/>
              <a:ext cx="3982211" cy="492030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05115" y="2371343"/>
              <a:ext cx="295655" cy="13842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094476" y="1523999"/>
              <a:ext cx="519430" cy="200025"/>
            </a:xfrm>
            <a:custGeom>
              <a:avLst/>
              <a:gdLst/>
              <a:ahLst/>
              <a:cxnLst/>
              <a:rect l="l" t="t" r="r" b="b"/>
              <a:pathLst>
                <a:path w="519429" h="200025">
                  <a:moveTo>
                    <a:pt x="211709" y="0"/>
                  </a:moveTo>
                  <a:lnTo>
                    <a:pt x="151384" y="0"/>
                  </a:lnTo>
                  <a:lnTo>
                    <a:pt x="130556" y="888"/>
                  </a:lnTo>
                  <a:lnTo>
                    <a:pt x="130556" y="73787"/>
                  </a:lnTo>
                  <a:lnTo>
                    <a:pt x="90170" y="75437"/>
                  </a:lnTo>
                  <a:lnTo>
                    <a:pt x="73151" y="75819"/>
                  </a:lnTo>
                  <a:lnTo>
                    <a:pt x="59944" y="76453"/>
                  </a:lnTo>
                  <a:lnTo>
                    <a:pt x="18034" y="76453"/>
                  </a:lnTo>
                  <a:lnTo>
                    <a:pt x="5079" y="76708"/>
                  </a:lnTo>
                  <a:lnTo>
                    <a:pt x="1777" y="77215"/>
                  </a:lnTo>
                  <a:lnTo>
                    <a:pt x="0" y="77215"/>
                  </a:lnTo>
                  <a:lnTo>
                    <a:pt x="0" y="199644"/>
                  </a:lnTo>
                  <a:lnTo>
                    <a:pt x="62102" y="199644"/>
                  </a:lnTo>
                  <a:lnTo>
                    <a:pt x="65404" y="199136"/>
                  </a:lnTo>
                  <a:lnTo>
                    <a:pt x="71374" y="199136"/>
                  </a:lnTo>
                  <a:lnTo>
                    <a:pt x="78359" y="198754"/>
                  </a:lnTo>
                  <a:lnTo>
                    <a:pt x="120269" y="198754"/>
                  </a:lnTo>
                  <a:lnTo>
                    <a:pt x="133476" y="198120"/>
                  </a:lnTo>
                  <a:lnTo>
                    <a:pt x="150368" y="197865"/>
                  </a:lnTo>
                  <a:lnTo>
                    <a:pt x="169163" y="196976"/>
                  </a:lnTo>
                  <a:lnTo>
                    <a:pt x="188087" y="196341"/>
                  </a:lnTo>
                  <a:lnTo>
                    <a:pt x="206756" y="195072"/>
                  </a:lnTo>
                  <a:lnTo>
                    <a:pt x="224409" y="194437"/>
                  </a:lnTo>
                  <a:lnTo>
                    <a:pt x="242824" y="193294"/>
                  </a:lnTo>
                  <a:lnTo>
                    <a:pt x="260858" y="193294"/>
                  </a:lnTo>
                  <a:lnTo>
                    <a:pt x="281050" y="192659"/>
                  </a:lnTo>
                  <a:lnTo>
                    <a:pt x="320548" y="192659"/>
                  </a:lnTo>
                  <a:lnTo>
                    <a:pt x="337693" y="192024"/>
                  </a:lnTo>
                  <a:lnTo>
                    <a:pt x="356362" y="192024"/>
                  </a:lnTo>
                  <a:lnTo>
                    <a:pt x="389889" y="190753"/>
                  </a:lnTo>
                  <a:lnTo>
                    <a:pt x="407035" y="190753"/>
                  </a:lnTo>
                  <a:lnTo>
                    <a:pt x="425450" y="190119"/>
                  </a:lnTo>
                  <a:lnTo>
                    <a:pt x="453771" y="189611"/>
                  </a:lnTo>
                  <a:lnTo>
                    <a:pt x="464693" y="189229"/>
                  </a:lnTo>
                  <a:lnTo>
                    <a:pt x="464693" y="130301"/>
                  </a:lnTo>
                  <a:lnTo>
                    <a:pt x="519302" y="130301"/>
                  </a:lnTo>
                  <a:lnTo>
                    <a:pt x="519302" y="8000"/>
                  </a:lnTo>
                  <a:lnTo>
                    <a:pt x="514476" y="8000"/>
                  </a:lnTo>
                  <a:lnTo>
                    <a:pt x="493268" y="6730"/>
                  </a:lnTo>
                  <a:lnTo>
                    <a:pt x="477393" y="5207"/>
                  </a:lnTo>
                  <a:lnTo>
                    <a:pt x="464312" y="3683"/>
                  </a:lnTo>
                  <a:lnTo>
                    <a:pt x="442722" y="2159"/>
                  </a:lnTo>
                  <a:lnTo>
                    <a:pt x="424560" y="2159"/>
                  </a:lnTo>
                  <a:lnTo>
                    <a:pt x="414908" y="1524"/>
                  </a:lnTo>
                  <a:lnTo>
                    <a:pt x="399796" y="1524"/>
                  </a:lnTo>
                  <a:lnTo>
                    <a:pt x="373634" y="888"/>
                  </a:lnTo>
                  <a:lnTo>
                    <a:pt x="304800" y="888"/>
                  </a:lnTo>
                  <a:lnTo>
                    <a:pt x="268350" y="380"/>
                  </a:lnTo>
                  <a:lnTo>
                    <a:pt x="235585" y="380"/>
                  </a:lnTo>
                  <a:lnTo>
                    <a:pt x="211709" y="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93664" y="2601467"/>
              <a:ext cx="1229867" cy="13761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333488" y="3893819"/>
              <a:ext cx="472440" cy="252729"/>
            </a:xfrm>
            <a:custGeom>
              <a:avLst/>
              <a:gdLst/>
              <a:ahLst/>
              <a:cxnLst/>
              <a:rect l="l" t="t" r="r" b="b"/>
              <a:pathLst>
                <a:path w="472440" h="252729">
                  <a:moveTo>
                    <a:pt x="472439" y="0"/>
                  </a:moveTo>
                  <a:lnTo>
                    <a:pt x="411479" y="0"/>
                  </a:lnTo>
                  <a:lnTo>
                    <a:pt x="408177" y="507"/>
                  </a:lnTo>
                  <a:lnTo>
                    <a:pt x="397509" y="507"/>
                  </a:lnTo>
                  <a:lnTo>
                    <a:pt x="377825" y="1777"/>
                  </a:lnTo>
                  <a:lnTo>
                    <a:pt x="373379" y="1777"/>
                  </a:lnTo>
                  <a:lnTo>
                    <a:pt x="368172" y="3047"/>
                  </a:lnTo>
                  <a:lnTo>
                    <a:pt x="361187" y="4190"/>
                  </a:lnTo>
                  <a:lnTo>
                    <a:pt x="359409" y="4825"/>
                  </a:lnTo>
                  <a:lnTo>
                    <a:pt x="355472" y="5460"/>
                  </a:lnTo>
                  <a:lnTo>
                    <a:pt x="322833" y="9524"/>
                  </a:lnTo>
                  <a:lnTo>
                    <a:pt x="303783" y="12826"/>
                  </a:lnTo>
                  <a:lnTo>
                    <a:pt x="283844" y="15239"/>
                  </a:lnTo>
                  <a:lnTo>
                    <a:pt x="265429" y="18922"/>
                  </a:lnTo>
                  <a:lnTo>
                    <a:pt x="250570" y="20192"/>
                  </a:lnTo>
                  <a:lnTo>
                    <a:pt x="236981" y="23240"/>
                  </a:lnTo>
                  <a:lnTo>
                    <a:pt x="223138" y="25018"/>
                  </a:lnTo>
                  <a:lnTo>
                    <a:pt x="203961" y="28066"/>
                  </a:lnTo>
                  <a:lnTo>
                    <a:pt x="88264" y="37845"/>
                  </a:lnTo>
                  <a:lnTo>
                    <a:pt x="88264" y="115569"/>
                  </a:lnTo>
                  <a:lnTo>
                    <a:pt x="84073" y="116204"/>
                  </a:lnTo>
                  <a:lnTo>
                    <a:pt x="71373" y="119506"/>
                  </a:lnTo>
                  <a:lnTo>
                    <a:pt x="64896" y="120395"/>
                  </a:lnTo>
                  <a:lnTo>
                    <a:pt x="59816" y="121665"/>
                  </a:lnTo>
                  <a:lnTo>
                    <a:pt x="52196" y="123189"/>
                  </a:lnTo>
                  <a:lnTo>
                    <a:pt x="33781" y="125856"/>
                  </a:lnTo>
                  <a:lnTo>
                    <a:pt x="5714" y="128650"/>
                  </a:lnTo>
                  <a:lnTo>
                    <a:pt x="1523" y="129539"/>
                  </a:lnTo>
                  <a:lnTo>
                    <a:pt x="0" y="129539"/>
                  </a:lnTo>
                  <a:lnTo>
                    <a:pt x="0" y="252602"/>
                  </a:lnTo>
                  <a:lnTo>
                    <a:pt x="60451" y="252602"/>
                  </a:lnTo>
                  <a:lnTo>
                    <a:pt x="60451" y="251967"/>
                  </a:lnTo>
                  <a:lnTo>
                    <a:pt x="61975" y="251967"/>
                  </a:lnTo>
                  <a:lnTo>
                    <a:pt x="66166" y="251078"/>
                  </a:lnTo>
                  <a:lnTo>
                    <a:pt x="73786" y="250443"/>
                  </a:lnTo>
                  <a:lnTo>
                    <a:pt x="83438" y="249173"/>
                  </a:lnTo>
                  <a:lnTo>
                    <a:pt x="94233" y="248284"/>
                  </a:lnTo>
                  <a:lnTo>
                    <a:pt x="112775" y="245490"/>
                  </a:lnTo>
                  <a:lnTo>
                    <a:pt x="125475" y="242696"/>
                  </a:lnTo>
                  <a:lnTo>
                    <a:pt x="131825" y="241934"/>
                  </a:lnTo>
                  <a:lnTo>
                    <a:pt x="144525" y="238378"/>
                  </a:lnTo>
                  <a:lnTo>
                    <a:pt x="151764" y="237616"/>
                  </a:lnTo>
                  <a:lnTo>
                    <a:pt x="162305" y="235457"/>
                  </a:lnTo>
                  <a:lnTo>
                    <a:pt x="171957" y="234695"/>
                  </a:lnTo>
                  <a:lnTo>
                    <a:pt x="183514" y="232917"/>
                  </a:lnTo>
                  <a:lnTo>
                    <a:pt x="203453" y="230885"/>
                  </a:lnTo>
                  <a:lnTo>
                    <a:pt x="222122" y="229869"/>
                  </a:lnTo>
                  <a:lnTo>
                    <a:pt x="237870" y="230504"/>
                  </a:lnTo>
                  <a:lnTo>
                    <a:pt x="271144" y="230504"/>
                  </a:lnTo>
                  <a:lnTo>
                    <a:pt x="305307" y="231139"/>
                  </a:lnTo>
                  <a:lnTo>
                    <a:pt x="365759" y="231139"/>
                  </a:lnTo>
                  <a:lnTo>
                    <a:pt x="395604" y="230250"/>
                  </a:lnTo>
                  <a:lnTo>
                    <a:pt x="422655" y="228980"/>
                  </a:lnTo>
                  <a:lnTo>
                    <a:pt x="422655" y="126364"/>
                  </a:lnTo>
                  <a:lnTo>
                    <a:pt x="428625" y="125348"/>
                  </a:lnTo>
                  <a:lnTo>
                    <a:pt x="433831" y="124205"/>
                  </a:lnTo>
                  <a:lnTo>
                    <a:pt x="438276" y="124205"/>
                  </a:lnTo>
                  <a:lnTo>
                    <a:pt x="457961" y="122935"/>
                  </a:lnTo>
                  <a:lnTo>
                    <a:pt x="468629" y="122935"/>
                  </a:lnTo>
                  <a:lnTo>
                    <a:pt x="472439" y="122300"/>
                  </a:lnTo>
                  <a:lnTo>
                    <a:pt x="472439" y="0"/>
                  </a:lnTo>
                  <a:close/>
                </a:path>
              </a:pathLst>
            </a:custGeom>
            <a:solidFill>
              <a:srgbClr val="FFACD3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309616" y="1496567"/>
              <a:ext cx="359410" cy="236220"/>
            </a:xfrm>
            <a:custGeom>
              <a:avLst/>
              <a:gdLst/>
              <a:ahLst/>
              <a:cxnLst/>
              <a:rect l="l" t="t" r="r" b="b"/>
              <a:pathLst>
                <a:path w="359410" h="236219">
                  <a:moveTo>
                    <a:pt x="144399" y="0"/>
                  </a:moveTo>
                  <a:lnTo>
                    <a:pt x="83947" y="0"/>
                  </a:lnTo>
                  <a:lnTo>
                    <a:pt x="62484" y="254"/>
                  </a:lnTo>
                  <a:lnTo>
                    <a:pt x="41529" y="1143"/>
                  </a:lnTo>
                  <a:lnTo>
                    <a:pt x="41529" y="113537"/>
                  </a:lnTo>
                  <a:lnTo>
                    <a:pt x="0" y="113537"/>
                  </a:lnTo>
                  <a:lnTo>
                    <a:pt x="0" y="235839"/>
                  </a:lnTo>
                  <a:lnTo>
                    <a:pt x="60451" y="235839"/>
                  </a:lnTo>
                  <a:lnTo>
                    <a:pt x="60451" y="218059"/>
                  </a:lnTo>
                  <a:lnTo>
                    <a:pt x="112649" y="218059"/>
                  </a:lnTo>
                  <a:lnTo>
                    <a:pt x="115950" y="217551"/>
                  </a:lnTo>
                  <a:lnTo>
                    <a:pt x="118363" y="217551"/>
                  </a:lnTo>
                  <a:lnTo>
                    <a:pt x="121666" y="216916"/>
                  </a:lnTo>
                  <a:lnTo>
                    <a:pt x="140081" y="216027"/>
                  </a:lnTo>
                  <a:lnTo>
                    <a:pt x="152654" y="214757"/>
                  </a:lnTo>
                  <a:lnTo>
                    <a:pt x="166497" y="214249"/>
                  </a:lnTo>
                  <a:lnTo>
                    <a:pt x="201930" y="211455"/>
                  </a:lnTo>
                  <a:lnTo>
                    <a:pt x="213613" y="209550"/>
                  </a:lnTo>
                  <a:lnTo>
                    <a:pt x="245491" y="206248"/>
                  </a:lnTo>
                  <a:lnTo>
                    <a:pt x="265049" y="203708"/>
                  </a:lnTo>
                  <a:lnTo>
                    <a:pt x="321056" y="199517"/>
                  </a:lnTo>
                  <a:lnTo>
                    <a:pt x="333756" y="198247"/>
                  </a:lnTo>
                  <a:lnTo>
                    <a:pt x="359283" y="197104"/>
                  </a:lnTo>
                  <a:lnTo>
                    <a:pt x="359283" y="74803"/>
                  </a:lnTo>
                  <a:lnTo>
                    <a:pt x="298704" y="74803"/>
                  </a:lnTo>
                  <a:lnTo>
                    <a:pt x="273812" y="75946"/>
                  </a:lnTo>
                  <a:lnTo>
                    <a:pt x="273812" y="6985"/>
                  </a:lnTo>
                  <a:lnTo>
                    <a:pt x="262382" y="6985"/>
                  </a:lnTo>
                  <a:lnTo>
                    <a:pt x="250571" y="5461"/>
                  </a:lnTo>
                  <a:lnTo>
                    <a:pt x="240284" y="5207"/>
                  </a:lnTo>
                  <a:lnTo>
                    <a:pt x="231267" y="3683"/>
                  </a:lnTo>
                  <a:lnTo>
                    <a:pt x="215773" y="3683"/>
                  </a:lnTo>
                  <a:lnTo>
                    <a:pt x="189103" y="1778"/>
                  </a:lnTo>
                  <a:lnTo>
                    <a:pt x="144399" y="0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24200" y="1452372"/>
            <a:ext cx="6192520" cy="5039995"/>
            <a:chOff x="3124200" y="1452372"/>
            <a:chExt cx="6192520" cy="50399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24200" y="1452372"/>
              <a:ext cx="6192011" cy="50398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6332" y="2900172"/>
              <a:ext cx="783336" cy="104393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657844" y="3118103"/>
              <a:ext cx="594360" cy="356235"/>
            </a:xfrm>
            <a:custGeom>
              <a:avLst/>
              <a:gdLst/>
              <a:ahLst/>
              <a:cxnLst/>
              <a:rect l="l" t="t" r="r" b="b"/>
              <a:pathLst>
                <a:path w="594359" h="356235">
                  <a:moveTo>
                    <a:pt x="537845" y="183515"/>
                  </a:moveTo>
                  <a:lnTo>
                    <a:pt x="465836" y="183515"/>
                  </a:lnTo>
                  <a:lnTo>
                    <a:pt x="425831" y="190373"/>
                  </a:lnTo>
                  <a:lnTo>
                    <a:pt x="408940" y="192532"/>
                  </a:lnTo>
                  <a:lnTo>
                    <a:pt x="388747" y="194310"/>
                  </a:lnTo>
                  <a:lnTo>
                    <a:pt x="362839" y="195453"/>
                  </a:lnTo>
                  <a:lnTo>
                    <a:pt x="338328" y="195453"/>
                  </a:lnTo>
                  <a:lnTo>
                    <a:pt x="309245" y="196088"/>
                  </a:lnTo>
                  <a:lnTo>
                    <a:pt x="282194" y="196088"/>
                  </a:lnTo>
                  <a:lnTo>
                    <a:pt x="253365" y="196850"/>
                  </a:lnTo>
                  <a:lnTo>
                    <a:pt x="220980" y="198247"/>
                  </a:lnTo>
                  <a:lnTo>
                    <a:pt x="152273" y="203327"/>
                  </a:lnTo>
                  <a:lnTo>
                    <a:pt x="118745" y="206629"/>
                  </a:lnTo>
                  <a:lnTo>
                    <a:pt x="91059" y="208026"/>
                  </a:lnTo>
                  <a:lnTo>
                    <a:pt x="64770" y="208788"/>
                  </a:lnTo>
                  <a:lnTo>
                    <a:pt x="45339" y="210185"/>
                  </a:lnTo>
                  <a:lnTo>
                    <a:pt x="28702" y="210185"/>
                  </a:lnTo>
                  <a:lnTo>
                    <a:pt x="18669" y="211201"/>
                  </a:lnTo>
                  <a:lnTo>
                    <a:pt x="9652" y="211201"/>
                  </a:lnTo>
                  <a:lnTo>
                    <a:pt x="5715" y="211963"/>
                  </a:lnTo>
                  <a:lnTo>
                    <a:pt x="0" y="211963"/>
                  </a:lnTo>
                  <a:lnTo>
                    <a:pt x="0" y="356108"/>
                  </a:lnTo>
                  <a:lnTo>
                    <a:pt x="77724" y="356108"/>
                  </a:lnTo>
                  <a:lnTo>
                    <a:pt x="81661" y="355346"/>
                  </a:lnTo>
                  <a:lnTo>
                    <a:pt x="90678" y="355346"/>
                  </a:lnTo>
                  <a:lnTo>
                    <a:pt x="100711" y="354330"/>
                  </a:lnTo>
                  <a:lnTo>
                    <a:pt x="117348" y="354330"/>
                  </a:lnTo>
                  <a:lnTo>
                    <a:pt x="136779" y="352933"/>
                  </a:lnTo>
                  <a:lnTo>
                    <a:pt x="163068" y="352171"/>
                  </a:lnTo>
                  <a:lnTo>
                    <a:pt x="190754" y="350647"/>
                  </a:lnTo>
                  <a:lnTo>
                    <a:pt x="224282" y="347472"/>
                  </a:lnTo>
                  <a:lnTo>
                    <a:pt x="292989" y="342392"/>
                  </a:lnTo>
                  <a:lnTo>
                    <a:pt x="325374" y="340995"/>
                  </a:lnTo>
                  <a:lnTo>
                    <a:pt x="354203" y="340233"/>
                  </a:lnTo>
                  <a:lnTo>
                    <a:pt x="381127" y="340233"/>
                  </a:lnTo>
                  <a:lnTo>
                    <a:pt x="410337" y="339598"/>
                  </a:lnTo>
                  <a:lnTo>
                    <a:pt x="434848" y="339598"/>
                  </a:lnTo>
                  <a:lnTo>
                    <a:pt x="460756" y="338455"/>
                  </a:lnTo>
                  <a:lnTo>
                    <a:pt x="480949" y="336677"/>
                  </a:lnTo>
                  <a:lnTo>
                    <a:pt x="497840" y="334518"/>
                  </a:lnTo>
                  <a:lnTo>
                    <a:pt x="537845" y="327660"/>
                  </a:lnTo>
                  <a:lnTo>
                    <a:pt x="537845" y="183515"/>
                  </a:lnTo>
                  <a:close/>
                </a:path>
                <a:path w="594359" h="356235">
                  <a:moveTo>
                    <a:pt x="594360" y="0"/>
                  </a:moveTo>
                  <a:lnTo>
                    <a:pt x="515874" y="0"/>
                  </a:lnTo>
                  <a:lnTo>
                    <a:pt x="507873" y="762"/>
                  </a:lnTo>
                  <a:lnTo>
                    <a:pt x="475107" y="2921"/>
                  </a:lnTo>
                  <a:lnTo>
                    <a:pt x="450342" y="3683"/>
                  </a:lnTo>
                  <a:lnTo>
                    <a:pt x="417195" y="5842"/>
                  </a:lnTo>
                  <a:lnTo>
                    <a:pt x="397383" y="6096"/>
                  </a:lnTo>
                  <a:lnTo>
                    <a:pt x="376936" y="6096"/>
                  </a:lnTo>
                  <a:lnTo>
                    <a:pt x="331851" y="7620"/>
                  </a:lnTo>
                  <a:lnTo>
                    <a:pt x="254889" y="8636"/>
                  </a:lnTo>
                  <a:lnTo>
                    <a:pt x="199771" y="10414"/>
                  </a:lnTo>
                  <a:lnTo>
                    <a:pt x="170561" y="11938"/>
                  </a:lnTo>
                  <a:lnTo>
                    <a:pt x="120142" y="15494"/>
                  </a:lnTo>
                  <a:lnTo>
                    <a:pt x="70866" y="18415"/>
                  </a:lnTo>
                  <a:lnTo>
                    <a:pt x="35941" y="21590"/>
                  </a:lnTo>
                  <a:lnTo>
                    <a:pt x="6096" y="23114"/>
                  </a:lnTo>
                  <a:lnTo>
                    <a:pt x="6096" y="167259"/>
                  </a:lnTo>
                  <a:lnTo>
                    <a:pt x="78105" y="167259"/>
                  </a:lnTo>
                  <a:lnTo>
                    <a:pt x="107950" y="165735"/>
                  </a:lnTo>
                  <a:lnTo>
                    <a:pt x="142875" y="162560"/>
                  </a:lnTo>
                  <a:lnTo>
                    <a:pt x="192151" y="159639"/>
                  </a:lnTo>
                  <a:lnTo>
                    <a:pt x="242570" y="156083"/>
                  </a:lnTo>
                  <a:lnTo>
                    <a:pt x="271780" y="154559"/>
                  </a:lnTo>
                  <a:lnTo>
                    <a:pt x="326898" y="152781"/>
                  </a:lnTo>
                  <a:lnTo>
                    <a:pt x="403860" y="151765"/>
                  </a:lnTo>
                  <a:lnTo>
                    <a:pt x="448818" y="150241"/>
                  </a:lnTo>
                  <a:lnTo>
                    <a:pt x="469392" y="150241"/>
                  </a:lnTo>
                  <a:lnTo>
                    <a:pt x="489204" y="149860"/>
                  </a:lnTo>
                  <a:lnTo>
                    <a:pt x="522351" y="147701"/>
                  </a:lnTo>
                  <a:lnTo>
                    <a:pt x="547116" y="147066"/>
                  </a:lnTo>
                  <a:lnTo>
                    <a:pt x="566547" y="145542"/>
                  </a:lnTo>
                  <a:lnTo>
                    <a:pt x="579882" y="144907"/>
                  </a:lnTo>
                  <a:lnTo>
                    <a:pt x="587883" y="144145"/>
                  </a:lnTo>
                  <a:lnTo>
                    <a:pt x="594360" y="144145"/>
                  </a:lnTo>
                  <a:lnTo>
                    <a:pt x="594360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373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133600" y="1682495"/>
            <a:ext cx="7848600" cy="4810125"/>
            <a:chOff x="2133600" y="1682495"/>
            <a:chExt cx="7848600" cy="48101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33600" y="1682495"/>
              <a:ext cx="7821168" cy="480974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901940" y="1731263"/>
              <a:ext cx="1210310" cy="2022475"/>
            </a:xfrm>
            <a:custGeom>
              <a:avLst/>
              <a:gdLst/>
              <a:ahLst/>
              <a:cxnLst/>
              <a:rect l="l" t="t" r="r" b="b"/>
              <a:pathLst>
                <a:path w="1210309" h="2022475">
                  <a:moveTo>
                    <a:pt x="219710" y="1518412"/>
                  </a:moveTo>
                  <a:lnTo>
                    <a:pt x="218186" y="1504569"/>
                  </a:lnTo>
                  <a:lnTo>
                    <a:pt x="216916" y="1496187"/>
                  </a:lnTo>
                  <a:lnTo>
                    <a:pt x="215011" y="1486662"/>
                  </a:lnTo>
                  <a:lnTo>
                    <a:pt x="209804" y="1464691"/>
                  </a:lnTo>
                  <a:lnTo>
                    <a:pt x="204470" y="1439545"/>
                  </a:lnTo>
                  <a:lnTo>
                    <a:pt x="198501" y="1414145"/>
                  </a:lnTo>
                  <a:lnTo>
                    <a:pt x="194564" y="1391793"/>
                  </a:lnTo>
                  <a:lnTo>
                    <a:pt x="192913" y="1383665"/>
                  </a:lnTo>
                  <a:lnTo>
                    <a:pt x="163957" y="1308100"/>
                  </a:lnTo>
                  <a:lnTo>
                    <a:pt x="158750" y="1299210"/>
                  </a:lnTo>
                  <a:lnTo>
                    <a:pt x="155194" y="1290955"/>
                  </a:lnTo>
                  <a:lnTo>
                    <a:pt x="150114" y="1281811"/>
                  </a:lnTo>
                  <a:lnTo>
                    <a:pt x="148082" y="1278890"/>
                  </a:lnTo>
                  <a:lnTo>
                    <a:pt x="145796" y="1273683"/>
                  </a:lnTo>
                  <a:lnTo>
                    <a:pt x="143002" y="1270127"/>
                  </a:lnTo>
                  <a:lnTo>
                    <a:pt x="138303" y="1263396"/>
                  </a:lnTo>
                  <a:lnTo>
                    <a:pt x="133985" y="1258189"/>
                  </a:lnTo>
                  <a:lnTo>
                    <a:pt x="122174" y="1245743"/>
                  </a:lnTo>
                  <a:lnTo>
                    <a:pt x="116713" y="1239393"/>
                  </a:lnTo>
                  <a:lnTo>
                    <a:pt x="108458" y="1231392"/>
                  </a:lnTo>
                  <a:lnTo>
                    <a:pt x="102235" y="1223518"/>
                  </a:lnTo>
                  <a:lnTo>
                    <a:pt x="95123" y="1217041"/>
                  </a:lnTo>
                  <a:lnTo>
                    <a:pt x="89535" y="1211199"/>
                  </a:lnTo>
                  <a:lnTo>
                    <a:pt x="83566" y="1205992"/>
                  </a:lnTo>
                  <a:lnTo>
                    <a:pt x="79375" y="1201166"/>
                  </a:lnTo>
                  <a:lnTo>
                    <a:pt x="75438" y="1197991"/>
                  </a:lnTo>
                  <a:lnTo>
                    <a:pt x="72263" y="1195070"/>
                  </a:lnTo>
                  <a:lnTo>
                    <a:pt x="69215" y="1192784"/>
                  </a:lnTo>
                  <a:lnTo>
                    <a:pt x="52578" y="1181608"/>
                  </a:lnTo>
                  <a:lnTo>
                    <a:pt x="47879" y="1178814"/>
                  </a:lnTo>
                  <a:lnTo>
                    <a:pt x="43942" y="1172845"/>
                  </a:lnTo>
                  <a:lnTo>
                    <a:pt x="39243" y="1166876"/>
                  </a:lnTo>
                  <a:lnTo>
                    <a:pt x="0" y="1166876"/>
                  </a:lnTo>
                  <a:lnTo>
                    <a:pt x="0" y="1246632"/>
                  </a:lnTo>
                  <a:lnTo>
                    <a:pt x="4699" y="1252601"/>
                  </a:lnTo>
                  <a:lnTo>
                    <a:pt x="8636" y="1258570"/>
                  </a:lnTo>
                  <a:lnTo>
                    <a:pt x="13335" y="1261364"/>
                  </a:lnTo>
                  <a:lnTo>
                    <a:pt x="17145" y="1264158"/>
                  </a:lnTo>
                  <a:lnTo>
                    <a:pt x="25908" y="1269619"/>
                  </a:lnTo>
                  <a:lnTo>
                    <a:pt x="33020" y="1274826"/>
                  </a:lnTo>
                  <a:lnTo>
                    <a:pt x="36068" y="1277620"/>
                  </a:lnTo>
                  <a:lnTo>
                    <a:pt x="40132" y="1280922"/>
                  </a:lnTo>
                  <a:lnTo>
                    <a:pt x="44323" y="1285748"/>
                  </a:lnTo>
                  <a:lnTo>
                    <a:pt x="50165" y="1290955"/>
                  </a:lnTo>
                  <a:lnTo>
                    <a:pt x="55753" y="1296797"/>
                  </a:lnTo>
                  <a:lnTo>
                    <a:pt x="62865" y="1303274"/>
                  </a:lnTo>
                  <a:lnTo>
                    <a:pt x="69215" y="1311148"/>
                  </a:lnTo>
                  <a:lnTo>
                    <a:pt x="77343" y="1319149"/>
                  </a:lnTo>
                  <a:lnTo>
                    <a:pt x="82931" y="1325499"/>
                  </a:lnTo>
                  <a:lnTo>
                    <a:pt x="94742" y="1337818"/>
                  </a:lnTo>
                  <a:lnTo>
                    <a:pt x="99060" y="1343025"/>
                  </a:lnTo>
                  <a:lnTo>
                    <a:pt x="103759" y="1349883"/>
                  </a:lnTo>
                  <a:lnTo>
                    <a:pt x="106553" y="1353439"/>
                  </a:lnTo>
                  <a:lnTo>
                    <a:pt x="108839" y="1358646"/>
                  </a:lnTo>
                  <a:lnTo>
                    <a:pt x="110871" y="1361313"/>
                  </a:lnTo>
                  <a:lnTo>
                    <a:pt x="113157" y="1365885"/>
                  </a:lnTo>
                  <a:lnTo>
                    <a:pt x="115951" y="1370584"/>
                  </a:lnTo>
                  <a:lnTo>
                    <a:pt x="119380" y="1378966"/>
                  </a:lnTo>
                  <a:lnTo>
                    <a:pt x="124587" y="1387856"/>
                  </a:lnTo>
                  <a:lnTo>
                    <a:pt x="144272" y="1429512"/>
                  </a:lnTo>
                  <a:lnTo>
                    <a:pt x="152400" y="1455420"/>
                  </a:lnTo>
                  <a:lnTo>
                    <a:pt x="159258" y="1493774"/>
                  </a:lnTo>
                  <a:lnTo>
                    <a:pt x="165100" y="1519301"/>
                  </a:lnTo>
                  <a:lnTo>
                    <a:pt x="170561" y="1544447"/>
                  </a:lnTo>
                  <a:lnTo>
                    <a:pt x="180086" y="1595501"/>
                  </a:lnTo>
                  <a:lnTo>
                    <a:pt x="178054" y="1621028"/>
                  </a:lnTo>
                  <a:lnTo>
                    <a:pt x="176784" y="1629283"/>
                  </a:lnTo>
                  <a:lnTo>
                    <a:pt x="176149" y="1638554"/>
                  </a:lnTo>
                  <a:lnTo>
                    <a:pt x="172466" y="1658366"/>
                  </a:lnTo>
                  <a:lnTo>
                    <a:pt x="170942" y="1669923"/>
                  </a:lnTo>
                  <a:lnTo>
                    <a:pt x="166751" y="1693926"/>
                  </a:lnTo>
                  <a:lnTo>
                    <a:pt x="165100" y="1706245"/>
                  </a:lnTo>
                  <a:lnTo>
                    <a:pt x="162306" y="1716151"/>
                  </a:lnTo>
                  <a:lnTo>
                    <a:pt x="160782" y="1727708"/>
                  </a:lnTo>
                  <a:lnTo>
                    <a:pt x="157988" y="1737741"/>
                  </a:lnTo>
                  <a:lnTo>
                    <a:pt x="156464" y="1750441"/>
                  </a:lnTo>
                  <a:lnTo>
                    <a:pt x="154559" y="1761617"/>
                  </a:lnTo>
                  <a:lnTo>
                    <a:pt x="152146" y="1773936"/>
                  </a:lnTo>
                  <a:lnTo>
                    <a:pt x="150495" y="1783588"/>
                  </a:lnTo>
                  <a:lnTo>
                    <a:pt x="148590" y="1791081"/>
                  </a:lnTo>
                  <a:lnTo>
                    <a:pt x="147701" y="1796288"/>
                  </a:lnTo>
                  <a:lnTo>
                    <a:pt x="146558" y="1801114"/>
                  </a:lnTo>
                  <a:lnTo>
                    <a:pt x="146558" y="1805051"/>
                  </a:lnTo>
                  <a:lnTo>
                    <a:pt x="142748" y="1817878"/>
                  </a:lnTo>
                  <a:lnTo>
                    <a:pt x="138303" y="1828673"/>
                  </a:lnTo>
                  <a:lnTo>
                    <a:pt x="126238" y="1854962"/>
                  </a:lnTo>
                  <a:lnTo>
                    <a:pt x="114046" y="1883664"/>
                  </a:lnTo>
                  <a:lnTo>
                    <a:pt x="91948" y="1907540"/>
                  </a:lnTo>
                  <a:lnTo>
                    <a:pt x="90043" y="1908683"/>
                  </a:lnTo>
                  <a:lnTo>
                    <a:pt x="88773" y="1909953"/>
                  </a:lnTo>
                  <a:lnTo>
                    <a:pt x="86868" y="1910842"/>
                  </a:lnTo>
                  <a:lnTo>
                    <a:pt x="78232" y="1918335"/>
                  </a:lnTo>
                  <a:lnTo>
                    <a:pt x="76327" y="1920367"/>
                  </a:lnTo>
                  <a:lnTo>
                    <a:pt x="73025" y="1923034"/>
                  </a:lnTo>
                  <a:lnTo>
                    <a:pt x="69215" y="1924304"/>
                  </a:lnTo>
                  <a:lnTo>
                    <a:pt x="64770" y="1926717"/>
                  </a:lnTo>
                  <a:lnTo>
                    <a:pt x="52578" y="1931924"/>
                  </a:lnTo>
                  <a:lnTo>
                    <a:pt x="42037" y="1937131"/>
                  </a:lnTo>
                  <a:lnTo>
                    <a:pt x="39243" y="1939036"/>
                  </a:lnTo>
                  <a:lnTo>
                    <a:pt x="37338" y="1941068"/>
                  </a:lnTo>
                  <a:lnTo>
                    <a:pt x="36449" y="1942338"/>
                  </a:lnTo>
                  <a:lnTo>
                    <a:pt x="36449" y="2021967"/>
                  </a:lnTo>
                  <a:lnTo>
                    <a:pt x="75819" y="2021967"/>
                  </a:lnTo>
                  <a:lnTo>
                    <a:pt x="76581" y="2020824"/>
                  </a:lnTo>
                  <a:lnTo>
                    <a:pt x="78613" y="2018792"/>
                  </a:lnTo>
                  <a:lnTo>
                    <a:pt x="81280" y="2016887"/>
                  </a:lnTo>
                  <a:lnTo>
                    <a:pt x="91948" y="2011680"/>
                  </a:lnTo>
                  <a:lnTo>
                    <a:pt x="104140" y="2006473"/>
                  </a:lnTo>
                  <a:lnTo>
                    <a:pt x="108458" y="2004060"/>
                  </a:lnTo>
                  <a:lnTo>
                    <a:pt x="112395" y="2002790"/>
                  </a:lnTo>
                  <a:lnTo>
                    <a:pt x="115570" y="2000123"/>
                  </a:lnTo>
                  <a:lnTo>
                    <a:pt x="117475" y="1997964"/>
                  </a:lnTo>
                  <a:lnTo>
                    <a:pt x="123444" y="1993265"/>
                  </a:lnTo>
                  <a:lnTo>
                    <a:pt x="126238" y="1990598"/>
                  </a:lnTo>
                  <a:lnTo>
                    <a:pt x="128143" y="1989709"/>
                  </a:lnTo>
                  <a:lnTo>
                    <a:pt x="129286" y="1988439"/>
                  </a:lnTo>
                  <a:lnTo>
                    <a:pt x="131191" y="1987296"/>
                  </a:lnTo>
                  <a:lnTo>
                    <a:pt x="133223" y="1986534"/>
                  </a:lnTo>
                  <a:lnTo>
                    <a:pt x="136271" y="1984121"/>
                  </a:lnTo>
                  <a:lnTo>
                    <a:pt x="160274" y="1946656"/>
                  </a:lnTo>
                  <a:lnTo>
                    <a:pt x="171704" y="1921129"/>
                  </a:lnTo>
                  <a:lnTo>
                    <a:pt x="177673" y="1908429"/>
                  </a:lnTo>
                  <a:lnTo>
                    <a:pt x="181991" y="1897634"/>
                  </a:lnTo>
                  <a:lnTo>
                    <a:pt x="185801" y="1884807"/>
                  </a:lnTo>
                  <a:lnTo>
                    <a:pt x="185801" y="1880870"/>
                  </a:lnTo>
                  <a:lnTo>
                    <a:pt x="187071" y="1876044"/>
                  </a:lnTo>
                  <a:lnTo>
                    <a:pt x="187960" y="1870837"/>
                  </a:lnTo>
                  <a:lnTo>
                    <a:pt x="189865" y="1863356"/>
                  </a:lnTo>
                  <a:lnTo>
                    <a:pt x="191389" y="1853692"/>
                  </a:lnTo>
                  <a:lnTo>
                    <a:pt x="193802" y="1841373"/>
                  </a:lnTo>
                  <a:lnTo>
                    <a:pt x="195707" y="1830197"/>
                  </a:lnTo>
                  <a:lnTo>
                    <a:pt x="197358" y="1817497"/>
                  </a:lnTo>
                  <a:lnTo>
                    <a:pt x="200025" y="1807464"/>
                  </a:lnTo>
                  <a:lnTo>
                    <a:pt x="201676" y="1795907"/>
                  </a:lnTo>
                  <a:lnTo>
                    <a:pt x="204470" y="1786001"/>
                  </a:lnTo>
                  <a:lnTo>
                    <a:pt x="205994" y="1773555"/>
                  </a:lnTo>
                  <a:lnTo>
                    <a:pt x="210312" y="1749679"/>
                  </a:lnTo>
                  <a:lnTo>
                    <a:pt x="211963" y="1737741"/>
                  </a:lnTo>
                  <a:lnTo>
                    <a:pt x="215392" y="1718183"/>
                  </a:lnTo>
                  <a:lnTo>
                    <a:pt x="216154" y="1709039"/>
                  </a:lnTo>
                  <a:lnTo>
                    <a:pt x="217297" y="1700657"/>
                  </a:lnTo>
                  <a:lnTo>
                    <a:pt x="219710" y="1670812"/>
                  </a:lnTo>
                  <a:lnTo>
                    <a:pt x="219710" y="1518412"/>
                  </a:lnTo>
                  <a:close/>
                </a:path>
                <a:path w="1210309" h="2022475">
                  <a:moveTo>
                    <a:pt x="1210056" y="48641"/>
                  </a:moveTo>
                  <a:lnTo>
                    <a:pt x="1208913" y="48641"/>
                  </a:lnTo>
                  <a:lnTo>
                    <a:pt x="1200658" y="47498"/>
                  </a:lnTo>
                  <a:lnTo>
                    <a:pt x="1179449" y="45466"/>
                  </a:lnTo>
                  <a:lnTo>
                    <a:pt x="1149858" y="40640"/>
                  </a:lnTo>
                  <a:lnTo>
                    <a:pt x="1113790" y="37592"/>
                  </a:lnTo>
                  <a:lnTo>
                    <a:pt x="1087501" y="34290"/>
                  </a:lnTo>
                  <a:lnTo>
                    <a:pt x="1069340" y="33528"/>
                  </a:lnTo>
                  <a:lnTo>
                    <a:pt x="1055497" y="33528"/>
                  </a:lnTo>
                  <a:lnTo>
                    <a:pt x="976249" y="26670"/>
                  </a:lnTo>
                  <a:lnTo>
                    <a:pt x="957199" y="24765"/>
                  </a:lnTo>
                  <a:lnTo>
                    <a:pt x="952246" y="23622"/>
                  </a:lnTo>
                  <a:lnTo>
                    <a:pt x="947039" y="23622"/>
                  </a:lnTo>
                  <a:lnTo>
                    <a:pt x="939165" y="22352"/>
                  </a:lnTo>
                  <a:lnTo>
                    <a:pt x="926338" y="20828"/>
                  </a:lnTo>
                  <a:lnTo>
                    <a:pt x="910844" y="19939"/>
                  </a:lnTo>
                  <a:lnTo>
                    <a:pt x="892937" y="18034"/>
                  </a:lnTo>
                  <a:lnTo>
                    <a:pt x="874649" y="16764"/>
                  </a:lnTo>
                  <a:lnTo>
                    <a:pt x="854964" y="16002"/>
                  </a:lnTo>
                  <a:lnTo>
                    <a:pt x="835914" y="14732"/>
                  </a:lnTo>
                  <a:lnTo>
                    <a:pt x="812165" y="14097"/>
                  </a:lnTo>
                  <a:lnTo>
                    <a:pt x="789051" y="12319"/>
                  </a:lnTo>
                  <a:lnTo>
                    <a:pt x="734822" y="6477"/>
                  </a:lnTo>
                  <a:lnTo>
                    <a:pt x="708406" y="2794"/>
                  </a:lnTo>
                  <a:lnTo>
                    <a:pt x="685292" y="0"/>
                  </a:lnTo>
                  <a:lnTo>
                    <a:pt x="606679" y="0"/>
                  </a:lnTo>
                  <a:lnTo>
                    <a:pt x="606679" y="159512"/>
                  </a:lnTo>
                  <a:lnTo>
                    <a:pt x="629678" y="162293"/>
                  </a:lnTo>
                  <a:lnTo>
                    <a:pt x="619379" y="161925"/>
                  </a:lnTo>
                  <a:lnTo>
                    <a:pt x="538353" y="161925"/>
                  </a:lnTo>
                  <a:lnTo>
                    <a:pt x="538353" y="321183"/>
                  </a:lnTo>
                  <a:lnTo>
                    <a:pt x="540766" y="321183"/>
                  </a:lnTo>
                  <a:lnTo>
                    <a:pt x="546989" y="321691"/>
                  </a:lnTo>
                  <a:lnTo>
                    <a:pt x="557276" y="322072"/>
                  </a:lnTo>
                  <a:lnTo>
                    <a:pt x="572897" y="323342"/>
                  </a:lnTo>
                  <a:lnTo>
                    <a:pt x="611124" y="323977"/>
                  </a:lnTo>
                  <a:lnTo>
                    <a:pt x="643255" y="323977"/>
                  </a:lnTo>
                  <a:lnTo>
                    <a:pt x="651129" y="324866"/>
                  </a:lnTo>
                  <a:lnTo>
                    <a:pt x="664845" y="324866"/>
                  </a:lnTo>
                  <a:lnTo>
                    <a:pt x="683006" y="326390"/>
                  </a:lnTo>
                  <a:lnTo>
                    <a:pt x="703072" y="326390"/>
                  </a:lnTo>
                  <a:lnTo>
                    <a:pt x="723900" y="328041"/>
                  </a:lnTo>
                  <a:lnTo>
                    <a:pt x="743966" y="328041"/>
                  </a:lnTo>
                  <a:lnTo>
                    <a:pt x="764667" y="328803"/>
                  </a:lnTo>
                  <a:lnTo>
                    <a:pt x="817372" y="328803"/>
                  </a:lnTo>
                  <a:lnTo>
                    <a:pt x="851662" y="329692"/>
                  </a:lnTo>
                  <a:lnTo>
                    <a:pt x="890270" y="330073"/>
                  </a:lnTo>
                  <a:lnTo>
                    <a:pt x="926084" y="330962"/>
                  </a:lnTo>
                  <a:lnTo>
                    <a:pt x="1004570" y="330962"/>
                  </a:lnTo>
                  <a:lnTo>
                    <a:pt x="1102487" y="328041"/>
                  </a:lnTo>
                  <a:lnTo>
                    <a:pt x="1132332" y="326009"/>
                  </a:lnTo>
                  <a:lnTo>
                    <a:pt x="1160653" y="324866"/>
                  </a:lnTo>
                  <a:lnTo>
                    <a:pt x="1183386" y="322453"/>
                  </a:lnTo>
                  <a:lnTo>
                    <a:pt x="1201928" y="321183"/>
                  </a:lnTo>
                  <a:lnTo>
                    <a:pt x="1201928" y="208153"/>
                  </a:lnTo>
                  <a:lnTo>
                    <a:pt x="1210056" y="208153"/>
                  </a:lnTo>
                  <a:lnTo>
                    <a:pt x="1210056" y="162306"/>
                  </a:lnTo>
                  <a:lnTo>
                    <a:pt x="1210056" y="48641"/>
                  </a:lnTo>
                  <a:close/>
                </a:path>
              </a:pathLst>
            </a:custGeom>
            <a:solidFill>
              <a:srgbClr val="FFACD3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04176" y="3233927"/>
              <a:ext cx="2477770" cy="347345"/>
            </a:xfrm>
            <a:custGeom>
              <a:avLst/>
              <a:gdLst/>
              <a:ahLst/>
              <a:cxnLst/>
              <a:rect l="l" t="t" r="r" b="b"/>
              <a:pathLst>
                <a:path w="2477770" h="347345">
                  <a:moveTo>
                    <a:pt x="196850" y="236728"/>
                  </a:moveTo>
                  <a:lnTo>
                    <a:pt x="196088" y="234696"/>
                  </a:lnTo>
                  <a:lnTo>
                    <a:pt x="196088" y="232283"/>
                  </a:lnTo>
                  <a:lnTo>
                    <a:pt x="194945" y="227457"/>
                  </a:lnTo>
                  <a:lnTo>
                    <a:pt x="193421" y="215138"/>
                  </a:lnTo>
                  <a:lnTo>
                    <a:pt x="193040" y="208661"/>
                  </a:lnTo>
                  <a:lnTo>
                    <a:pt x="192151" y="204724"/>
                  </a:lnTo>
                  <a:lnTo>
                    <a:pt x="192151" y="200787"/>
                  </a:lnTo>
                  <a:lnTo>
                    <a:pt x="191389" y="197485"/>
                  </a:lnTo>
                  <a:lnTo>
                    <a:pt x="190246" y="185928"/>
                  </a:lnTo>
                  <a:lnTo>
                    <a:pt x="174879" y="128016"/>
                  </a:lnTo>
                  <a:lnTo>
                    <a:pt x="160274" y="115951"/>
                  </a:lnTo>
                  <a:lnTo>
                    <a:pt x="152527" y="114046"/>
                  </a:lnTo>
                  <a:lnTo>
                    <a:pt x="111633" y="103124"/>
                  </a:lnTo>
                  <a:lnTo>
                    <a:pt x="99822" y="97917"/>
                  </a:lnTo>
                  <a:lnTo>
                    <a:pt x="88519" y="89916"/>
                  </a:lnTo>
                  <a:lnTo>
                    <a:pt x="74295" y="80772"/>
                  </a:lnTo>
                  <a:lnTo>
                    <a:pt x="44831" y="50927"/>
                  </a:lnTo>
                  <a:lnTo>
                    <a:pt x="39243" y="34163"/>
                  </a:lnTo>
                  <a:lnTo>
                    <a:pt x="0" y="34163"/>
                  </a:lnTo>
                  <a:lnTo>
                    <a:pt x="0" y="114046"/>
                  </a:lnTo>
                  <a:lnTo>
                    <a:pt x="1905" y="121920"/>
                  </a:lnTo>
                  <a:lnTo>
                    <a:pt x="34925" y="160655"/>
                  </a:lnTo>
                  <a:lnTo>
                    <a:pt x="49149" y="169799"/>
                  </a:lnTo>
                  <a:lnTo>
                    <a:pt x="60452" y="177927"/>
                  </a:lnTo>
                  <a:lnTo>
                    <a:pt x="72390" y="183134"/>
                  </a:lnTo>
                  <a:lnTo>
                    <a:pt x="79502" y="187071"/>
                  </a:lnTo>
                  <a:lnTo>
                    <a:pt x="87630" y="189484"/>
                  </a:lnTo>
                  <a:lnTo>
                    <a:pt x="103251" y="192659"/>
                  </a:lnTo>
                  <a:lnTo>
                    <a:pt x="113157" y="193802"/>
                  </a:lnTo>
                  <a:lnTo>
                    <a:pt x="121031" y="195961"/>
                  </a:lnTo>
                  <a:lnTo>
                    <a:pt x="145034" y="230251"/>
                  </a:lnTo>
                  <a:lnTo>
                    <a:pt x="148844" y="253111"/>
                  </a:lnTo>
                  <a:lnTo>
                    <a:pt x="146177" y="256286"/>
                  </a:lnTo>
                  <a:lnTo>
                    <a:pt x="145034" y="258699"/>
                  </a:lnTo>
                  <a:lnTo>
                    <a:pt x="143510" y="261112"/>
                  </a:lnTo>
                  <a:lnTo>
                    <a:pt x="143129" y="262128"/>
                  </a:lnTo>
                  <a:lnTo>
                    <a:pt x="143129" y="342138"/>
                  </a:lnTo>
                  <a:lnTo>
                    <a:pt x="182372" y="342138"/>
                  </a:lnTo>
                  <a:lnTo>
                    <a:pt x="182753" y="340995"/>
                  </a:lnTo>
                  <a:lnTo>
                    <a:pt x="185547" y="336169"/>
                  </a:lnTo>
                  <a:lnTo>
                    <a:pt x="188341" y="332994"/>
                  </a:lnTo>
                  <a:lnTo>
                    <a:pt x="189484" y="330593"/>
                  </a:lnTo>
                  <a:lnTo>
                    <a:pt x="191389" y="327787"/>
                  </a:lnTo>
                  <a:lnTo>
                    <a:pt x="193421" y="325374"/>
                  </a:lnTo>
                  <a:lnTo>
                    <a:pt x="194183" y="323354"/>
                  </a:lnTo>
                  <a:lnTo>
                    <a:pt x="196088" y="320548"/>
                  </a:lnTo>
                  <a:lnTo>
                    <a:pt x="196088" y="319024"/>
                  </a:lnTo>
                  <a:lnTo>
                    <a:pt x="196850" y="316611"/>
                  </a:lnTo>
                  <a:lnTo>
                    <a:pt x="196850" y="236728"/>
                  </a:lnTo>
                  <a:close/>
                </a:path>
                <a:path w="2477770" h="347345">
                  <a:moveTo>
                    <a:pt x="2477770" y="17526"/>
                  </a:moveTo>
                  <a:lnTo>
                    <a:pt x="2473452" y="16764"/>
                  </a:lnTo>
                  <a:lnTo>
                    <a:pt x="2465070" y="16764"/>
                  </a:lnTo>
                  <a:lnTo>
                    <a:pt x="2452243" y="15494"/>
                  </a:lnTo>
                  <a:lnTo>
                    <a:pt x="2440432" y="15113"/>
                  </a:lnTo>
                  <a:lnTo>
                    <a:pt x="2432558" y="14605"/>
                  </a:lnTo>
                  <a:lnTo>
                    <a:pt x="2428875" y="14605"/>
                  </a:lnTo>
                  <a:lnTo>
                    <a:pt x="2423922" y="13970"/>
                  </a:lnTo>
                  <a:lnTo>
                    <a:pt x="2401951" y="13081"/>
                  </a:lnTo>
                  <a:lnTo>
                    <a:pt x="2383028" y="11557"/>
                  </a:lnTo>
                  <a:lnTo>
                    <a:pt x="2350262" y="10668"/>
                  </a:lnTo>
                  <a:lnTo>
                    <a:pt x="2331212" y="9906"/>
                  </a:lnTo>
                  <a:lnTo>
                    <a:pt x="2221738" y="9906"/>
                  </a:lnTo>
                  <a:lnTo>
                    <a:pt x="2212721" y="10668"/>
                  </a:lnTo>
                  <a:lnTo>
                    <a:pt x="2206879" y="10668"/>
                  </a:lnTo>
                  <a:lnTo>
                    <a:pt x="2204466" y="11049"/>
                  </a:lnTo>
                  <a:lnTo>
                    <a:pt x="2117979" y="7493"/>
                  </a:lnTo>
                  <a:lnTo>
                    <a:pt x="2091690" y="5969"/>
                  </a:lnTo>
                  <a:lnTo>
                    <a:pt x="2064893" y="3937"/>
                  </a:lnTo>
                  <a:lnTo>
                    <a:pt x="1976628" y="0"/>
                  </a:lnTo>
                  <a:lnTo>
                    <a:pt x="1898015" y="0"/>
                  </a:lnTo>
                  <a:lnTo>
                    <a:pt x="1870329" y="762"/>
                  </a:lnTo>
                  <a:lnTo>
                    <a:pt x="1851914" y="1524"/>
                  </a:lnTo>
                  <a:lnTo>
                    <a:pt x="1851914" y="161417"/>
                  </a:lnTo>
                  <a:lnTo>
                    <a:pt x="1932178" y="161290"/>
                  </a:lnTo>
                  <a:lnTo>
                    <a:pt x="1986407" y="163830"/>
                  </a:lnTo>
                  <a:lnTo>
                    <a:pt x="2013077" y="165735"/>
                  </a:lnTo>
                  <a:lnTo>
                    <a:pt x="2039366" y="167259"/>
                  </a:lnTo>
                  <a:lnTo>
                    <a:pt x="2137791" y="171450"/>
                  </a:lnTo>
                  <a:lnTo>
                    <a:pt x="2279650" y="171450"/>
                  </a:lnTo>
                  <a:lnTo>
                    <a:pt x="2283460" y="170815"/>
                  </a:lnTo>
                  <a:lnTo>
                    <a:pt x="2304415" y="171450"/>
                  </a:lnTo>
                  <a:lnTo>
                    <a:pt x="2323211" y="172974"/>
                  </a:lnTo>
                  <a:lnTo>
                    <a:pt x="2345309" y="173863"/>
                  </a:lnTo>
                  <a:lnTo>
                    <a:pt x="2350262" y="174498"/>
                  </a:lnTo>
                  <a:lnTo>
                    <a:pt x="2373630" y="175387"/>
                  </a:lnTo>
                  <a:lnTo>
                    <a:pt x="2386457" y="176530"/>
                  </a:lnTo>
                  <a:lnTo>
                    <a:pt x="2394839" y="176530"/>
                  </a:lnTo>
                  <a:lnTo>
                    <a:pt x="2396109" y="176784"/>
                  </a:lnTo>
                  <a:lnTo>
                    <a:pt x="2371217" y="179832"/>
                  </a:lnTo>
                  <a:lnTo>
                    <a:pt x="2345690" y="181864"/>
                  </a:lnTo>
                  <a:lnTo>
                    <a:pt x="2323719" y="184277"/>
                  </a:lnTo>
                  <a:lnTo>
                    <a:pt x="2297303" y="185801"/>
                  </a:lnTo>
                  <a:lnTo>
                    <a:pt x="2266315" y="186563"/>
                  </a:lnTo>
                  <a:lnTo>
                    <a:pt x="2246249" y="185801"/>
                  </a:lnTo>
                  <a:lnTo>
                    <a:pt x="2203704" y="183769"/>
                  </a:lnTo>
                  <a:lnTo>
                    <a:pt x="2119249" y="179070"/>
                  </a:lnTo>
                  <a:lnTo>
                    <a:pt x="2099564" y="178181"/>
                  </a:lnTo>
                  <a:lnTo>
                    <a:pt x="2060829" y="177419"/>
                  </a:lnTo>
                  <a:lnTo>
                    <a:pt x="2025269" y="175768"/>
                  </a:lnTo>
                  <a:lnTo>
                    <a:pt x="1993138" y="175514"/>
                  </a:lnTo>
                  <a:lnTo>
                    <a:pt x="1962912" y="174625"/>
                  </a:lnTo>
                  <a:lnTo>
                    <a:pt x="1884299" y="174625"/>
                  </a:lnTo>
                  <a:lnTo>
                    <a:pt x="1861820" y="175514"/>
                  </a:lnTo>
                  <a:lnTo>
                    <a:pt x="1839468" y="177038"/>
                  </a:lnTo>
                  <a:lnTo>
                    <a:pt x="1822577" y="177927"/>
                  </a:lnTo>
                  <a:lnTo>
                    <a:pt x="1807972" y="179832"/>
                  </a:lnTo>
                  <a:lnTo>
                    <a:pt x="1797050" y="180594"/>
                  </a:lnTo>
                  <a:lnTo>
                    <a:pt x="1784858" y="182626"/>
                  </a:lnTo>
                  <a:lnTo>
                    <a:pt x="1781683" y="183388"/>
                  </a:lnTo>
                  <a:lnTo>
                    <a:pt x="1781683" y="343293"/>
                  </a:lnTo>
                  <a:lnTo>
                    <a:pt x="1860296" y="343293"/>
                  </a:lnTo>
                  <a:lnTo>
                    <a:pt x="1863471" y="342519"/>
                  </a:lnTo>
                  <a:lnTo>
                    <a:pt x="1875536" y="340487"/>
                  </a:lnTo>
                  <a:lnTo>
                    <a:pt x="1886585" y="339725"/>
                  </a:lnTo>
                  <a:lnTo>
                    <a:pt x="1901190" y="337578"/>
                  </a:lnTo>
                  <a:lnTo>
                    <a:pt x="1918081" y="336943"/>
                  </a:lnTo>
                  <a:lnTo>
                    <a:pt x="1936623" y="335534"/>
                  </a:lnTo>
                  <a:lnTo>
                    <a:pt x="1946783" y="335661"/>
                  </a:lnTo>
                  <a:lnTo>
                    <a:pt x="1982089" y="337312"/>
                  </a:lnTo>
                  <a:lnTo>
                    <a:pt x="2020951" y="338074"/>
                  </a:lnTo>
                  <a:lnTo>
                    <a:pt x="2040636" y="338836"/>
                  </a:lnTo>
                  <a:lnTo>
                    <a:pt x="2125091" y="343662"/>
                  </a:lnTo>
                  <a:lnTo>
                    <a:pt x="2146427" y="344551"/>
                  </a:lnTo>
                  <a:lnTo>
                    <a:pt x="2167636" y="345694"/>
                  </a:lnTo>
                  <a:lnTo>
                    <a:pt x="2188464" y="346468"/>
                  </a:lnTo>
                  <a:lnTo>
                    <a:pt x="2229612" y="347345"/>
                  </a:lnTo>
                  <a:lnTo>
                    <a:pt x="2308352" y="347345"/>
                  </a:lnTo>
                  <a:lnTo>
                    <a:pt x="2375916" y="345694"/>
                  </a:lnTo>
                  <a:lnTo>
                    <a:pt x="2402332" y="344055"/>
                  </a:lnTo>
                  <a:lnTo>
                    <a:pt x="2424303" y="341642"/>
                  </a:lnTo>
                  <a:lnTo>
                    <a:pt x="2449830" y="339725"/>
                  </a:lnTo>
                  <a:lnTo>
                    <a:pt x="2475865" y="336423"/>
                  </a:lnTo>
                  <a:lnTo>
                    <a:pt x="2475865" y="177292"/>
                  </a:lnTo>
                  <a:lnTo>
                    <a:pt x="2477770" y="177292"/>
                  </a:lnTo>
                  <a:lnTo>
                    <a:pt x="2477770" y="17526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57400" y="1648967"/>
            <a:ext cx="7772400" cy="4843780"/>
            <a:chOff x="2057400" y="1648967"/>
            <a:chExt cx="7772400" cy="48437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7400" y="1648967"/>
              <a:ext cx="7772400" cy="484327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95059" y="1668779"/>
              <a:ext cx="612647" cy="3352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259324" y="5975350"/>
              <a:ext cx="772795" cy="170815"/>
            </a:xfrm>
            <a:custGeom>
              <a:avLst/>
              <a:gdLst/>
              <a:ahLst/>
              <a:cxnLst/>
              <a:rect l="l" t="t" r="r" b="b"/>
              <a:pathLst>
                <a:path w="772795" h="170814">
                  <a:moveTo>
                    <a:pt x="537972" y="160807"/>
                  </a:moveTo>
                  <a:lnTo>
                    <a:pt x="537959" y="3441"/>
                  </a:lnTo>
                  <a:lnTo>
                    <a:pt x="459867" y="3441"/>
                  </a:lnTo>
                  <a:lnTo>
                    <a:pt x="445770" y="4064"/>
                  </a:lnTo>
                  <a:lnTo>
                    <a:pt x="445770" y="8585"/>
                  </a:lnTo>
                  <a:lnTo>
                    <a:pt x="445770" y="8890"/>
                  </a:lnTo>
                  <a:lnTo>
                    <a:pt x="423773" y="8890"/>
                  </a:lnTo>
                  <a:lnTo>
                    <a:pt x="423773" y="8255"/>
                  </a:lnTo>
                  <a:lnTo>
                    <a:pt x="434086" y="8585"/>
                  </a:lnTo>
                  <a:lnTo>
                    <a:pt x="445770" y="8585"/>
                  </a:lnTo>
                  <a:lnTo>
                    <a:pt x="445770" y="4064"/>
                  </a:lnTo>
                  <a:lnTo>
                    <a:pt x="424815" y="4965"/>
                  </a:lnTo>
                  <a:lnTo>
                    <a:pt x="395224" y="7061"/>
                  </a:lnTo>
                  <a:lnTo>
                    <a:pt x="405561" y="7620"/>
                  </a:lnTo>
                  <a:lnTo>
                    <a:pt x="388797" y="7620"/>
                  </a:lnTo>
                  <a:lnTo>
                    <a:pt x="395224" y="7061"/>
                  </a:lnTo>
                  <a:lnTo>
                    <a:pt x="381762" y="7048"/>
                  </a:lnTo>
                  <a:lnTo>
                    <a:pt x="375488" y="6108"/>
                  </a:lnTo>
                  <a:lnTo>
                    <a:pt x="375488" y="8267"/>
                  </a:lnTo>
                  <a:lnTo>
                    <a:pt x="375488" y="8890"/>
                  </a:lnTo>
                  <a:lnTo>
                    <a:pt x="367792" y="8890"/>
                  </a:lnTo>
                  <a:lnTo>
                    <a:pt x="367792" y="8585"/>
                  </a:lnTo>
                  <a:lnTo>
                    <a:pt x="375488" y="8267"/>
                  </a:lnTo>
                  <a:lnTo>
                    <a:pt x="375488" y="6108"/>
                  </a:lnTo>
                  <a:lnTo>
                    <a:pt x="370713" y="5384"/>
                  </a:lnTo>
                  <a:lnTo>
                    <a:pt x="359918" y="5384"/>
                  </a:lnTo>
                  <a:lnTo>
                    <a:pt x="349758" y="4279"/>
                  </a:lnTo>
                  <a:lnTo>
                    <a:pt x="330327" y="3441"/>
                  </a:lnTo>
                  <a:lnTo>
                    <a:pt x="291592" y="3441"/>
                  </a:lnTo>
                  <a:lnTo>
                    <a:pt x="278765" y="2616"/>
                  </a:lnTo>
                  <a:lnTo>
                    <a:pt x="262255" y="2616"/>
                  </a:lnTo>
                  <a:lnTo>
                    <a:pt x="245110" y="1079"/>
                  </a:lnTo>
                  <a:lnTo>
                    <a:pt x="227965" y="1079"/>
                  </a:lnTo>
                  <a:lnTo>
                    <a:pt x="215392" y="254"/>
                  </a:lnTo>
                  <a:lnTo>
                    <a:pt x="204089" y="254"/>
                  </a:lnTo>
                  <a:lnTo>
                    <a:pt x="204089" y="157480"/>
                  </a:lnTo>
                  <a:lnTo>
                    <a:pt x="204089" y="157619"/>
                  </a:lnTo>
                  <a:lnTo>
                    <a:pt x="201307" y="158127"/>
                  </a:lnTo>
                  <a:lnTo>
                    <a:pt x="201307" y="157480"/>
                  </a:lnTo>
                  <a:lnTo>
                    <a:pt x="204089" y="157480"/>
                  </a:lnTo>
                  <a:lnTo>
                    <a:pt x="204089" y="254"/>
                  </a:lnTo>
                  <a:lnTo>
                    <a:pt x="204089" y="0"/>
                  </a:lnTo>
                  <a:lnTo>
                    <a:pt x="197739" y="0"/>
                  </a:lnTo>
                  <a:lnTo>
                    <a:pt x="197739" y="158750"/>
                  </a:lnTo>
                  <a:lnTo>
                    <a:pt x="197104" y="158864"/>
                  </a:lnTo>
                  <a:lnTo>
                    <a:pt x="195021" y="159397"/>
                  </a:lnTo>
                  <a:lnTo>
                    <a:pt x="195021" y="158750"/>
                  </a:lnTo>
                  <a:lnTo>
                    <a:pt x="197739" y="158750"/>
                  </a:lnTo>
                  <a:lnTo>
                    <a:pt x="197739" y="0"/>
                  </a:lnTo>
                  <a:lnTo>
                    <a:pt x="177507" y="0"/>
                  </a:lnTo>
                  <a:lnTo>
                    <a:pt x="177507" y="158750"/>
                  </a:lnTo>
                  <a:lnTo>
                    <a:pt x="177507" y="159385"/>
                  </a:lnTo>
                  <a:lnTo>
                    <a:pt x="170307" y="158750"/>
                  </a:lnTo>
                  <a:lnTo>
                    <a:pt x="177507" y="158750"/>
                  </a:lnTo>
                  <a:lnTo>
                    <a:pt x="177507" y="0"/>
                  </a:lnTo>
                  <a:lnTo>
                    <a:pt x="144780" y="0"/>
                  </a:lnTo>
                  <a:lnTo>
                    <a:pt x="144780" y="157480"/>
                  </a:lnTo>
                  <a:lnTo>
                    <a:pt x="144780" y="158115"/>
                  </a:lnTo>
                  <a:lnTo>
                    <a:pt x="140081" y="157797"/>
                  </a:lnTo>
                  <a:lnTo>
                    <a:pt x="137287" y="157619"/>
                  </a:lnTo>
                  <a:lnTo>
                    <a:pt x="125984" y="157619"/>
                  </a:lnTo>
                  <a:lnTo>
                    <a:pt x="125984" y="157480"/>
                  </a:lnTo>
                  <a:lnTo>
                    <a:pt x="140081" y="157480"/>
                  </a:lnTo>
                  <a:lnTo>
                    <a:pt x="144780" y="157480"/>
                  </a:lnTo>
                  <a:lnTo>
                    <a:pt x="144780" y="0"/>
                  </a:lnTo>
                  <a:lnTo>
                    <a:pt x="125984" y="0"/>
                  </a:lnTo>
                  <a:lnTo>
                    <a:pt x="125984" y="254"/>
                  </a:lnTo>
                  <a:lnTo>
                    <a:pt x="118999" y="1498"/>
                  </a:lnTo>
                  <a:lnTo>
                    <a:pt x="109601" y="3860"/>
                  </a:lnTo>
                  <a:lnTo>
                    <a:pt x="96393" y="6223"/>
                  </a:lnTo>
                  <a:lnTo>
                    <a:pt x="80391" y="10515"/>
                  </a:lnTo>
                  <a:lnTo>
                    <a:pt x="75565" y="10934"/>
                  </a:lnTo>
                  <a:lnTo>
                    <a:pt x="0" y="10934"/>
                  </a:lnTo>
                  <a:lnTo>
                    <a:pt x="0" y="168300"/>
                  </a:lnTo>
                  <a:lnTo>
                    <a:pt x="635" y="169418"/>
                  </a:lnTo>
                  <a:lnTo>
                    <a:pt x="4953" y="170662"/>
                  </a:lnTo>
                  <a:lnTo>
                    <a:pt x="61976" y="170662"/>
                  </a:lnTo>
                  <a:lnTo>
                    <a:pt x="140081" y="170662"/>
                  </a:lnTo>
                  <a:lnTo>
                    <a:pt x="148717" y="168719"/>
                  </a:lnTo>
                  <a:lnTo>
                    <a:pt x="158369" y="167894"/>
                  </a:lnTo>
                  <a:lnTo>
                    <a:pt x="174498" y="163588"/>
                  </a:lnTo>
                  <a:lnTo>
                    <a:pt x="187706" y="161226"/>
                  </a:lnTo>
                  <a:lnTo>
                    <a:pt x="192506" y="160020"/>
                  </a:lnTo>
                  <a:lnTo>
                    <a:pt x="195021" y="160020"/>
                  </a:lnTo>
                  <a:lnTo>
                    <a:pt x="200660" y="159981"/>
                  </a:lnTo>
                  <a:lnTo>
                    <a:pt x="213487" y="160807"/>
                  </a:lnTo>
                  <a:lnTo>
                    <a:pt x="252222" y="160807"/>
                  </a:lnTo>
                  <a:lnTo>
                    <a:pt x="271653" y="161645"/>
                  </a:lnTo>
                  <a:lnTo>
                    <a:pt x="281813" y="162750"/>
                  </a:lnTo>
                  <a:lnTo>
                    <a:pt x="292862" y="162750"/>
                  </a:lnTo>
                  <a:lnTo>
                    <a:pt x="303657" y="164414"/>
                  </a:lnTo>
                  <a:lnTo>
                    <a:pt x="316865" y="164414"/>
                  </a:lnTo>
                  <a:lnTo>
                    <a:pt x="329819" y="165112"/>
                  </a:lnTo>
                  <a:lnTo>
                    <a:pt x="355981" y="165950"/>
                  </a:lnTo>
                  <a:lnTo>
                    <a:pt x="367792" y="165950"/>
                  </a:lnTo>
                  <a:lnTo>
                    <a:pt x="367792" y="166370"/>
                  </a:lnTo>
                  <a:lnTo>
                    <a:pt x="445770" y="166370"/>
                  </a:lnTo>
                  <a:lnTo>
                    <a:pt x="445770" y="165950"/>
                  </a:lnTo>
                  <a:lnTo>
                    <a:pt x="465201" y="165112"/>
                  </a:lnTo>
                  <a:lnTo>
                    <a:pt x="478155" y="164007"/>
                  </a:lnTo>
                  <a:lnTo>
                    <a:pt x="502793" y="162331"/>
                  </a:lnTo>
                  <a:lnTo>
                    <a:pt x="537972" y="160807"/>
                  </a:lnTo>
                  <a:close/>
                </a:path>
                <a:path w="772795" h="170814">
                  <a:moveTo>
                    <a:pt x="772541" y="2540"/>
                  </a:moveTo>
                  <a:lnTo>
                    <a:pt x="687247" y="2540"/>
                  </a:lnTo>
                  <a:lnTo>
                    <a:pt x="687247" y="3810"/>
                  </a:lnTo>
                  <a:lnTo>
                    <a:pt x="679069" y="3810"/>
                  </a:lnTo>
                  <a:lnTo>
                    <a:pt x="683768" y="3441"/>
                  </a:lnTo>
                  <a:lnTo>
                    <a:pt x="537972" y="3441"/>
                  </a:lnTo>
                  <a:lnTo>
                    <a:pt x="537972" y="160807"/>
                  </a:lnTo>
                  <a:lnTo>
                    <a:pt x="627761" y="160807"/>
                  </a:lnTo>
                  <a:lnTo>
                    <a:pt x="646557" y="161645"/>
                  </a:lnTo>
                  <a:lnTo>
                    <a:pt x="660908" y="161645"/>
                  </a:lnTo>
                  <a:lnTo>
                    <a:pt x="660908" y="161290"/>
                  </a:lnTo>
                  <a:lnTo>
                    <a:pt x="739013" y="161290"/>
                  </a:lnTo>
                  <a:lnTo>
                    <a:pt x="763879" y="161290"/>
                  </a:lnTo>
                  <a:lnTo>
                    <a:pt x="763879" y="160020"/>
                  </a:lnTo>
                  <a:lnTo>
                    <a:pt x="772541" y="160020"/>
                  </a:lnTo>
                  <a:lnTo>
                    <a:pt x="772541" y="3810"/>
                  </a:lnTo>
                  <a:lnTo>
                    <a:pt x="772541" y="2540"/>
                  </a:lnTo>
                  <a:close/>
                </a:path>
              </a:pathLst>
            </a:custGeom>
            <a:solidFill>
              <a:srgbClr val="0069AD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40196" y="2993135"/>
              <a:ext cx="2107692" cy="14676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64233"/>
            <a:ext cx="9867265" cy="38827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3025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Small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intestine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vs.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intestine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ts val="3025"/>
              </a:lnSpc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Recall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parts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small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intestine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ts val="3025"/>
              </a:lnSpc>
              <a:spcBef>
                <a:spcPts val="32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intestine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lies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inferior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stomach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liver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and</a:t>
            </a:r>
            <a:endParaRPr sz="2800" dirty="0">
              <a:latin typeface="+mn-lt"/>
              <a:cs typeface="Arial MT"/>
            </a:endParaRPr>
          </a:p>
          <a:p>
            <a:pPr marL="355600">
              <a:lnSpc>
                <a:spcPts val="3025"/>
              </a:lnSpc>
            </a:pPr>
            <a:r>
              <a:rPr sz="2800" dirty="0">
                <a:latin typeface="+mn-lt"/>
                <a:cs typeface="Arial MT"/>
              </a:rPr>
              <a:t>“frames”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small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intestine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ts val="3075"/>
              </a:lnSpc>
              <a:spcBef>
                <a:spcPts val="312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How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differentiate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CT?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56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Small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bowel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=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circular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folds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called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plicae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circulares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ts val="284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Large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bowel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=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haustra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8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355600" marR="5080" indent="-343535">
              <a:lnSpc>
                <a:spcPct val="80000"/>
              </a:lnSpc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Sigmoid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colon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moves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toward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midline,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the </a:t>
            </a:r>
            <a:r>
              <a:rPr sz="2800" spc="-10" dirty="0">
                <a:latin typeface="+mn-lt"/>
                <a:cs typeface="Arial MT"/>
              </a:rPr>
              <a:t>bladder.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209800" y="1655064"/>
            <a:ext cx="7512050" cy="4724400"/>
            <a:chOff x="2209800" y="1655064"/>
            <a:chExt cx="7512050" cy="4724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09800" y="1655064"/>
              <a:ext cx="7511796" cy="47244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192012" y="1823719"/>
              <a:ext cx="200660" cy="128270"/>
            </a:xfrm>
            <a:custGeom>
              <a:avLst/>
              <a:gdLst/>
              <a:ahLst/>
              <a:cxnLst/>
              <a:rect l="l" t="t" r="r" b="b"/>
              <a:pathLst>
                <a:path w="200660" h="128269">
                  <a:moveTo>
                    <a:pt x="200660" y="125730"/>
                  </a:moveTo>
                  <a:lnTo>
                    <a:pt x="106553" y="125730"/>
                  </a:lnTo>
                  <a:lnTo>
                    <a:pt x="106553" y="127000"/>
                  </a:lnTo>
                  <a:lnTo>
                    <a:pt x="53594" y="127000"/>
                  </a:lnTo>
                  <a:lnTo>
                    <a:pt x="53594" y="125730"/>
                  </a:lnTo>
                  <a:lnTo>
                    <a:pt x="53594" y="0"/>
                  </a:lnTo>
                  <a:lnTo>
                    <a:pt x="0" y="0"/>
                  </a:lnTo>
                  <a:lnTo>
                    <a:pt x="0" y="125730"/>
                  </a:lnTo>
                  <a:lnTo>
                    <a:pt x="0" y="127000"/>
                  </a:lnTo>
                  <a:lnTo>
                    <a:pt x="9271" y="127000"/>
                  </a:lnTo>
                  <a:lnTo>
                    <a:pt x="9271" y="128270"/>
                  </a:lnTo>
                  <a:lnTo>
                    <a:pt x="152400" y="128270"/>
                  </a:lnTo>
                  <a:lnTo>
                    <a:pt x="152400" y="127000"/>
                  </a:lnTo>
                  <a:lnTo>
                    <a:pt x="200660" y="127000"/>
                  </a:lnTo>
                  <a:lnTo>
                    <a:pt x="200660" y="12573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77639" y="2513076"/>
              <a:ext cx="2534412" cy="143103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996940" y="1821179"/>
              <a:ext cx="1772285" cy="3020695"/>
            </a:xfrm>
            <a:custGeom>
              <a:avLst/>
              <a:gdLst/>
              <a:ahLst/>
              <a:cxnLst/>
              <a:rect l="l" t="t" r="r" b="b"/>
              <a:pathLst>
                <a:path w="1772284" h="3020695">
                  <a:moveTo>
                    <a:pt x="222377" y="1270"/>
                  </a:moveTo>
                  <a:lnTo>
                    <a:pt x="166497" y="1270"/>
                  </a:lnTo>
                  <a:lnTo>
                    <a:pt x="166497" y="0"/>
                  </a:lnTo>
                  <a:lnTo>
                    <a:pt x="128016" y="0"/>
                  </a:lnTo>
                  <a:lnTo>
                    <a:pt x="128016" y="1270"/>
                  </a:lnTo>
                  <a:lnTo>
                    <a:pt x="102362" y="1270"/>
                  </a:lnTo>
                  <a:lnTo>
                    <a:pt x="102362" y="0"/>
                  </a:lnTo>
                  <a:lnTo>
                    <a:pt x="0" y="0"/>
                  </a:lnTo>
                  <a:lnTo>
                    <a:pt x="0" y="1270"/>
                  </a:lnTo>
                  <a:lnTo>
                    <a:pt x="0" y="2540"/>
                  </a:lnTo>
                  <a:lnTo>
                    <a:pt x="0" y="127000"/>
                  </a:lnTo>
                  <a:lnTo>
                    <a:pt x="92329" y="127000"/>
                  </a:lnTo>
                  <a:lnTo>
                    <a:pt x="92329" y="128270"/>
                  </a:lnTo>
                  <a:lnTo>
                    <a:pt x="145669" y="128270"/>
                  </a:lnTo>
                  <a:lnTo>
                    <a:pt x="145669" y="129540"/>
                  </a:lnTo>
                  <a:lnTo>
                    <a:pt x="177800" y="129540"/>
                  </a:lnTo>
                  <a:lnTo>
                    <a:pt x="177800" y="130810"/>
                  </a:lnTo>
                  <a:lnTo>
                    <a:pt x="196342" y="130810"/>
                  </a:lnTo>
                  <a:lnTo>
                    <a:pt x="196342" y="129540"/>
                  </a:lnTo>
                  <a:lnTo>
                    <a:pt x="196342" y="128270"/>
                  </a:lnTo>
                  <a:lnTo>
                    <a:pt x="196342" y="127000"/>
                  </a:lnTo>
                  <a:lnTo>
                    <a:pt x="196342" y="2540"/>
                  </a:lnTo>
                  <a:lnTo>
                    <a:pt x="222377" y="2540"/>
                  </a:lnTo>
                  <a:lnTo>
                    <a:pt x="222377" y="1270"/>
                  </a:lnTo>
                  <a:close/>
                </a:path>
                <a:path w="1772284" h="3020695">
                  <a:moveTo>
                    <a:pt x="401574" y="2540"/>
                  </a:moveTo>
                  <a:lnTo>
                    <a:pt x="317627" y="2540"/>
                  </a:lnTo>
                  <a:lnTo>
                    <a:pt x="317627" y="3810"/>
                  </a:lnTo>
                  <a:lnTo>
                    <a:pt x="249555" y="3810"/>
                  </a:lnTo>
                  <a:lnTo>
                    <a:pt x="249555" y="129540"/>
                  </a:lnTo>
                  <a:lnTo>
                    <a:pt x="249555" y="130810"/>
                  </a:lnTo>
                  <a:lnTo>
                    <a:pt x="302387" y="130810"/>
                  </a:lnTo>
                  <a:lnTo>
                    <a:pt x="302387" y="129540"/>
                  </a:lnTo>
                  <a:lnTo>
                    <a:pt x="401574" y="129540"/>
                  </a:lnTo>
                  <a:lnTo>
                    <a:pt x="401574" y="3810"/>
                  </a:lnTo>
                  <a:lnTo>
                    <a:pt x="401574" y="2540"/>
                  </a:lnTo>
                  <a:close/>
                </a:path>
                <a:path w="1772284" h="3020695">
                  <a:moveTo>
                    <a:pt x="1624711" y="2890266"/>
                  </a:moveTo>
                  <a:lnTo>
                    <a:pt x="1558671" y="2890266"/>
                  </a:lnTo>
                  <a:lnTo>
                    <a:pt x="1552321" y="2890901"/>
                  </a:lnTo>
                  <a:lnTo>
                    <a:pt x="1525397" y="2892171"/>
                  </a:lnTo>
                  <a:lnTo>
                    <a:pt x="1507744" y="2892425"/>
                  </a:lnTo>
                  <a:lnTo>
                    <a:pt x="1490726" y="2893187"/>
                  </a:lnTo>
                  <a:lnTo>
                    <a:pt x="1462151" y="2893187"/>
                  </a:lnTo>
                  <a:lnTo>
                    <a:pt x="1407668" y="2892171"/>
                  </a:lnTo>
                  <a:lnTo>
                    <a:pt x="1386840" y="2892171"/>
                  </a:lnTo>
                  <a:lnTo>
                    <a:pt x="1339088" y="2891536"/>
                  </a:lnTo>
                  <a:lnTo>
                    <a:pt x="1290701" y="2891536"/>
                  </a:lnTo>
                  <a:lnTo>
                    <a:pt x="1244092" y="2890901"/>
                  </a:lnTo>
                  <a:lnTo>
                    <a:pt x="1201674" y="2889631"/>
                  </a:lnTo>
                  <a:lnTo>
                    <a:pt x="1170051" y="2886710"/>
                  </a:lnTo>
                  <a:lnTo>
                    <a:pt x="1141476" y="2883662"/>
                  </a:lnTo>
                  <a:lnTo>
                    <a:pt x="1077341" y="2883662"/>
                  </a:lnTo>
                  <a:lnTo>
                    <a:pt x="1077341" y="3010789"/>
                  </a:lnTo>
                  <a:lnTo>
                    <a:pt x="1105916" y="3013964"/>
                  </a:lnTo>
                  <a:lnTo>
                    <a:pt x="1137539" y="3016885"/>
                  </a:lnTo>
                  <a:lnTo>
                    <a:pt x="1179957" y="3018155"/>
                  </a:lnTo>
                  <a:lnTo>
                    <a:pt x="1226439" y="3018790"/>
                  </a:lnTo>
                  <a:lnTo>
                    <a:pt x="1274953" y="3018790"/>
                  </a:lnTo>
                  <a:lnTo>
                    <a:pt x="1322705" y="3019298"/>
                  </a:lnTo>
                  <a:lnTo>
                    <a:pt x="1343533" y="3019298"/>
                  </a:lnTo>
                  <a:lnTo>
                    <a:pt x="1398016" y="3020314"/>
                  </a:lnTo>
                  <a:lnTo>
                    <a:pt x="1554861" y="3020314"/>
                  </a:lnTo>
                  <a:lnTo>
                    <a:pt x="1571879" y="3019679"/>
                  </a:lnTo>
                  <a:lnTo>
                    <a:pt x="1589532" y="3019298"/>
                  </a:lnTo>
                  <a:lnTo>
                    <a:pt x="1607058" y="3018409"/>
                  </a:lnTo>
                  <a:lnTo>
                    <a:pt x="1616456" y="3018155"/>
                  </a:lnTo>
                  <a:lnTo>
                    <a:pt x="1622806" y="3017393"/>
                  </a:lnTo>
                  <a:lnTo>
                    <a:pt x="1624711" y="3017393"/>
                  </a:lnTo>
                  <a:lnTo>
                    <a:pt x="1624711" y="2890266"/>
                  </a:lnTo>
                  <a:close/>
                </a:path>
                <a:path w="1772284" h="3020695">
                  <a:moveTo>
                    <a:pt x="1771904" y="1614424"/>
                  </a:moveTo>
                  <a:lnTo>
                    <a:pt x="1768983" y="1614424"/>
                  </a:lnTo>
                  <a:lnTo>
                    <a:pt x="1746885" y="1613281"/>
                  </a:lnTo>
                  <a:lnTo>
                    <a:pt x="1730502" y="1611630"/>
                  </a:lnTo>
                  <a:lnTo>
                    <a:pt x="1716786" y="1610614"/>
                  </a:lnTo>
                  <a:lnTo>
                    <a:pt x="1708023" y="1609725"/>
                  </a:lnTo>
                  <a:lnTo>
                    <a:pt x="1652651" y="1609725"/>
                  </a:lnTo>
                  <a:lnTo>
                    <a:pt x="1609090" y="1607820"/>
                  </a:lnTo>
                  <a:lnTo>
                    <a:pt x="1591945" y="1607566"/>
                  </a:lnTo>
                  <a:lnTo>
                    <a:pt x="1574292" y="1605915"/>
                  </a:lnTo>
                  <a:lnTo>
                    <a:pt x="1557020" y="1604645"/>
                  </a:lnTo>
                  <a:lnTo>
                    <a:pt x="1525905" y="1603756"/>
                  </a:lnTo>
                  <a:lnTo>
                    <a:pt x="1500505" y="1602359"/>
                  </a:lnTo>
                  <a:lnTo>
                    <a:pt x="1411097" y="1602359"/>
                  </a:lnTo>
                  <a:lnTo>
                    <a:pt x="1407795" y="1602740"/>
                  </a:lnTo>
                  <a:lnTo>
                    <a:pt x="1385062" y="1602105"/>
                  </a:lnTo>
                  <a:lnTo>
                    <a:pt x="1335659" y="1597660"/>
                  </a:lnTo>
                  <a:lnTo>
                    <a:pt x="1282446" y="1593850"/>
                  </a:lnTo>
                  <a:lnTo>
                    <a:pt x="1255522" y="1590929"/>
                  </a:lnTo>
                  <a:lnTo>
                    <a:pt x="1206500" y="1586611"/>
                  </a:lnTo>
                  <a:lnTo>
                    <a:pt x="1133348" y="1581785"/>
                  </a:lnTo>
                  <a:lnTo>
                    <a:pt x="1069213" y="1581785"/>
                  </a:lnTo>
                  <a:lnTo>
                    <a:pt x="1069213" y="1708912"/>
                  </a:lnTo>
                  <a:lnTo>
                    <a:pt x="1091311" y="1710182"/>
                  </a:lnTo>
                  <a:lnTo>
                    <a:pt x="1142365" y="1713738"/>
                  </a:lnTo>
                  <a:lnTo>
                    <a:pt x="1191387" y="1718183"/>
                  </a:lnTo>
                  <a:lnTo>
                    <a:pt x="1218311" y="1720989"/>
                  </a:lnTo>
                  <a:lnTo>
                    <a:pt x="1271651" y="1724926"/>
                  </a:lnTo>
                  <a:lnTo>
                    <a:pt x="1320927" y="1729232"/>
                  </a:lnTo>
                  <a:lnTo>
                    <a:pt x="1339342" y="1729867"/>
                  </a:lnTo>
                  <a:lnTo>
                    <a:pt x="1381633" y="1730883"/>
                  </a:lnTo>
                  <a:lnTo>
                    <a:pt x="1461770" y="1730883"/>
                  </a:lnTo>
                  <a:lnTo>
                    <a:pt x="1492885" y="1731772"/>
                  </a:lnTo>
                  <a:lnTo>
                    <a:pt x="1527810" y="1734693"/>
                  </a:lnTo>
                  <a:lnTo>
                    <a:pt x="1561211" y="1735582"/>
                  </a:lnTo>
                  <a:lnTo>
                    <a:pt x="1588389" y="1736991"/>
                  </a:lnTo>
                  <a:lnTo>
                    <a:pt x="1644015" y="1736991"/>
                  </a:lnTo>
                  <a:lnTo>
                    <a:pt x="1652651" y="1737868"/>
                  </a:lnTo>
                  <a:lnTo>
                    <a:pt x="1666367" y="1738884"/>
                  </a:lnTo>
                  <a:lnTo>
                    <a:pt x="1682750" y="1740408"/>
                  </a:lnTo>
                  <a:lnTo>
                    <a:pt x="1696847" y="1741043"/>
                  </a:lnTo>
                  <a:lnTo>
                    <a:pt x="1704848" y="1741690"/>
                  </a:lnTo>
                  <a:lnTo>
                    <a:pt x="1771904" y="1741690"/>
                  </a:lnTo>
                  <a:lnTo>
                    <a:pt x="1771904" y="1614424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18560" y="2859024"/>
              <a:ext cx="496824" cy="48767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246120" y="1696211"/>
              <a:ext cx="2454910" cy="4285615"/>
            </a:xfrm>
            <a:custGeom>
              <a:avLst/>
              <a:gdLst/>
              <a:ahLst/>
              <a:cxnLst/>
              <a:rect l="l" t="t" r="r" b="b"/>
              <a:pathLst>
                <a:path w="2454910" h="4285615">
                  <a:moveTo>
                    <a:pt x="552450" y="4137914"/>
                  </a:moveTo>
                  <a:lnTo>
                    <a:pt x="488188" y="4137914"/>
                  </a:lnTo>
                  <a:lnTo>
                    <a:pt x="475615" y="4140149"/>
                  </a:lnTo>
                  <a:lnTo>
                    <a:pt x="461264" y="4142359"/>
                  </a:lnTo>
                  <a:lnTo>
                    <a:pt x="447421" y="4143959"/>
                  </a:lnTo>
                  <a:lnTo>
                    <a:pt x="414401" y="4147134"/>
                  </a:lnTo>
                  <a:lnTo>
                    <a:pt x="383921" y="4149674"/>
                  </a:lnTo>
                  <a:lnTo>
                    <a:pt x="370967" y="4150944"/>
                  </a:lnTo>
                  <a:lnTo>
                    <a:pt x="357886" y="4152544"/>
                  </a:lnTo>
                  <a:lnTo>
                    <a:pt x="345059" y="4153814"/>
                  </a:lnTo>
                  <a:lnTo>
                    <a:pt x="329057" y="4155732"/>
                  </a:lnTo>
                  <a:lnTo>
                    <a:pt x="293751" y="4156989"/>
                  </a:lnTo>
                  <a:lnTo>
                    <a:pt x="147701" y="4156989"/>
                  </a:lnTo>
                  <a:lnTo>
                    <a:pt x="147701" y="4284205"/>
                  </a:lnTo>
                  <a:lnTo>
                    <a:pt x="183007" y="4284205"/>
                  </a:lnTo>
                  <a:lnTo>
                    <a:pt x="193802" y="4284853"/>
                  </a:lnTo>
                  <a:lnTo>
                    <a:pt x="203200" y="4285158"/>
                  </a:lnTo>
                  <a:lnTo>
                    <a:pt x="276352" y="4285158"/>
                  </a:lnTo>
                  <a:lnTo>
                    <a:pt x="303657" y="4284205"/>
                  </a:lnTo>
                  <a:lnTo>
                    <a:pt x="357886" y="4284205"/>
                  </a:lnTo>
                  <a:lnTo>
                    <a:pt x="393192" y="4282935"/>
                  </a:lnTo>
                  <a:lnTo>
                    <a:pt x="409194" y="4281030"/>
                  </a:lnTo>
                  <a:lnTo>
                    <a:pt x="422021" y="4279760"/>
                  </a:lnTo>
                  <a:lnTo>
                    <a:pt x="435229" y="4278173"/>
                  </a:lnTo>
                  <a:lnTo>
                    <a:pt x="448056" y="4276890"/>
                  </a:lnTo>
                  <a:lnTo>
                    <a:pt x="478536" y="4274350"/>
                  </a:lnTo>
                  <a:lnTo>
                    <a:pt x="511683" y="4271175"/>
                  </a:lnTo>
                  <a:lnTo>
                    <a:pt x="525399" y="4269587"/>
                  </a:lnTo>
                  <a:lnTo>
                    <a:pt x="539877" y="4267352"/>
                  </a:lnTo>
                  <a:lnTo>
                    <a:pt x="552450" y="4265130"/>
                  </a:lnTo>
                  <a:lnTo>
                    <a:pt x="552450" y="4137914"/>
                  </a:lnTo>
                  <a:close/>
                </a:path>
                <a:path w="2454910" h="4285615">
                  <a:moveTo>
                    <a:pt x="639064" y="3976598"/>
                  </a:moveTo>
                  <a:lnTo>
                    <a:pt x="570611" y="3976598"/>
                  </a:lnTo>
                  <a:lnTo>
                    <a:pt x="567436" y="3977157"/>
                  </a:lnTo>
                  <a:lnTo>
                    <a:pt x="561721" y="3977157"/>
                  </a:lnTo>
                  <a:lnTo>
                    <a:pt x="551434" y="3978503"/>
                  </a:lnTo>
                  <a:lnTo>
                    <a:pt x="538226" y="3977830"/>
                  </a:lnTo>
                  <a:lnTo>
                    <a:pt x="513207" y="3976827"/>
                  </a:lnTo>
                  <a:lnTo>
                    <a:pt x="446024" y="3976827"/>
                  </a:lnTo>
                  <a:lnTo>
                    <a:pt x="412623" y="3977500"/>
                  </a:lnTo>
                  <a:lnTo>
                    <a:pt x="359410" y="3979405"/>
                  </a:lnTo>
                  <a:lnTo>
                    <a:pt x="335407" y="3981310"/>
                  </a:lnTo>
                  <a:lnTo>
                    <a:pt x="287528" y="3983558"/>
                  </a:lnTo>
                  <a:lnTo>
                    <a:pt x="271145" y="3983558"/>
                  </a:lnTo>
                  <a:lnTo>
                    <a:pt x="226314" y="3982326"/>
                  </a:lnTo>
                  <a:lnTo>
                    <a:pt x="202565" y="3981310"/>
                  </a:lnTo>
                  <a:lnTo>
                    <a:pt x="175260" y="3980637"/>
                  </a:lnTo>
                  <a:lnTo>
                    <a:pt x="55626" y="3980637"/>
                  </a:lnTo>
                  <a:lnTo>
                    <a:pt x="26924" y="3981310"/>
                  </a:lnTo>
                  <a:lnTo>
                    <a:pt x="0" y="3982326"/>
                  </a:lnTo>
                  <a:lnTo>
                    <a:pt x="0" y="4109504"/>
                  </a:lnTo>
                  <a:lnTo>
                    <a:pt x="64122" y="4109504"/>
                  </a:lnTo>
                  <a:lnTo>
                    <a:pt x="91186" y="4108551"/>
                  </a:lnTo>
                  <a:lnTo>
                    <a:pt x="115316" y="4108005"/>
                  </a:lnTo>
                  <a:lnTo>
                    <a:pt x="138303" y="4108551"/>
                  </a:lnTo>
                  <a:lnTo>
                    <a:pt x="162179" y="4109504"/>
                  </a:lnTo>
                  <a:lnTo>
                    <a:pt x="207010" y="4110774"/>
                  </a:lnTo>
                  <a:lnTo>
                    <a:pt x="351790" y="4110774"/>
                  </a:lnTo>
                  <a:lnTo>
                    <a:pt x="375793" y="4109504"/>
                  </a:lnTo>
                  <a:lnTo>
                    <a:pt x="399542" y="4108551"/>
                  </a:lnTo>
                  <a:lnTo>
                    <a:pt x="423672" y="4106634"/>
                  </a:lnTo>
                  <a:lnTo>
                    <a:pt x="446405" y="4105681"/>
                  </a:lnTo>
                  <a:lnTo>
                    <a:pt x="470281" y="4104944"/>
                  </a:lnTo>
                  <a:lnTo>
                    <a:pt x="485902" y="4105681"/>
                  </a:lnTo>
                  <a:lnTo>
                    <a:pt x="494919" y="4105681"/>
                  </a:lnTo>
                  <a:lnTo>
                    <a:pt x="500634" y="4106316"/>
                  </a:lnTo>
                  <a:lnTo>
                    <a:pt x="588010" y="4106316"/>
                  </a:lnTo>
                  <a:lnTo>
                    <a:pt x="601472" y="4105681"/>
                  </a:lnTo>
                  <a:lnTo>
                    <a:pt x="615569" y="4105681"/>
                  </a:lnTo>
                  <a:lnTo>
                    <a:pt x="625856" y="4104411"/>
                  </a:lnTo>
                  <a:lnTo>
                    <a:pt x="631698" y="4104411"/>
                  </a:lnTo>
                  <a:lnTo>
                    <a:pt x="634873" y="4103776"/>
                  </a:lnTo>
                  <a:lnTo>
                    <a:pt x="639064" y="4103776"/>
                  </a:lnTo>
                  <a:lnTo>
                    <a:pt x="639064" y="3976598"/>
                  </a:lnTo>
                  <a:close/>
                </a:path>
                <a:path w="2454910" h="4285615">
                  <a:moveTo>
                    <a:pt x="2328672" y="157861"/>
                  </a:moveTo>
                  <a:lnTo>
                    <a:pt x="2264537" y="157861"/>
                  </a:lnTo>
                  <a:lnTo>
                    <a:pt x="2254250" y="160401"/>
                  </a:lnTo>
                  <a:lnTo>
                    <a:pt x="2241042" y="162560"/>
                  </a:lnTo>
                  <a:lnTo>
                    <a:pt x="2207133" y="165481"/>
                  </a:lnTo>
                  <a:lnTo>
                    <a:pt x="2156079" y="167767"/>
                  </a:lnTo>
                  <a:lnTo>
                    <a:pt x="2132203" y="168402"/>
                  </a:lnTo>
                  <a:lnTo>
                    <a:pt x="2091563" y="170942"/>
                  </a:lnTo>
                  <a:lnTo>
                    <a:pt x="2072640" y="172847"/>
                  </a:lnTo>
                  <a:lnTo>
                    <a:pt x="2036699" y="175768"/>
                  </a:lnTo>
                  <a:lnTo>
                    <a:pt x="2020570" y="176022"/>
                  </a:lnTo>
                  <a:lnTo>
                    <a:pt x="2010918" y="176403"/>
                  </a:lnTo>
                  <a:lnTo>
                    <a:pt x="2004949" y="176022"/>
                  </a:lnTo>
                  <a:lnTo>
                    <a:pt x="1987550" y="176022"/>
                  </a:lnTo>
                  <a:lnTo>
                    <a:pt x="1987550" y="176784"/>
                  </a:lnTo>
                  <a:lnTo>
                    <a:pt x="1981454" y="177038"/>
                  </a:lnTo>
                  <a:lnTo>
                    <a:pt x="1983740" y="176911"/>
                  </a:lnTo>
                  <a:lnTo>
                    <a:pt x="1987550" y="176784"/>
                  </a:lnTo>
                  <a:lnTo>
                    <a:pt x="1987550" y="176022"/>
                  </a:lnTo>
                  <a:lnTo>
                    <a:pt x="1930400" y="176022"/>
                  </a:lnTo>
                  <a:lnTo>
                    <a:pt x="1928495" y="176657"/>
                  </a:lnTo>
                  <a:lnTo>
                    <a:pt x="1923415" y="176657"/>
                  </a:lnTo>
                  <a:lnTo>
                    <a:pt x="1917319" y="176911"/>
                  </a:lnTo>
                  <a:lnTo>
                    <a:pt x="1864995" y="176911"/>
                  </a:lnTo>
                  <a:lnTo>
                    <a:pt x="1864995" y="304165"/>
                  </a:lnTo>
                  <a:lnTo>
                    <a:pt x="1969135" y="304165"/>
                  </a:lnTo>
                  <a:lnTo>
                    <a:pt x="1975993" y="304546"/>
                  </a:lnTo>
                  <a:lnTo>
                    <a:pt x="2040255" y="304546"/>
                  </a:lnTo>
                  <a:lnTo>
                    <a:pt x="2055622" y="303784"/>
                  </a:lnTo>
                  <a:lnTo>
                    <a:pt x="2069973" y="303784"/>
                  </a:lnTo>
                  <a:lnTo>
                    <a:pt x="2084832" y="303149"/>
                  </a:lnTo>
                  <a:lnTo>
                    <a:pt x="2100961" y="302895"/>
                  </a:lnTo>
                  <a:lnTo>
                    <a:pt x="2136775" y="299974"/>
                  </a:lnTo>
                  <a:lnTo>
                    <a:pt x="2155698" y="298069"/>
                  </a:lnTo>
                  <a:lnTo>
                    <a:pt x="2196465" y="295529"/>
                  </a:lnTo>
                  <a:lnTo>
                    <a:pt x="2220214" y="295021"/>
                  </a:lnTo>
                  <a:lnTo>
                    <a:pt x="2246503" y="294005"/>
                  </a:lnTo>
                  <a:lnTo>
                    <a:pt x="2291461" y="291211"/>
                  </a:lnTo>
                  <a:lnTo>
                    <a:pt x="2328672" y="285115"/>
                  </a:lnTo>
                  <a:lnTo>
                    <a:pt x="2328672" y="177038"/>
                  </a:lnTo>
                  <a:lnTo>
                    <a:pt x="2328672" y="176403"/>
                  </a:lnTo>
                  <a:lnTo>
                    <a:pt x="2328672" y="157861"/>
                  </a:lnTo>
                  <a:close/>
                </a:path>
                <a:path w="2454910" h="4285615">
                  <a:moveTo>
                    <a:pt x="2454783" y="22606"/>
                  </a:moveTo>
                  <a:lnTo>
                    <a:pt x="2451989" y="17780"/>
                  </a:lnTo>
                  <a:lnTo>
                    <a:pt x="2448433" y="14351"/>
                  </a:lnTo>
                  <a:lnTo>
                    <a:pt x="2447442" y="13970"/>
                  </a:lnTo>
                  <a:lnTo>
                    <a:pt x="2446782" y="13716"/>
                  </a:lnTo>
                  <a:lnTo>
                    <a:pt x="2353691" y="13716"/>
                  </a:lnTo>
                  <a:lnTo>
                    <a:pt x="2343785" y="13081"/>
                  </a:lnTo>
                  <a:lnTo>
                    <a:pt x="2337435" y="12446"/>
                  </a:lnTo>
                  <a:lnTo>
                    <a:pt x="2273173" y="12446"/>
                  </a:lnTo>
                  <a:lnTo>
                    <a:pt x="2268982" y="13081"/>
                  </a:lnTo>
                  <a:lnTo>
                    <a:pt x="2264791" y="13081"/>
                  </a:lnTo>
                  <a:lnTo>
                    <a:pt x="2262251" y="13589"/>
                  </a:lnTo>
                  <a:lnTo>
                    <a:pt x="2261616" y="13716"/>
                  </a:lnTo>
                  <a:lnTo>
                    <a:pt x="2259711" y="13970"/>
                  </a:lnTo>
                  <a:lnTo>
                    <a:pt x="2262251" y="13589"/>
                  </a:lnTo>
                  <a:lnTo>
                    <a:pt x="2230882" y="11811"/>
                  </a:lnTo>
                  <a:lnTo>
                    <a:pt x="2216683" y="10160"/>
                  </a:lnTo>
                  <a:lnTo>
                    <a:pt x="2209038" y="9271"/>
                  </a:lnTo>
                  <a:lnTo>
                    <a:pt x="2173986" y="7112"/>
                  </a:lnTo>
                  <a:lnTo>
                    <a:pt x="2165985" y="6731"/>
                  </a:lnTo>
                  <a:lnTo>
                    <a:pt x="2101850" y="6731"/>
                  </a:lnTo>
                  <a:lnTo>
                    <a:pt x="2097024" y="7112"/>
                  </a:lnTo>
                  <a:lnTo>
                    <a:pt x="2093722" y="7620"/>
                  </a:lnTo>
                  <a:lnTo>
                    <a:pt x="2089404" y="7620"/>
                  </a:lnTo>
                  <a:lnTo>
                    <a:pt x="2082546" y="8255"/>
                  </a:lnTo>
                  <a:lnTo>
                    <a:pt x="2039493" y="8255"/>
                  </a:lnTo>
                  <a:lnTo>
                    <a:pt x="2029968" y="9017"/>
                  </a:lnTo>
                  <a:lnTo>
                    <a:pt x="2022602" y="9017"/>
                  </a:lnTo>
                  <a:lnTo>
                    <a:pt x="2012188" y="10160"/>
                  </a:lnTo>
                  <a:lnTo>
                    <a:pt x="1994408" y="8636"/>
                  </a:lnTo>
                  <a:lnTo>
                    <a:pt x="1975358" y="6731"/>
                  </a:lnTo>
                  <a:lnTo>
                    <a:pt x="1956054" y="6350"/>
                  </a:lnTo>
                  <a:lnTo>
                    <a:pt x="1936877" y="5715"/>
                  </a:lnTo>
                  <a:lnTo>
                    <a:pt x="1913763" y="3810"/>
                  </a:lnTo>
                  <a:lnTo>
                    <a:pt x="1867916" y="1016"/>
                  </a:lnTo>
                  <a:lnTo>
                    <a:pt x="1845310" y="0"/>
                  </a:lnTo>
                  <a:lnTo>
                    <a:pt x="1781175" y="0"/>
                  </a:lnTo>
                  <a:lnTo>
                    <a:pt x="1781175" y="127254"/>
                  </a:lnTo>
                  <a:lnTo>
                    <a:pt x="1803654" y="128270"/>
                  </a:lnTo>
                  <a:lnTo>
                    <a:pt x="1849501" y="131064"/>
                  </a:lnTo>
                  <a:lnTo>
                    <a:pt x="1872615" y="132969"/>
                  </a:lnTo>
                  <a:lnTo>
                    <a:pt x="1891919" y="133604"/>
                  </a:lnTo>
                  <a:lnTo>
                    <a:pt x="1911096" y="133985"/>
                  </a:lnTo>
                  <a:lnTo>
                    <a:pt x="1930146" y="135890"/>
                  </a:lnTo>
                  <a:lnTo>
                    <a:pt x="1948053" y="137414"/>
                  </a:lnTo>
                  <a:lnTo>
                    <a:pt x="1972183" y="137795"/>
                  </a:lnTo>
                  <a:lnTo>
                    <a:pt x="1991106" y="139065"/>
                  </a:lnTo>
                  <a:lnTo>
                    <a:pt x="2055241" y="139065"/>
                  </a:lnTo>
                  <a:lnTo>
                    <a:pt x="2067814" y="138303"/>
                  </a:lnTo>
                  <a:lnTo>
                    <a:pt x="2073783" y="137795"/>
                  </a:lnTo>
                  <a:lnTo>
                    <a:pt x="2078736" y="137160"/>
                  </a:lnTo>
                  <a:lnTo>
                    <a:pt x="2086737" y="136271"/>
                  </a:lnTo>
                  <a:lnTo>
                    <a:pt x="2094103" y="136271"/>
                  </a:lnTo>
                  <a:lnTo>
                    <a:pt x="2103755" y="135509"/>
                  </a:lnTo>
                  <a:lnTo>
                    <a:pt x="2130044" y="135509"/>
                  </a:lnTo>
                  <a:lnTo>
                    <a:pt x="2144776" y="136398"/>
                  </a:lnTo>
                  <a:lnTo>
                    <a:pt x="2166620" y="139065"/>
                  </a:lnTo>
                  <a:lnTo>
                    <a:pt x="2199767" y="140970"/>
                  </a:lnTo>
                  <a:lnTo>
                    <a:pt x="2208657" y="140970"/>
                  </a:lnTo>
                  <a:lnTo>
                    <a:pt x="2214118" y="141605"/>
                  </a:lnTo>
                  <a:lnTo>
                    <a:pt x="2216404" y="141605"/>
                  </a:lnTo>
                  <a:lnTo>
                    <a:pt x="2219325" y="141986"/>
                  </a:lnTo>
                  <a:lnTo>
                    <a:pt x="2305177" y="141986"/>
                  </a:lnTo>
                  <a:lnTo>
                    <a:pt x="2309114" y="142113"/>
                  </a:lnTo>
                  <a:lnTo>
                    <a:pt x="2384806" y="142113"/>
                  </a:lnTo>
                  <a:lnTo>
                    <a:pt x="2387854" y="145034"/>
                  </a:lnTo>
                  <a:lnTo>
                    <a:pt x="2390648" y="149733"/>
                  </a:lnTo>
                  <a:lnTo>
                    <a:pt x="2454783" y="149733"/>
                  </a:lnTo>
                  <a:lnTo>
                    <a:pt x="2454783" y="135509"/>
                  </a:lnTo>
                  <a:lnTo>
                    <a:pt x="2454783" y="22606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525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121407" y="1661160"/>
            <a:ext cx="7676515" cy="4485640"/>
            <a:chOff x="2121407" y="1661160"/>
            <a:chExt cx="7676515" cy="44856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1407" y="1661160"/>
              <a:ext cx="7676388" cy="44851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167372" y="1696211"/>
              <a:ext cx="803275" cy="354965"/>
            </a:xfrm>
            <a:custGeom>
              <a:avLst/>
              <a:gdLst/>
              <a:ahLst/>
              <a:cxnLst/>
              <a:rect l="l" t="t" r="r" b="b"/>
              <a:pathLst>
                <a:path w="803275" h="354964">
                  <a:moveTo>
                    <a:pt x="682498" y="177038"/>
                  </a:moveTo>
                  <a:lnTo>
                    <a:pt x="610616" y="177038"/>
                  </a:lnTo>
                  <a:lnTo>
                    <a:pt x="592201" y="179578"/>
                  </a:lnTo>
                  <a:lnTo>
                    <a:pt x="574929" y="182753"/>
                  </a:lnTo>
                  <a:lnTo>
                    <a:pt x="562737" y="183515"/>
                  </a:lnTo>
                  <a:lnTo>
                    <a:pt x="549402" y="186055"/>
                  </a:lnTo>
                  <a:lnTo>
                    <a:pt x="536702" y="186817"/>
                  </a:lnTo>
                  <a:lnTo>
                    <a:pt x="521589" y="188976"/>
                  </a:lnTo>
                  <a:lnTo>
                    <a:pt x="503936" y="190373"/>
                  </a:lnTo>
                  <a:lnTo>
                    <a:pt x="465836" y="194310"/>
                  </a:lnTo>
                  <a:lnTo>
                    <a:pt x="444627" y="196088"/>
                  </a:lnTo>
                  <a:lnTo>
                    <a:pt x="421894" y="199390"/>
                  </a:lnTo>
                  <a:lnTo>
                    <a:pt x="396113" y="200406"/>
                  </a:lnTo>
                  <a:lnTo>
                    <a:pt x="370967" y="202946"/>
                  </a:lnTo>
                  <a:lnTo>
                    <a:pt x="348615" y="204089"/>
                  </a:lnTo>
                  <a:lnTo>
                    <a:pt x="330200" y="204343"/>
                  </a:lnTo>
                  <a:lnTo>
                    <a:pt x="302895" y="204343"/>
                  </a:lnTo>
                  <a:lnTo>
                    <a:pt x="240665" y="207264"/>
                  </a:lnTo>
                  <a:lnTo>
                    <a:pt x="201041" y="207264"/>
                  </a:lnTo>
                  <a:lnTo>
                    <a:pt x="195580" y="208026"/>
                  </a:lnTo>
                  <a:lnTo>
                    <a:pt x="189865" y="208026"/>
                  </a:lnTo>
                  <a:lnTo>
                    <a:pt x="185166" y="208407"/>
                  </a:lnTo>
                  <a:lnTo>
                    <a:pt x="171831" y="210185"/>
                  </a:lnTo>
                  <a:lnTo>
                    <a:pt x="164338" y="210820"/>
                  </a:lnTo>
                  <a:lnTo>
                    <a:pt x="164338" y="354584"/>
                  </a:lnTo>
                  <a:lnTo>
                    <a:pt x="236220" y="354584"/>
                  </a:lnTo>
                  <a:lnTo>
                    <a:pt x="253619" y="352806"/>
                  </a:lnTo>
                  <a:lnTo>
                    <a:pt x="257175" y="352044"/>
                  </a:lnTo>
                  <a:lnTo>
                    <a:pt x="261874" y="351790"/>
                  </a:lnTo>
                  <a:lnTo>
                    <a:pt x="267589" y="351790"/>
                  </a:lnTo>
                  <a:lnTo>
                    <a:pt x="273050" y="351028"/>
                  </a:lnTo>
                  <a:lnTo>
                    <a:pt x="312547" y="351028"/>
                  </a:lnTo>
                  <a:lnTo>
                    <a:pt x="374904" y="348107"/>
                  </a:lnTo>
                  <a:lnTo>
                    <a:pt x="402082" y="348107"/>
                  </a:lnTo>
                  <a:lnTo>
                    <a:pt x="420497" y="347726"/>
                  </a:lnTo>
                  <a:lnTo>
                    <a:pt x="442849" y="346710"/>
                  </a:lnTo>
                  <a:lnTo>
                    <a:pt x="467995" y="344170"/>
                  </a:lnTo>
                  <a:lnTo>
                    <a:pt x="493903" y="343154"/>
                  </a:lnTo>
                  <a:lnTo>
                    <a:pt x="516636" y="339852"/>
                  </a:lnTo>
                  <a:lnTo>
                    <a:pt x="537845" y="338074"/>
                  </a:lnTo>
                  <a:lnTo>
                    <a:pt x="575945" y="334137"/>
                  </a:lnTo>
                  <a:lnTo>
                    <a:pt x="593598" y="332613"/>
                  </a:lnTo>
                  <a:lnTo>
                    <a:pt x="608711" y="330454"/>
                  </a:lnTo>
                  <a:lnTo>
                    <a:pt x="621411" y="329819"/>
                  </a:lnTo>
                  <a:lnTo>
                    <a:pt x="634619" y="327279"/>
                  </a:lnTo>
                  <a:lnTo>
                    <a:pt x="646938" y="326517"/>
                  </a:lnTo>
                  <a:lnTo>
                    <a:pt x="664210" y="323342"/>
                  </a:lnTo>
                  <a:lnTo>
                    <a:pt x="682498" y="320802"/>
                  </a:lnTo>
                  <a:lnTo>
                    <a:pt x="682498" y="177038"/>
                  </a:lnTo>
                  <a:close/>
                </a:path>
                <a:path w="803275" h="354964">
                  <a:moveTo>
                    <a:pt x="803021" y="10795"/>
                  </a:moveTo>
                  <a:lnTo>
                    <a:pt x="798322" y="10795"/>
                  </a:lnTo>
                  <a:lnTo>
                    <a:pt x="790067" y="10160"/>
                  </a:lnTo>
                  <a:lnTo>
                    <a:pt x="787908" y="9779"/>
                  </a:lnTo>
                  <a:lnTo>
                    <a:pt x="778510" y="9779"/>
                  </a:lnTo>
                  <a:lnTo>
                    <a:pt x="768096" y="9017"/>
                  </a:lnTo>
                  <a:lnTo>
                    <a:pt x="755777" y="9017"/>
                  </a:lnTo>
                  <a:lnTo>
                    <a:pt x="742188" y="8255"/>
                  </a:lnTo>
                  <a:lnTo>
                    <a:pt x="721233" y="8255"/>
                  </a:lnTo>
                  <a:lnTo>
                    <a:pt x="712597" y="7620"/>
                  </a:lnTo>
                  <a:lnTo>
                    <a:pt x="697865" y="7620"/>
                  </a:lnTo>
                  <a:lnTo>
                    <a:pt x="677418" y="5842"/>
                  </a:lnTo>
                  <a:lnTo>
                    <a:pt x="655701" y="5461"/>
                  </a:lnTo>
                  <a:lnTo>
                    <a:pt x="636651" y="3683"/>
                  </a:lnTo>
                  <a:lnTo>
                    <a:pt x="620522" y="3302"/>
                  </a:lnTo>
                  <a:lnTo>
                    <a:pt x="537718" y="3302"/>
                  </a:lnTo>
                  <a:lnTo>
                    <a:pt x="514223" y="3937"/>
                  </a:lnTo>
                  <a:lnTo>
                    <a:pt x="503174" y="3937"/>
                  </a:lnTo>
                  <a:lnTo>
                    <a:pt x="443357" y="2921"/>
                  </a:lnTo>
                  <a:lnTo>
                    <a:pt x="373634" y="2921"/>
                  </a:lnTo>
                  <a:lnTo>
                    <a:pt x="351282" y="2159"/>
                  </a:lnTo>
                  <a:lnTo>
                    <a:pt x="326517" y="1778"/>
                  </a:lnTo>
                  <a:lnTo>
                    <a:pt x="253492" y="1778"/>
                  </a:lnTo>
                  <a:lnTo>
                    <a:pt x="254508" y="1905"/>
                  </a:lnTo>
                  <a:lnTo>
                    <a:pt x="239395" y="762"/>
                  </a:lnTo>
                  <a:lnTo>
                    <a:pt x="219583" y="762"/>
                  </a:lnTo>
                  <a:lnTo>
                    <a:pt x="196469" y="0"/>
                  </a:lnTo>
                  <a:lnTo>
                    <a:pt x="124587" y="0"/>
                  </a:lnTo>
                  <a:lnTo>
                    <a:pt x="105029" y="762"/>
                  </a:lnTo>
                  <a:lnTo>
                    <a:pt x="64389" y="3683"/>
                  </a:lnTo>
                  <a:lnTo>
                    <a:pt x="43180" y="5842"/>
                  </a:lnTo>
                  <a:lnTo>
                    <a:pt x="0" y="8636"/>
                  </a:lnTo>
                  <a:lnTo>
                    <a:pt x="0" y="152400"/>
                  </a:lnTo>
                  <a:lnTo>
                    <a:pt x="72009" y="152400"/>
                  </a:lnTo>
                  <a:lnTo>
                    <a:pt x="115189" y="149479"/>
                  </a:lnTo>
                  <a:lnTo>
                    <a:pt x="136398" y="147320"/>
                  </a:lnTo>
                  <a:lnTo>
                    <a:pt x="172085" y="144907"/>
                  </a:lnTo>
                  <a:lnTo>
                    <a:pt x="186817" y="145923"/>
                  </a:lnTo>
                  <a:lnTo>
                    <a:pt x="279273" y="145923"/>
                  </a:lnTo>
                  <a:lnTo>
                    <a:pt x="301625" y="146685"/>
                  </a:lnTo>
                  <a:lnTo>
                    <a:pt x="371475" y="146685"/>
                  </a:lnTo>
                  <a:lnTo>
                    <a:pt x="431165" y="147701"/>
                  </a:lnTo>
                  <a:lnTo>
                    <a:pt x="568452" y="147701"/>
                  </a:lnTo>
                  <a:lnTo>
                    <a:pt x="583819" y="149225"/>
                  </a:lnTo>
                  <a:lnTo>
                    <a:pt x="605409" y="149479"/>
                  </a:lnTo>
                  <a:lnTo>
                    <a:pt x="625856" y="151384"/>
                  </a:lnTo>
                  <a:lnTo>
                    <a:pt x="640588" y="151384"/>
                  </a:lnTo>
                  <a:lnTo>
                    <a:pt x="649224" y="152019"/>
                  </a:lnTo>
                  <a:lnTo>
                    <a:pt x="670179" y="152019"/>
                  </a:lnTo>
                  <a:lnTo>
                    <a:pt x="683895" y="152781"/>
                  </a:lnTo>
                  <a:lnTo>
                    <a:pt x="696087" y="152781"/>
                  </a:lnTo>
                  <a:lnTo>
                    <a:pt x="706501" y="153543"/>
                  </a:lnTo>
                  <a:lnTo>
                    <a:pt x="715899" y="153543"/>
                  </a:lnTo>
                  <a:lnTo>
                    <a:pt x="718058" y="153924"/>
                  </a:lnTo>
                  <a:lnTo>
                    <a:pt x="726313" y="154559"/>
                  </a:lnTo>
                  <a:lnTo>
                    <a:pt x="803021" y="154559"/>
                  </a:lnTo>
                  <a:lnTo>
                    <a:pt x="803021" y="10795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33180" y="1908047"/>
              <a:ext cx="498475" cy="163830"/>
            </a:xfrm>
            <a:custGeom>
              <a:avLst/>
              <a:gdLst/>
              <a:ahLst/>
              <a:cxnLst/>
              <a:rect l="l" t="t" r="r" b="b"/>
              <a:pathLst>
                <a:path w="498475" h="163830">
                  <a:moveTo>
                    <a:pt x="498475" y="0"/>
                  </a:moveTo>
                  <a:lnTo>
                    <a:pt x="426466" y="0"/>
                  </a:lnTo>
                  <a:lnTo>
                    <a:pt x="423545" y="762"/>
                  </a:lnTo>
                  <a:lnTo>
                    <a:pt x="419227" y="762"/>
                  </a:lnTo>
                  <a:lnTo>
                    <a:pt x="413512" y="1397"/>
                  </a:lnTo>
                  <a:lnTo>
                    <a:pt x="357251" y="1397"/>
                  </a:lnTo>
                  <a:lnTo>
                    <a:pt x="344932" y="1778"/>
                  </a:lnTo>
                  <a:lnTo>
                    <a:pt x="314706" y="3937"/>
                  </a:lnTo>
                  <a:lnTo>
                    <a:pt x="293497" y="3937"/>
                  </a:lnTo>
                  <a:lnTo>
                    <a:pt x="280543" y="4699"/>
                  </a:lnTo>
                  <a:lnTo>
                    <a:pt x="253111" y="6858"/>
                  </a:lnTo>
                  <a:lnTo>
                    <a:pt x="240538" y="8636"/>
                  </a:lnTo>
                  <a:lnTo>
                    <a:pt x="229743" y="8636"/>
                  </a:lnTo>
                  <a:lnTo>
                    <a:pt x="220345" y="10033"/>
                  </a:lnTo>
                  <a:lnTo>
                    <a:pt x="210693" y="10033"/>
                  </a:lnTo>
                  <a:lnTo>
                    <a:pt x="201295" y="11176"/>
                  </a:lnTo>
                  <a:lnTo>
                    <a:pt x="188341" y="12192"/>
                  </a:lnTo>
                  <a:lnTo>
                    <a:pt x="146939" y="16256"/>
                  </a:lnTo>
                  <a:lnTo>
                    <a:pt x="122682" y="17653"/>
                  </a:lnTo>
                  <a:lnTo>
                    <a:pt x="107569" y="17653"/>
                  </a:lnTo>
                  <a:lnTo>
                    <a:pt x="100711" y="18415"/>
                  </a:lnTo>
                  <a:lnTo>
                    <a:pt x="91059" y="18415"/>
                  </a:lnTo>
                  <a:lnTo>
                    <a:pt x="78486" y="19050"/>
                  </a:lnTo>
                  <a:lnTo>
                    <a:pt x="78486" y="162052"/>
                  </a:lnTo>
                  <a:lnTo>
                    <a:pt x="65405" y="162052"/>
                  </a:lnTo>
                  <a:lnTo>
                    <a:pt x="65405" y="18542"/>
                  </a:lnTo>
                  <a:lnTo>
                    <a:pt x="6477" y="18542"/>
                  </a:lnTo>
                  <a:lnTo>
                    <a:pt x="0" y="18542"/>
                  </a:lnTo>
                  <a:lnTo>
                    <a:pt x="0" y="162052"/>
                  </a:lnTo>
                  <a:lnTo>
                    <a:pt x="4305" y="162052"/>
                  </a:lnTo>
                  <a:lnTo>
                    <a:pt x="4305" y="163322"/>
                  </a:lnTo>
                  <a:lnTo>
                    <a:pt x="6477" y="163322"/>
                  </a:lnTo>
                  <a:lnTo>
                    <a:pt x="78486" y="163322"/>
                  </a:lnTo>
                  <a:lnTo>
                    <a:pt x="78486" y="162941"/>
                  </a:lnTo>
                  <a:lnTo>
                    <a:pt x="152019" y="162941"/>
                  </a:lnTo>
                  <a:lnTo>
                    <a:pt x="163195" y="162179"/>
                  </a:lnTo>
                  <a:lnTo>
                    <a:pt x="172847" y="162179"/>
                  </a:lnTo>
                  <a:lnTo>
                    <a:pt x="179705" y="161544"/>
                  </a:lnTo>
                  <a:lnTo>
                    <a:pt x="194818" y="161544"/>
                  </a:lnTo>
                  <a:lnTo>
                    <a:pt x="218948" y="160020"/>
                  </a:lnTo>
                  <a:lnTo>
                    <a:pt x="260350" y="156083"/>
                  </a:lnTo>
                  <a:lnTo>
                    <a:pt x="273304" y="155067"/>
                  </a:lnTo>
                  <a:lnTo>
                    <a:pt x="282702" y="153924"/>
                  </a:lnTo>
                  <a:lnTo>
                    <a:pt x="292354" y="153924"/>
                  </a:lnTo>
                  <a:lnTo>
                    <a:pt x="301752" y="152527"/>
                  </a:lnTo>
                  <a:lnTo>
                    <a:pt x="312547" y="152527"/>
                  </a:lnTo>
                  <a:lnTo>
                    <a:pt x="325120" y="150749"/>
                  </a:lnTo>
                  <a:lnTo>
                    <a:pt x="352552" y="148590"/>
                  </a:lnTo>
                  <a:lnTo>
                    <a:pt x="365506" y="147828"/>
                  </a:lnTo>
                  <a:lnTo>
                    <a:pt x="386842" y="147828"/>
                  </a:lnTo>
                  <a:lnTo>
                    <a:pt x="417068" y="145669"/>
                  </a:lnTo>
                  <a:lnTo>
                    <a:pt x="429260" y="145288"/>
                  </a:lnTo>
                  <a:lnTo>
                    <a:pt x="485521" y="145288"/>
                  </a:lnTo>
                  <a:lnTo>
                    <a:pt x="491236" y="144653"/>
                  </a:lnTo>
                  <a:lnTo>
                    <a:pt x="495554" y="144653"/>
                  </a:lnTo>
                  <a:lnTo>
                    <a:pt x="498475" y="143891"/>
                  </a:lnTo>
                  <a:lnTo>
                    <a:pt x="498475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24900" y="1918449"/>
              <a:ext cx="286766" cy="1517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207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362200" y="1696211"/>
            <a:ext cx="7086600" cy="4570730"/>
            <a:chOff x="2362200" y="1696211"/>
            <a:chExt cx="7086600" cy="45707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62200" y="1696211"/>
              <a:ext cx="7086600" cy="457047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28132" y="2778251"/>
              <a:ext cx="582167" cy="64007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25967" y="3713988"/>
              <a:ext cx="336803" cy="3505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362200" y="1589532"/>
            <a:ext cx="7089775" cy="4902835"/>
            <a:chOff x="2362200" y="1589532"/>
            <a:chExt cx="7089775" cy="49028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62200" y="1589532"/>
              <a:ext cx="7089648" cy="490270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870447" y="1670304"/>
              <a:ext cx="295275" cy="93345"/>
            </a:xfrm>
            <a:custGeom>
              <a:avLst/>
              <a:gdLst/>
              <a:ahLst/>
              <a:cxnLst/>
              <a:rect l="l" t="t" r="r" b="b"/>
              <a:pathLst>
                <a:path w="295275" h="93344">
                  <a:moveTo>
                    <a:pt x="276351" y="0"/>
                  </a:moveTo>
                  <a:lnTo>
                    <a:pt x="264794" y="762"/>
                  </a:lnTo>
                  <a:lnTo>
                    <a:pt x="258572" y="762"/>
                  </a:lnTo>
                  <a:lnTo>
                    <a:pt x="254253" y="1778"/>
                  </a:lnTo>
                  <a:lnTo>
                    <a:pt x="251332" y="2159"/>
                  </a:lnTo>
                  <a:lnTo>
                    <a:pt x="245999" y="3301"/>
                  </a:lnTo>
                  <a:lnTo>
                    <a:pt x="238125" y="3937"/>
                  </a:lnTo>
                  <a:lnTo>
                    <a:pt x="226187" y="5461"/>
                  </a:lnTo>
                  <a:lnTo>
                    <a:pt x="198374" y="6858"/>
                  </a:lnTo>
                  <a:lnTo>
                    <a:pt x="183896" y="6858"/>
                  </a:lnTo>
                  <a:lnTo>
                    <a:pt x="168782" y="7238"/>
                  </a:lnTo>
                  <a:lnTo>
                    <a:pt x="156590" y="8000"/>
                  </a:lnTo>
                  <a:lnTo>
                    <a:pt x="144906" y="10160"/>
                  </a:lnTo>
                  <a:lnTo>
                    <a:pt x="135889" y="10795"/>
                  </a:lnTo>
                  <a:lnTo>
                    <a:pt x="116839" y="13335"/>
                  </a:lnTo>
                  <a:lnTo>
                    <a:pt x="108203" y="13335"/>
                  </a:lnTo>
                  <a:lnTo>
                    <a:pt x="93472" y="14859"/>
                  </a:lnTo>
                  <a:lnTo>
                    <a:pt x="61340" y="15748"/>
                  </a:lnTo>
                  <a:lnTo>
                    <a:pt x="47243" y="16510"/>
                  </a:lnTo>
                  <a:lnTo>
                    <a:pt x="20065" y="19304"/>
                  </a:lnTo>
                  <a:lnTo>
                    <a:pt x="9271" y="20828"/>
                  </a:lnTo>
                  <a:lnTo>
                    <a:pt x="0" y="21209"/>
                  </a:lnTo>
                  <a:lnTo>
                    <a:pt x="0" y="92837"/>
                  </a:lnTo>
                  <a:lnTo>
                    <a:pt x="36067" y="92837"/>
                  </a:lnTo>
                  <a:lnTo>
                    <a:pt x="45465" y="92583"/>
                  </a:lnTo>
                  <a:lnTo>
                    <a:pt x="56261" y="91059"/>
                  </a:lnTo>
                  <a:lnTo>
                    <a:pt x="83185" y="88265"/>
                  </a:lnTo>
                  <a:lnTo>
                    <a:pt x="97409" y="87503"/>
                  </a:lnTo>
                  <a:lnTo>
                    <a:pt x="120396" y="86741"/>
                  </a:lnTo>
                  <a:lnTo>
                    <a:pt x="125475" y="86360"/>
                  </a:lnTo>
                  <a:lnTo>
                    <a:pt x="129412" y="86360"/>
                  </a:lnTo>
                  <a:lnTo>
                    <a:pt x="144272" y="84962"/>
                  </a:lnTo>
                  <a:lnTo>
                    <a:pt x="153035" y="84962"/>
                  </a:lnTo>
                  <a:lnTo>
                    <a:pt x="172085" y="82423"/>
                  </a:lnTo>
                  <a:lnTo>
                    <a:pt x="181101" y="81787"/>
                  </a:lnTo>
                  <a:lnTo>
                    <a:pt x="192531" y="79629"/>
                  </a:lnTo>
                  <a:lnTo>
                    <a:pt x="204977" y="78867"/>
                  </a:lnTo>
                  <a:lnTo>
                    <a:pt x="220090" y="78486"/>
                  </a:lnTo>
                  <a:lnTo>
                    <a:pt x="234441" y="78486"/>
                  </a:lnTo>
                  <a:lnTo>
                    <a:pt x="262254" y="77216"/>
                  </a:lnTo>
                  <a:lnTo>
                    <a:pt x="274192" y="75692"/>
                  </a:lnTo>
                  <a:lnTo>
                    <a:pt x="282066" y="75057"/>
                  </a:lnTo>
                  <a:lnTo>
                    <a:pt x="287527" y="73913"/>
                  </a:lnTo>
                  <a:lnTo>
                    <a:pt x="290449" y="73533"/>
                  </a:lnTo>
                  <a:lnTo>
                    <a:pt x="294766" y="72517"/>
                  </a:lnTo>
                  <a:lnTo>
                    <a:pt x="289305" y="72517"/>
                  </a:lnTo>
                  <a:lnTo>
                    <a:pt x="276351" y="71755"/>
                  </a:lnTo>
                  <a:lnTo>
                    <a:pt x="276351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6800" y="1670050"/>
              <a:ext cx="186562" cy="7365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88864" y="2391156"/>
              <a:ext cx="2496312" cy="15179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09588" y="1670304"/>
              <a:ext cx="331723" cy="7772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7714488" y="5870447"/>
              <a:ext cx="531495" cy="226695"/>
            </a:xfrm>
            <a:custGeom>
              <a:avLst/>
              <a:gdLst/>
              <a:ahLst/>
              <a:cxnLst/>
              <a:rect l="l" t="t" r="r" b="b"/>
              <a:pathLst>
                <a:path w="531495" h="226695">
                  <a:moveTo>
                    <a:pt x="431038" y="123304"/>
                  </a:moveTo>
                  <a:lnTo>
                    <a:pt x="394970" y="123304"/>
                  </a:lnTo>
                  <a:lnTo>
                    <a:pt x="374142" y="129019"/>
                  </a:lnTo>
                  <a:lnTo>
                    <a:pt x="361188" y="129781"/>
                  </a:lnTo>
                  <a:lnTo>
                    <a:pt x="343154" y="132308"/>
                  </a:lnTo>
                  <a:lnTo>
                    <a:pt x="272288" y="138404"/>
                  </a:lnTo>
                  <a:lnTo>
                    <a:pt x="247269" y="139141"/>
                  </a:lnTo>
                  <a:lnTo>
                    <a:pt x="223520" y="140944"/>
                  </a:lnTo>
                  <a:lnTo>
                    <a:pt x="203708" y="142011"/>
                  </a:lnTo>
                  <a:lnTo>
                    <a:pt x="173863" y="145973"/>
                  </a:lnTo>
                  <a:lnTo>
                    <a:pt x="144399" y="149212"/>
                  </a:lnTo>
                  <a:lnTo>
                    <a:pt x="127000" y="150647"/>
                  </a:lnTo>
                  <a:lnTo>
                    <a:pt x="107315" y="151371"/>
                  </a:lnTo>
                  <a:lnTo>
                    <a:pt x="91059" y="152806"/>
                  </a:lnTo>
                  <a:lnTo>
                    <a:pt x="74041" y="152806"/>
                  </a:lnTo>
                  <a:lnTo>
                    <a:pt x="60706" y="153517"/>
                  </a:lnTo>
                  <a:lnTo>
                    <a:pt x="49911" y="153517"/>
                  </a:lnTo>
                  <a:lnTo>
                    <a:pt x="42672" y="153873"/>
                  </a:lnTo>
                  <a:lnTo>
                    <a:pt x="42672" y="225806"/>
                  </a:lnTo>
                  <a:lnTo>
                    <a:pt x="43815" y="225806"/>
                  </a:lnTo>
                  <a:lnTo>
                    <a:pt x="48133" y="226517"/>
                  </a:lnTo>
                  <a:lnTo>
                    <a:pt x="84074" y="226517"/>
                  </a:lnTo>
                  <a:lnTo>
                    <a:pt x="94361" y="225806"/>
                  </a:lnTo>
                  <a:lnTo>
                    <a:pt x="100076" y="225806"/>
                  </a:lnTo>
                  <a:lnTo>
                    <a:pt x="105410" y="225082"/>
                  </a:lnTo>
                  <a:lnTo>
                    <a:pt x="110109" y="224726"/>
                  </a:lnTo>
                  <a:lnTo>
                    <a:pt x="127000" y="224726"/>
                  </a:lnTo>
                  <a:lnTo>
                    <a:pt x="143256" y="223278"/>
                  </a:lnTo>
                  <a:lnTo>
                    <a:pt x="163068" y="222554"/>
                  </a:lnTo>
                  <a:lnTo>
                    <a:pt x="180340" y="221119"/>
                  </a:lnTo>
                  <a:lnTo>
                    <a:pt x="209804" y="217893"/>
                  </a:lnTo>
                  <a:lnTo>
                    <a:pt x="239776" y="213931"/>
                  </a:lnTo>
                  <a:lnTo>
                    <a:pt x="259588" y="212852"/>
                  </a:lnTo>
                  <a:lnTo>
                    <a:pt x="283337" y="211048"/>
                  </a:lnTo>
                  <a:lnTo>
                    <a:pt x="308229" y="210337"/>
                  </a:lnTo>
                  <a:lnTo>
                    <a:pt x="379222" y="204228"/>
                  </a:lnTo>
                  <a:lnTo>
                    <a:pt x="397129" y="201701"/>
                  </a:lnTo>
                  <a:lnTo>
                    <a:pt x="410210" y="200990"/>
                  </a:lnTo>
                  <a:lnTo>
                    <a:pt x="431038" y="195237"/>
                  </a:lnTo>
                  <a:lnTo>
                    <a:pt x="431038" y="123304"/>
                  </a:lnTo>
                  <a:close/>
                </a:path>
                <a:path w="531495" h="226695">
                  <a:moveTo>
                    <a:pt x="531368" y="18262"/>
                  </a:moveTo>
                  <a:lnTo>
                    <a:pt x="525272" y="17627"/>
                  </a:lnTo>
                  <a:lnTo>
                    <a:pt x="513080" y="16865"/>
                  </a:lnTo>
                  <a:lnTo>
                    <a:pt x="423291" y="9258"/>
                  </a:lnTo>
                  <a:lnTo>
                    <a:pt x="395224" y="6083"/>
                  </a:lnTo>
                  <a:lnTo>
                    <a:pt x="373634" y="3937"/>
                  </a:lnTo>
                  <a:lnTo>
                    <a:pt x="358521" y="2159"/>
                  </a:lnTo>
                  <a:lnTo>
                    <a:pt x="332994" y="635"/>
                  </a:lnTo>
                  <a:lnTo>
                    <a:pt x="315976" y="635"/>
                  </a:lnTo>
                  <a:lnTo>
                    <a:pt x="290449" y="0"/>
                  </a:lnTo>
                  <a:lnTo>
                    <a:pt x="130810" y="0"/>
                  </a:lnTo>
                  <a:lnTo>
                    <a:pt x="108204" y="254"/>
                  </a:lnTo>
                  <a:lnTo>
                    <a:pt x="85725" y="1016"/>
                  </a:lnTo>
                  <a:lnTo>
                    <a:pt x="66675" y="1016"/>
                  </a:lnTo>
                  <a:lnTo>
                    <a:pt x="48641" y="1397"/>
                  </a:lnTo>
                  <a:lnTo>
                    <a:pt x="20193" y="2794"/>
                  </a:lnTo>
                  <a:lnTo>
                    <a:pt x="0" y="5321"/>
                  </a:lnTo>
                  <a:lnTo>
                    <a:pt x="0" y="77254"/>
                  </a:lnTo>
                  <a:lnTo>
                    <a:pt x="36068" y="77254"/>
                  </a:lnTo>
                  <a:lnTo>
                    <a:pt x="56261" y="74714"/>
                  </a:lnTo>
                  <a:lnTo>
                    <a:pt x="84709" y="73329"/>
                  </a:lnTo>
                  <a:lnTo>
                    <a:pt x="102743" y="72948"/>
                  </a:lnTo>
                  <a:lnTo>
                    <a:pt x="121793" y="72948"/>
                  </a:lnTo>
                  <a:lnTo>
                    <a:pt x="144145" y="72186"/>
                  </a:lnTo>
                  <a:lnTo>
                    <a:pt x="166878" y="71932"/>
                  </a:lnTo>
                  <a:lnTo>
                    <a:pt x="254381" y="71932"/>
                  </a:lnTo>
                  <a:lnTo>
                    <a:pt x="280035" y="72567"/>
                  </a:lnTo>
                  <a:lnTo>
                    <a:pt x="296926" y="72567"/>
                  </a:lnTo>
                  <a:lnTo>
                    <a:pt x="322453" y="74079"/>
                  </a:lnTo>
                  <a:lnTo>
                    <a:pt x="337566" y="75857"/>
                  </a:lnTo>
                  <a:lnTo>
                    <a:pt x="359283" y="78016"/>
                  </a:lnTo>
                  <a:lnTo>
                    <a:pt x="387350" y="81191"/>
                  </a:lnTo>
                  <a:lnTo>
                    <a:pt x="477012" y="88798"/>
                  </a:lnTo>
                  <a:lnTo>
                    <a:pt x="489331" y="89433"/>
                  </a:lnTo>
                  <a:lnTo>
                    <a:pt x="494665" y="90195"/>
                  </a:lnTo>
                  <a:lnTo>
                    <a:pt x="531368" y="90195"/>
                  </a:lnTo>
                  <a:lnTo>
                    <a:pt x="531368" y="18262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8400" y="1693164"/>
            <a:ext cx="7010400" cy="4421123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8400" y="1690116"/>
            <a:ext cx="7315200" cy="4632960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7678420" cy="3395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Female</a:t>
            </a:r>
            <a:r>
              <a:rPr sz="2800" u="sng" spc="-1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Reproductive</a:t>
            </a:r>
            <a:r>
              <a:rPr sz="2800" u="sng" spc="-1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Organs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055"/>
              </a:lnSpc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Uterus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ts val="2745"/>
              </a:lnSpc>
              <a:buChar char="◦"/>
              <a:tabLst>
                <a:tab pos="710565" algn="l"/>
              </a:tabLst>
            </a:pPr>
            <a:r>
              <a:rPr sz="2400" spc="-30" dirty="0">
                <a:latin typeface="+mn-lt"/>
                <a:cs typeface="Arial MT"/>
              </a:rPr>
              <a:t>Pear-</a:t>
            </a:r>
            <a:r>
              <a:rPr sz="2400" dirty="0">
                <a:latin typeface="+mn-lt"/>
                <a:cs typeface="Arial MT"/>
              </a:rPr>
              <a:t>shaped,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muscular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organ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ts val="2735"/>
              </a:lnSpc>
              <a:spcBef>
                <a:spcPts val="204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Anterior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portion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abdomen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ts val="2735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Sits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between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bladder</a:t>
            </a:r>
            <a:r>
              <a:rPr sz="2400" spc="-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rectum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40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342265" marR="3413760" lvl="2" indent="-342265" algn="r">
              <a:lnSpc>
                <a:spcPts val="3225"/>
              </a:lnSpc>
              <a:buChar char="•"/>
              <a:tabLst>
                <a:tab pos="342265" algn="l"/>
              </a:tabLst>
            </a:pPr>
            <a:r>
              <a:rPr sz="2800" spc="-10" dirty="0">
                <a:latin typeface="+mn-lt"/>
                <a:cs typeface="Arial MT"/>
              </a:rPr>
              <a:t>Ovaries</a:t>
            </a:r>
            <a:endParaRPr sz="2800" dirty="0">
              <a:latin typeface="+mn-lt"/>
              <a:cs typeface="Arial MT"/>
            </a:endParaRPr>
          </a:p>
          <a:p>
            <a:pPr marL="342265" marR="3415029" lvl="3" indent="-342265" algn="r">
              <a:lnSpc>
                <a:spcPts val="2600"/>
              </a:lnSpc>
              <a:buChar char="◦"/>
              <a:tabLst>
                <a:tab pos="342265" algn="l"/>
              </a:tabLst>
            </a:pPr>
            <a:r>
              <a:rPr sz="2400" spc="-10" dirty="0">
                <a:latin typeface="+mn-lt"/>
                <a:cs typeface="Arial MT"/>
              </a:rPr>
              <a:t>Paired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ts val="2735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Almond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shaped,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located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on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either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side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uterus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552700" y="1363980"/>
            <a:ext cx="7086600" cy="5105400"/>
            <a:chOff x="2552700" y="1363980"/>
            <a:chExt cx="7086600" cy="5105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52700" y="1363980"/>
              <a:ext cx="7086600" cy="51054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548628" y="1403349"/>
              <a:ext cx="454025" cy="154305"/>
            </a:xfrm>
            <a:custGeom>
              <a:avLst/>
              <a:gdLst/>
              <a:ahLst/>
              <a:cxnLst/>
              <a:rect l="l" t="t" r="r" b="b"/>
              <a:pathLst>
                <a:path w="454025" h="154305">
                  <a:moveTo>
                    <a:pt x="453707" y="1701"/>
                  </a:moveTo>
                  <a:lnTo>
                    <a:pt x="403352" y="1701"/>
                  </a:lnTo>
                  <a:lnTo>
                    <a:pt x="403352" y="1270"/>
                  </a:lnTo>
                  <a:lnTo>
                    <a:pt x="362826" y="1270"/>
                  </a:lnTo>
                  <a:lnTo>
                    <a:pt x="362826" y="0"/>
                  </a:lnTo>
                  <a:lnTo>
                    <a:pt x="352425" y="0"/>
                  </a:lnTo>
                  <a:lnTo>
                    <a:pt x="352425" y="1270"/>
                  </a:lnTo>
                  <a:lnTo>
                    <a:pt x="352425" y="1651"/>
                  </a:lnTo>
                  <a:lnTo>
                    <a:pt x="331470" y="1651"/>
                  </a:lnTo>
                  <a:lnTo>
                    <a:pt x="331470" y="144780"/>
                  </a:lnTo>
                  <a:lnTo>
                    <a:pt x="331470" y="145161"/>
                  </a:lnTo>
                  <a:lnTo>
                    <a:pt x="321513" y="145415"/>
                  </a:lnTo>
                  <a:lnTo>
                    <a:pt x="321513" y="144780"/>
                  </a:lnTo>
                  <a:lnTo>
                    <a:pt x="331470" y="144780"/>
                  </a:lnTo>
                  <a:lnTo>
                    <a:pt x="331470" y="1651"/>
                  </a:lnTo>
                  <a:lnTo>
                    <a:pt x="331470" y="1270"/>
                  </a:lnTo>
                  <a:lnTo>
                    <a:pt x="352425" y="1270"/>
                  </a:lnTo>
                  <a:lnTo>
                    <a:pt x="352425" y="0"/>
                  </a:lnTo>
                  <a:lnTo>
                    <a:pt x="290944" y="0"/>
                  </a:lnTo>
                  <a:lnTo>
                    <a:pt x="290944" y="144780"/>
                  </a:lnTo>
                  <a:lnTo>
                    <a:pt x="290944" y="145415"/>
                  </a:lnTo>
                  <a:lnTo>
                    <a:pt x="280543" y="145161"/>
                  </a:lnTo>
                  <a:lnTo>
                    <a:pt x="280543" y="144780"/>
                  </a:lnTo>
                  <a:lnTo>
                    <a:pt x="290944" y="144780"/>
                  </a:lnTo>
                  <a:lnTo>
                    <a:pt x="290944" y="0"/>
                  </a:lnTo>
                  <a:lnTo>
                    <a:pt x="280543" y="0"/>
                  </a:lnTo>
                  <a:lnTo>
                    <a:pt x="280543" y="254"/>
                  </a:lnTo>
                  <a:lnTo>
                    <a:pt x="259969" y="254"/>
                  </a:lnTo>
                  <a:lnTo>
                    <a:pt x="239522" y="1016"/>
                  </a:lnTo>
                  <a:lnTo>
                    <a:pt x="205994" y="1651"/>
                  </a:lnTo>
                  <a:lnTo>
                    <a:pt x="137668" y="1651"/>
                  </a:lnTo>
                  <a:lnTo>
                    <a:pt x="127254" y="2413"/>
                  </a:lnTo>
                  <a:lnTo>
                    <a:pt x="113919" y="2413"/>
                  </a:lnTo>
                  <a:lnTo>
                    <a:pt x="97028" y="3175"/>
                  </a:lnTo>
                  <a:lnTo>
                    <a:pt x="62103" y="3175"/>
                  </a:lnTo>
                  <a:lnTo>
                    <a:pt x="31991" y="4572"/>
                  </a:lnTo>
                  <a:lnTo>
                    <a:pt x="16891" y="6350"/>
                  </a:lnTo>
                  <a:lnTo>
                    <a:pt x="0" y="8890"/>
                  </a:lnTo>
                  <a:lnTo>
                    <a:pt x="0" y="153797"/>
                  </a:lnTo>
                  <a:lnTo>
                    <a:pt x="71869" y="153797"/>
                  </a:lnTo>
                  <a:lnTo>
                    <a:pt x="88773" y="151257"/>
                  </a:lnTo>
                  <a:lnTo>
                    <a:pt x="103886" y="149479"/>
                  </a:lnTo>
                  <a:lnTo>
                    <a:pt x="134112" y="147955"/>
                  </a:lnTo>
                  <a:lnTo>
                    <a:pt x="169037" y="147955"/>
                  </a:lnTo>
                  <a:lnTo>
                    <a:pt x="185801" y="147320"/>
                  </a:lnTo>
                  <a:lnTo>
                    <a:pt x="199136" y="147320"/>
                  </a:lnTo>
                  <a:lnTo>
                    <a:pt x="209550" y="146558"/>
                  </a:lnTo>
                  <a:lnTo>
                    <a:pt x="278003" y="146558"/>
                  </a:lnTo>
                  <a:lnTo>
                    <a:pt x="297053" y="146050"/>
                  </a:lnTo>
                  <a:lnTo>
                    <a:pt x="314871" y="146050"/>
                  </a:lnTo>
                  <a:lnTo>
                    <a:pt x="331470" y="146558"/>
                  </a:lnTo>
                  <a:lnTo>
                    <a:pt x="331470" y="146050"/>
                  </a:lnTo>
                  <a:lnTo>
                    <a:pt x="403352" y="146050"/>
                  </a:lnTo>
                  <a:lnTo>
                    <a:pt x="403352" y="146558"/>
                  </a:lnTo>
                  <a:lnTo>
                    <a:pt x="453707" y="146558"/>
                  </a:lnTo>
                  <a:lnTo>
                    <a:pt x="453707" y="1701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4952" y="3384803"/>
              <a:ext cx="1243583" cy="44958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889760" y="1556003"/>
            <a:ext cx="8412480" cy="4936490"/>
            <a:chOff x="1889760" y="1556003"/>
            <a:chExt cx="8412480" cy="49364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89760" y="1556003"/>
              <a:ext cx="8412480" cy="493623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685788" y="3643883"/>
              <a:ext cx="1502410" cy="2355850"/>
            </a:xfrm>
            <a:custGeom>
              <a:avLst/>
              <a:gdLst/>
              <a:ahLst/>
              <a:cxnLst/>
              <a:rect l="l" t="t" r="r" b="b"/>
              <a:pathLst>
                <a:path w="1502409" h="2355850">
                  <a:moveTo>
                    <a:pt x="336423" y="115570"/>
                  </a:moveTo>
                  <a:lnTo>
                    <a:pt x="335280" y="110490"/>
                  </a:lnTo>
                  <a:lnTo>
                    <a:pt x="334518" y="104140"/>
                  </a:lnTo>
                  <a:lnTo>
                    <a:pt x="331851" y="92710"/>
                  </a:lnTo>
                  <a:lnTo>
                    <a:pt x="317881" y="60960"/>
                  </a:lnTo>
                  <a:lnTo>
                    <a:pt x="314706" y="55880"/>
                  </a:lnTo>
                  <a:lnTo>
                    <a:pt x="312801" y="53340"/>
                  </a:lnTo>
                  <a:lnTo>
                    <a:pt x="311023" y="50800"/>
                  </a:lnTo>
                  <a:lnTo>
                    <a:pt x="310007" y="49530"/>
                  </a:lnTo>
                  <a:lnTo>
                    <a:pt x="294894" y="43180"/>
                  </a:lnTo>
                  <a:lnTo>
                    <a:pt x="291973" y="42291"/>
                  </a:lnTo>
                  <a:lnTo>
                    <a:pt x="291973" y="151130"/>
                  </a:lnTo>
                  <a:lnTo>
                    <a:pt x="289814" y="153670"/>
                  </a:lnTo>
                  <a:lnTo>
                    <a:pt x="288036" y="154940"/>
                  </a:lnTo>
                  <a:lnTo>
                    <a:pt x="285877" y="157480"/>
                  </a:lnTo>
                  <a:lnTo>
                    <a:pt x="283337" y="161290"/>
                  </a:lnTo>
                  <a:lnTo>
                    <a:pt x="280035" y="163830"/>
                  </a:lnTo>
                  <a:lnTo>
                    <a:pt x="277622" y="167640"/>
                  </a:lnTo>
                  <a:lnTo>
                    <a:pt x="275463" y="170307"/>
                  </a:lnTo>
                  <a:lnTo>
                    <a:pt x="271145" y="174117"/>
                  </a:lnTo>
                  <a:lnTo>
                    <a:pt x="266827" y="176657"/>
                  </a:lnTo>
                  <a:lnTo>
                    <a:pt x="261747" y="180467"/>
                  </a:lnTo>
                  <a:lnTo>
                    <a:pt x="255270" y="183007"/>
                  </a:lnTo>
                  <a:lnTo>
                    <a:pt x="249174" y="184277"/>
                  </a:lnTo>
                  <a:lnTo>
                    <a:pt x="249174" y="179197"/>
                  </a:lnTo>
                  <a:lnTo>
                    <a:pt x="247015" y="179197"/>
                  </a:lnTo>
                  <a:lnTo>
                    <a:pt x="221742" y="175387"/>
                  </a:lnTo>
                  <a:lnTo>
                    <a:pt x="200152" y="172847"/>
                  </a:lnTo>
                  <a:lnTo>
                    <a:pt x="180340" y="170307"/>
                  </a:lnTo>
                  <a:lnTo>
                    <a:pt x="149352" y="170307"/>
                  </a:lnTo>
                  <a:lnTo>
                    <a:pt x="145034" y="169037"/>
                  </a:lnTo>
                  <a:lnTo>
                    <a:pt x="136779" y="167640"/>
                  </a:lnTo>
                  <a:lnTo>
                    <a:pt x="123190" y="165100"/>
                  </a:lnTo>
                  <a:lnTo>
                    <a:pt x="104648" y="161290"/>
                  </a:lnTo>
                  <a:lnTo>
                    <a:pt x="85979" y="158750"/>
                  </a:lnTo>
                  <a:lnTo>
                    <a:pt x="68961" y="153670"/>
                  </a:lnTo>
                  <a:lnTo>
                    <a:pt x="56769" y="151130"/>
                  </a:lnTo>
                  <a:lnTo>
                    <a:pt x="47752" y="147320"/>
                  </a:lnTo>
                  <a:lnTo>
                    <a:pt x="44704" y="144399"/>
                  </a:lnTo>
                  <a:lnTo>
                    <a:pt x="46355" y="139700"/>
                  </a:lnTo>
                  <a:lnTo>
                    <a:pt x="48514" y="135890"/>
                  </a:lnTo>
                  <a:lnTo>
                    <a:pt x="50673" y="130810"/>
                  </a:lnTo>
                  <a:lnTo>
                    <a:pt x="53213" y="127000"/>
                  </a:lnTo>
                  <a:lnTo>
                    <a:pt x="53975" y="125730"/>
                  </a:lnTo>
                  <a:lnTo>
                    <a:pt x="55372" y="123190"/>
                  </a:lnTo>
                  <a:lnTo>
                    <a:pt x="57531" y="120650"/>
                  </a:lnTo>
                  <a:lnTo>
                    <a:pt x="58928" y="116840"/>
                  </a:lnTo>
                  <a:lnTo>
                    <a:pt x="61849" y="114300"/>
                  </a:lnTo>
                  <a:lnTo>
                    <a:pt x="63627" y="111760"/>
                  </a:lnTo>
                  <a:lnTo>
                    <a:pt x="66802" y="109220"/>
                  </a:lnTo>
                  <a:lnTo>
                    <a:pt x="68961" y="106680"/>
                  </a:lnTo>
                  <a:lnTo>
                    <a:pt x="72263" y="104140"/>
                  </a:lnTo>
                  <a:lnTo>
                    <a:pt x="74803" y="102870"/>
                  </a:lnTo>
                  <a:lnTo>
                    <a:pt x="77978" y="101600"/>
                  </a:lnTo>
                  <a:lnTo>
                    <a:pt x="81280" y="100330"/>
                  </a:lnTo>
                  <a:lnTo>
                    <a:pt x="84074" y="97790"/>
                  </a:lnTo>
                  <a:lnTo>
                    <a:pt x="87757" y="96520"/>
                  </a:lnTo>
                  <a:lnTo>
                    <a:pt x="90297" y="95250"/>
                  </a:lnTo>
                  <a:lnTo>
                    <a:pt x="99949" y="95250"/>
                  </a:lnTo>
                  <a:lnTo>
                    <a:pt x="106045" y="93980"/>
                  </a:lnTo>
                  <a:lnTo>
                    <a:pt x="125349" y="93980"/>
                  </a:lnTo>
                  <a:lnTo>
                    <a:pt x="137541" y="92710"/>
                  </a:lnTo>
                  <a:lnTo>
                    <a:pt x="139700" y="92710"/>
                  </a:lnTo>
                  <a:lnTo>
                    <a:pt x="143637" y="93980"/>
                  </a:lnTo>
                  <a:lnTo>
                    <a:pt x="151511" y="95250"/>
                  </a:lnTo>
                  <a:lnTo>
                    <a:pt x="163068" y="96520"/>
                  </a:lnTo>
                  <a:lnTo>
                    <a:pt x="175641" y="96520"/>
                  </a:lnTo>
                  <a:lnTo>
                    <a:pt x="185039" y="97790"/>
                  </a:lnTo>
                  <a:lnTo>
                    <a:pt x="191135" y="97790"/>
                  </a:lnTo>
                  <a:lnTo>
                    <a:pt x="193675" y="99060"/>
                  </a:lnTo>
                  <a:lnTo>
                    <a:pt x="201295" y="99060"/>
                  </a:lnTo>
                  <a:lnTo>
                    <a:pt x="205613" y="101600"/>
                  </a:lnTo>
                  <a:lnTo>
                    <a:pt x="210947" y="101600"/>
                  </a:lnTo>
                  <a:lnTo>
                    <a:pt x="217424" y="104140"/>
                  </a:lnTo>
                  <a:lnTo>
                    <a:pt x="223901" y="105410"/>
                  </a:lnTo>
                  <a:lnTo>
                    <a:pt x="230759" y="106680"/>
                  </a:lnTo>
                  <a:lnTo>
                    <a:pt x="236474" y="107950"/>
                  </a:lnTo>
                  <a:lnTo>
                    <a:pt x="250952" y="113030"/>
                  </a:lnTo>
                  <a:lnTo>
                    <a:pt x="258826" y="114300"/>
                  </a:lnTo>
                  <a:lnTo>
                    <a:pt x="264287" y="116840"/>
                  </a:lnTo>
                  <a:lnTo>
                    <a:pt x="268605" y="118110"/>
                  </a:lnTo>
                  <a:lnTo>
                    <a:pt x="271145" y="119380"/>
                  </a:lnTo>
                  <a:lnTo>
                    <a:pt x="272923" y="120650"/>
                  </a:lnTo>
                  <a:lnTo>
                    <a:pt x="273939" y="120650"/>
                  </a:lnTo>
                  <a:lnTo>
                    <a:pt x="275082" y="123190"/>
                  </a:lnTo>
                  <a:lnTo>
                    <a:pt x="281940" y="133350"/>
                  </a:lnTo>
                  <a:lnTo>
                    <a:pt x="285496" y="137160"/>
                  </a:lnTo>
                  <a:lnTo>
                    <a:pt x="289052" y="146050"/>
                  </a:lnTo>
                  <a:lnTo>
                    <a:pt x="291973" y="151130"/>
                  </a:lnTo>
                  <a:lnTo>
                    <a:pt x="291973" y="42291"/>
                  </a:lnTo>
                  <a:lnTo>
                    <a:pt x="286893" y="40640"/>
                  </a:lnTo>
                  <a:lnTo>
                    <a:pt x="279781" y="38100"/>
                  </a:lnTo>
                  <a:lnTo>
                    <a:pt x="272542" y="36830"/>
                  </a:lnTo>
                  <a:lnTo>
                    <a:pt x="266827" y="34290"/>
                  </a:lnTo>
                  <a:lnTo>
                    <a:pt x="259969" y="33020"/>
                  </a:lnTo>
                  <a:lnTo>
                    <a:pt x="253492" y="31750"/>
                  </a:lnTo>
                  <a:lnTo>
                    <a:pt x="247015" y="29210"/>
                  </a:lnTo>
                  <a:lnTo>
                    <a:pt x="241554" y="29210"/>
                  </a:lnTo>
                  <a:lnTo>
                    <a:pt x="237236" y="27940"/>
                  </a:lnTo>
                  <a:lnTo>
                    <a:pt x="234315" y="26670"/>
                  </a:lnTo>
                  <a:lnTo>
                    <a:pt x="221107" y="26670"/>
                  </a:lnTo>
                  <a:lnTo>
                    <a:pt x="211709" y="24130"/>
                  </a:lnTo>
                  <a:lnTo>
                    <a:pt x="199136" y="24130"/>
                  </a:lnTo>
                  <a:lnTo>
                    <a:pt x="187579" y="22860"/>
                  </a:lnTo>
                  <a:lnTo>
                    <a:pt x="179705" y="21590"/>
                  </a:lnTo>
                  <a:lnTo>
                    <a:pt x="175641" y="20320"/>
                  </a:lnTo>
                  <a:lnTo>
                    <a:pt x="101346" y="20320"/>
                  </a:lnTo>
                  <a:lnTo>
                    <a:pt x="89154" y="21590"/>
                  </a:lnTo>
                  <a:lnTo>
                    <a:pt x="70104" y="21590"/>
                  </a:lnTo>
                  <a:lnTo>
                    <a:pt x="64008" y="22860"/>
                  </a:lnTo>
                  <a:lnTo>
                    <a:pt x="54229" y="22860"/>
                  </a:lnTo>
                  <a:lnTo>
                    <a:pt x="51689" y="24130"/>
                  </a:lnTo>
                  <a:lnTo>
                    <a:pt x="48133" y="25400"/>
                  </a:lnTo>
                  <a:lnTo>
                    <a:pt x="45212" y="27940"/>
                  </a:lnTo>
                  <a:lnTo>
                    <a:pt x="42037" y="29210"/>
                  </a:lnTo>
                  <a:lnTo>
                    <a:pt x="38735" y="30480"/>
                  </a:lnTo>
                  <a:lnTo>
                    <a:pt x="36195" y="33020"/>
                  </a:lnTo>
                  <a:lnTo>
                    <a:pt x="33020" y="34290"/>
                  </a:lnTo>
                  <a:lnTo>
                    <a:pt x="30861" y="36830"/>
                  </a:lnTo>
                  <a:lnTo>
                    <a:pt x="27559" y="39370"/>
                  </a:lnTo>
                  <a:lnTo>
                    <a:pt x="25781" y="41910"/>
                  </a:lnTo>
                  <a:lnTo>
                    <a:pt x="22987" y="45720"/>
                  </a:lnTo>
                  <a:lnTo>
                    <a:pt x="21463" y="48260"/>
                  </a:lnTo>
                  <a:lnTo>
                    <a:pt x="19304" y="50800"/>
                  </a:lnTo>
                  <a:lnTo>
                    <a:pt x="17145" y="54610"/>
                  </a:lnTo>
                  <a:lnTo>
                    <a:pt x="14605" y="59690"/>
                  </a:lnTo>
                  <a:lnTo>
                    <a:pt x="10287" y="67310"/>
                  </a:lnTo>
                  <a:lnTo>
                    <a:pt x="8509" y="72390"/>
                  </a:lnTo>
                  <a:lnTo>
                    <a:pt x="7493" y="77470"/>
                  </a:lnTo>
                  <a:lnTo>
                    <a:pt x="5969" y="82550"/>
                  </a:lnTo>
                  <a:lnTo>
                    <a:pt x="4953" y="88900"/>
                  </a:lnTo>
                  <a:lnTo>
                    <a:pt x="4191" y="92710"/>
                  </a:lnTo>
                  <a:lnTo>
                    <a:pt x="3175" y="96520"/>
                  </a:lnTo>
                  <a:lnTo>
                    <a:pt x="2794" y="100330"/>
                  </a:lnTo>
                  <a:lnTo>
                    <a:pt x="1651" y="104140"/>
                  </a:lnTo>
                  <a:lnTo>
                    <a:pt x="1016" y="109220"/>
                  </a:lnTo>
                  <a:lnTo>
                    <a:pt x="635" y="115570"/>
                  </a:lnTo>
                  <a:lnTo>
                    <a:pt x="0" y="119380"/>
                  </a:lnTo>
                  <a:lnTo>
                    <a:pt x="0" y="199517"/>
                  </a:lnTo>
                  <a:lnTo>
                    <a:pt x="254" y="202057"/>
                  </a:lnTo>
                  <a:lnTo>
                    <a:pt x="1016" y="203327"/>
                  </a:lnTo>
                  <a:lnTo>
                    <a:pt x="1651" y="205867"/>
                  </a:lnTo>
                  <a:lnTo>
                    <a:pt x="3175" y="208407"/>
                  </a:lnTo>
                  <a:lnTo>
                    <a:pt x="3810" y="210947"/>
                  </a:lnTo>
                  <a:lnTo>
                    <a:pt x="7747" y="214757"/>
                  </a:lnTo>
                  <a:lnTo>
                    <a:pt x="11811" y="219837"/>
                  </a:lnTo>
                  <a:lnTo>
                    <a:pt x="20701" y="223647"/>
                  </a:lnTo>
                  <a:lnTo>
                    <a:pt x="33020" y="226187"/>
                  </a:lnTo>
                  <a:lnTo>
                    <a:pt x="49911" y="229997"/>
                  </a:lnTo>
                  <a:lnTo>
                    <a:pt x="68707" y="233807"/>
                  </a:lnTo>
                  <a:lnTo>
                    <a:pt x="86995" y="236347"/>
                  </a:lnTo>
                  <a:lnTo>
                    <a:pt x="100711" y="240157"/>
                  </a:lnTo>
                  <a:lnTo>
                    <a:pt x="109093" y="240157"/>
                  </a:lnTo>
                  <a:lnTo>
                    <a:pt x="113411" y="241427"/>
                  </a:lnTo>
                  <a:lnTo>
                    <a:pt x="114173" y="242697"/>
                  </a:lnTo>
                  <a:lnTo>
                    <a:pt x="124587" y="242697"/>
                  </a:lnTo>
                  <a:lnTo>
                    <a:pt x="124587" y="270637"/>
                  </a:lnTo>
                  <a:lnTo>
                    <a:pt x="136144" y="271907"/>
                  </a:lnTo>
                  <a:lnTo>
                    <a:pt x="189738" y="271907"/>
                  </a:lnTo>
                  <a:lnTo>
                    <a:pt x="205613" y="270637"/>
                  </a:lnTo>
                  <a:lnTo>
                    <a:pt x="217805" y="268097"/>
                  </a:lnTo>
                  <a:lnTo>
                    <a:pt x="251714" y="264287"/>
                  </a:lnTo>
                  <a:lnTo>
                    <a:pt x="259588" y="263017"/>
                  </a:lnTo>
                  <a:lnTo>
                    <a:pt x="267462" y="260477"/>
                  </a:lnTo>
                  <a:lnTo>
                    <a:pt x="271780" y="259207"/>
                  </a:lnTo>
                  <a:lnTo>
                    <a:pt x="275463" y="257937"/>
                  </a:lnTo>
                  <a:lnTo>
                    <a:pt x="280416" y="257937"/>
                  </a:lnTo>
                  <a:lnTo>
                    <a:pt x="285115" y="256667"/>
                  </a:lnTo>
                  <a:lnTo>
                    <a:pt x="291211" y="254127"/>
                  </a:lnTo>
                  <a:lnTo>
                    <a:pt x="297688" y="252857"/>
                  </a:lnTo>
                  <a:lnTo>
                    <a:pt x="301117" y="250317"/>
                  </a:lnTo>
                  <a:lnTo>
                    <a:pt x="302768" y="249047"/>
                  </a:lnTo>
                  <a:lnTo>
                    <a:pt x="307086" y="246507"/>
                  </a:lnTo>
                  <a:lnTo>
                    <a:pt x="311404" y="242697"/>
                  </a:lnTo>
                  <a:lnTo>
                    <a:pt x="313563" y="238887"/>
                  </a:lnTo>
                  <a:lnTo>
                    <a:pt x="316103" y="236347"/>
                  </a:lnTo>
                  <a:lnTo>
                    <a:pt x="319278" y="233807"/>
                  </a:lnTo>
                  <a:lnTo>
                    <a:pt x="321818" y="229997"/>
                  </a:lnTo>
                  <a:lnTo>
                    <a:pt x="324104" y="227457"/>
                  </a:lnTo>
                  <a:lnTo>
                    <a:pt x="325882" y="224917"/>
                  </a:lnTo>
                  <a:lnTo>
                    <a:pt x="328041" y="222377"/>
                  </a:lnTo>
                  <a:lnTo>
                    <a:pt x="330581" y="219837"/>
                  </a:lnTo>
                  <a:lnTo>
                    <a:pt x="332359" y="216027"/>
                  </a:lnTo>
                  <a:lnTo>
                    <a:pt x="334518" y="212217"/>
                  </a:lnTo>
                  <a:lnTo>
                    <a:pt x="335661" y="208407"/>
                  </a:lnTo>
                  <a:lnTo>
                    <a:pt x="336423" y="204597"/>
                  </a:lnTo>
                  <a:lnTo>
                    <a:pt x="336423" y="184277"/>
                  </a:lnTo>
                  <a:lnTo>
                    <a:pt x="336423" y="115570"/>
                  </a:lnTo>
                  <a:close/>
                </a:path>
                <a:path w="1502409" h="2355850">
                  <a:moveTo>
                    <a:pt x="1492504" y="118110"/>
                  </a:moveTo>
                  <a:lnTo>
                    <a:pt x="1491361" y="111760"/>
                  </a:lnTo>
                  <a:lnTo>
                    <a:pt x="1490980" y="104140"/>
                  </a:lnTo>
                  <a:lnTo>
                    <a:pt x="1489202" y="95250"/>
                  </a:lnTo>
                  <a:lnTo>
                    <a:pt x="1488821" y="90170"/>
                  </a:lnTo>
                  <a:lnTo>
                    <a:pt x="1487805" y="86360"/>
                  </a:lnTo>
                  <a:lnTo>
                    <a:pt x="1487805" y="83820"/>
                  </a:lnTo>
                  <a:lnTo>
                    <a:pt x="1487043" y="81280"/>
                  </a:lnTo>
                  <a:lnTo>
                    <a:pt x="1486662" y="78740"/>
                  </a:lnTo>
                  <a:lnTo>
                    <a:pt x="1486027" y="77470"/>
                  </a:lnTo>
                  <a:lnTo>
                    <a:pt x="1485265" y="76200"/>
                  </a:lnTo>
                  <a:lnTo>
                    <a:pt x="1484249" y="73660"/>
                  </a:lnTo>
                  <a:lnTo>
                    <a:pt x="1484249" y="72390"/>
                  </a:lnTo>
                  <a:lnTo>
                    <a:pt x="1483106" y="69850"/>
                  </a:lnTo>
                  <a:lnTo>
                    <a:pt x="1482344" y="67310"/>
                  </a:lnTo>
                  <a:lnTo>
                    <a:pt x="1480185" y="63500"/>
                  </a:lnTo>
                  <a:lnTo>
                    <a:pt x="1478788" y="59690"/>
                  </a:lnTo>
                  <a:lnTo>
                    <a:pt x="1463294" y="49530"/>
                  </a:lnTo>
                  <a:lnTo>
                    <a:pt x="1455928" y="46355"/>
                  </a:lnTo>
                  <a:lnTo>
                    <a:pt x="1455801" y="179197"/>
                  </a:lnTo>
                  <a:lnTo>
                    <a:pt x="1455801" y="139700"/>
                  </a:lnTo>
                  <a:lnTo>
                    <a:pt x="1455801" y="138430"/>
                  </a:lnTo>
                  <a:lnTo>
                    <a:pt x="1455674" y="139700"/>
                  </a:lnTo>
                  <a:lnTo>
                    <a:pt x="1455801" y="132080"/>
                  </a:lnTo>
                  <a:lnTo>
                    <a:pt x="1455928" y="46355"/>
                  </a:lnTo>
                  <a:lnTo>
                    <a:pt x="1455166" y="45974"/>
                  </a:lnTo>
                  <a:lnTo>
                    <a:pt x="1455166" y="179197"/>
                  </a:lnTo>
                  <a:lnTo>
                    <a:pt x="1455039" y="158750"/>
                  </a:lnTo>
                  <a:lnTo>
                    <a:pt x="1455039" y="157480"/>
                  </a:lnTo>
                  <a:lnTo>
                    <a:pt x="1454912" y="158750"/>
                  </a:lnTo>
                  <a:lnTo>
                    <a:pt x="1455039" y="147320"/>
                  </a:lnTo>
                  <a:lnTo>
                    <a:pt x="1455166" y="45974"/>
                  </a:lnTo>
                  <a:lnTo>
                    <a:pt x="1454658" y="45720"/>
                  </a:lnTo>
                  <a:lnTo>
                    <a:pt x="1453515" y="45212"/>
                  </a:lnTo>
                  <a:lnTo>
                    <a:pt x="1453515" y="169037"/>
                  </a:lnTo>
                  <a:lnTo>
                    <a:pt x="1453261" y="170307"/>
                  </a:lnTo>
                  <a:lnTo>
                    <a:pt x="1451864" y="174117"/>
                  </a:lnTo>
                  <a:lnTo>
                    <a:pt x="1449324" y="181737"/>
                  </a:lnTo>
                  <a:lnTo>
                    <a:pt x="1445641" y="188087"/>
                  </a:lnTo>
                  <a:lnTo>
                    <a:pt x="1441323" y="195707"/>
                  </a:lnTo>
                  <a:lnTo>
                    <a:pt x="1437767" y="200787"/>
                  </a:lnTo>
                  <a:lnTo>
                    <a:pt x="1434211" y="204597"/>
                  </a:lnTo>
                  <a:lnTo>
                    <a:pt x="1430528" y="208407"/>
                  </a:lnTo>
                  <a:lnTo>
                    <a:pt x="1427353" y="212217"/>
                  </a:lnTo>
                  <a:lnTo>
                    <a:pt x="1424051" y="216027"/>
                  </a:lnTo>
                  <a:lnTo>
                    <a:pt x="1421892" y="218567"/>
                  </a:lnTo>
                  <a:lnTo>
                    <a:pt x="1419733" y="219837"/>
                  </a:lnTo>
                  <a:lnTo>
                    <a:pt x="1418717" y="221107"/>
                  </a:lnTo>
                  <a:lnTo>
                    <a:pt x="1416939" y="222377"/>
                  </a:lnTo>
                  <a:lnTo>
                    <a:pt x="1415034" y="223647"/>
                  </a:lnTo>
                  <a:lnTo>
                    <a:pt x="1411859" y="226187"/>
                  </a:lnTo>
                  <a:lnTo>
                    <a:pt x="1408557" y="227457"/>
                  </a:lnTo>
                  <a:lnTo>
                    <a:pt x="1404239" y="231267"/>
                  </a:lnTo>
                  <a:lnTo>
                    <a:pt x="1401318" y="232537"/>
                  </a:lnTo>
                  <a:lnTo>
                    <a:pt x="1398524" y="235077"/>
                  </a:lnTo>
                  <a:lnTo>
                    <a:pt x="1394841" y="236347"/>
                  </a:lnTo>
                  <a:lnTo>
                    <a:pt x="1391920" y="238887"/>
                  </a:lnTo>
                  <a:lnTo>
                    <a:pt x="1387602" y="240157"/>
                  </a:lnTo>
                  <a:lnTo>
                    <a:pt x="1384681" y="242697"/>
                  </a:lnTo>
                  <a:lnTo>
                    <a:pt x="1381125" y="243967"/>
                  </a:lnTo>
                  <a:lnTo>
                    <a:pt x="1379347" y="245237"/>
                  </a:lnTo>
                  <a:lnTo>
                    <a:pt x="1376426" y="246507"/>
                  </a:lnTo>
                  <a:lnTo>
                    <a:pt x="1320673" y="246507"/>
                  </a:lnTo>
                  <a:lnTo>
                    <a:pt x="1314831" y="247777"/>
                  </a:lnTo>
                  <a:lnTo>
                    <a:pt x="1310132" y="249047"/>
                  </a:lnTo>
                  <a:lnTo>
                    <a:pt x="1308862" y="249428"/>
                  </a:lnTo>
                  <a:lnTo>
                    <a:pt x="1307338" y="249047"/>
                  </a:lnTo>
                  <a:lnTo>
                    <a:pt x="1299718" y="247777"/>
                  </a:lnTo>
                  <a:lnTo>
                    <a:pt x="1289685" y="247777"/>
                  </a:lnTo>
                  <a:lnTo>
                    <a:pt x="1277493" y="246507"/>
                  </a:lnTo>
                  <a:lnTo>
                    <a:pt x="1250823" y="241427"/>
                  </a:lnTo>
                  <a:lnTo>
                    <a:pt x="1239266" y="236347"/>
                  </a:lnTo>
                  <a:lnTo>
                    <a:pt x="1227709" y="232537"/>
                  </a:lnTo>
                  <a:lnTo>
                    <a:pt x="1217676" y="227457"/>
                  </a:lnTo>
                  <a:lnTo>
                    <a:pt x="1207897" y="222377"/>
                  </a:lnTo>
                  <a:lnTo>
                    <a:pt x="1199642" y="218567"/>
                  </a:lnTo>
                  <a:lnTo>
                    <a:pt x="1177023" y="190627"/>
                  </a:lnTo>
                  <a:lnTo>
                    <a:pt x="1173734" y="186563"/>
                  </a:lnTo>
                  <a:lnTo>
                    <a:pt x="1191387" y="146050"/>
                  </a:lnTo>
                  <a:lnTo>
                    <a:pt x="1194308" y="139700"/>
                  </a:lnTo>
                  <a:lnTo>
                    <a:pt x="1196467" y="134620"/>
                  </a:lnTo>
                  <a:lnTo>
                    <a:pt x="1199261" y="130810"/>
                  </a:lnTo>
                  <a:lnTo>
                    <a:pt x="1201801" y="125730"/>
                  </a:lnTo>
                  <a:lnTo>
                    <a:pt x="1206119" y="119380"/>
                  </a:lnTo>
                  <a:lnTo>
                    <a:pt x="1210056" y="113030"/>
                  </a:lnTo>
                  <a:lnTo>
                    <a:pt x="1215517" y="106680"/>
                  </a:lnTo>
                  <a:lnTo>
                    <a:pt x="1219835" y="100330"/>
                  </a:lnTo>
                  <a:lnTo>
                    <a:pt x="1224153" y="95250"/>
                  </a:lnTo>
                  <a:lnTo>
                    <a:pt x="1227074" y="91440"/>
                  </a:lnTo>
                  <a:lnTo>
                    <a:pt x="1229233" y="90170"/>
                  </a:lnTo>
                  <a:lnTo>
                    <a:pt x="1234186" y="88900"/>
                  </a:lnTo>
                  <a:lnTo>
                    <a:pt x="1242568" y="86360"/>
                  </a:lnTo>
                  <a:lnTo>
                    <a:pt x="1256919" y="85090"/>
                  </a:lnTo>
                  <a:lnTo>
                    <a:pt x="1291844" y="80010"/>
                  </a:lnTo>
                  <a:lnTo>
                    <a:pt x="1334643" y="76200"/>
                  </a:lnTo>
                  <a:lnTo>
                    <a:pt x="1345438" y="73660"/>
                  </a:lnTo>
                  <a:lnTo>
                    <a:pt x="1345438" y="92710"/>
                  </a:lnTo>
                  <a:lnTo>
                    <a:pt x="1345819" y="92710"/>
                  </a:lnTo>
                  <a:lnTo>
                    <a:pt x="1347216" y="93980"/>
                  </a:lnTo>
                  <a:lnTo>
                    <a:pt x="1351280" y="95250"/>
                  </a:lnTo>
                  <a:lnTo>
                    <a:pt x="1357757" y="96520"/>
                  </a:lnTo>
                  <a:lnTo>
                    <a:pt x="1368552" y="99060"/>
                  </a:lnTo>
                  <a:lnTo>
                    <a:pt x="1378585" y="102870"/>
                  </a:lnTo>
                  <a:lnTo>
                    <a:pt x="1387221" y="105410"/>
                  </a:lnTo>
                  <a:lnTo>
                    <a:pt x="1392682" y="106680"/>
                  </a:lnTo>
                  <a:lnTo>
                    <a:pt x="1397381" y="107950"/>
                  </a:lnTo>
                  <a:lnTo>
                    <a:pt x="1402461" y="110490"/>
                  </a:lnTo>
                  <a:lnTo>
                    <a:pt x="1410462" y="113030"/>
                  </a:lnTo>
                  <a:lnTo>
                    <a:pt x="1418717" y="118110"/>
                  </a:lnTo>
                  <a:lnTo>
                    <a:pt x="1427353" y="120650"/>
                  </a:lnTo>
                  <a:lnTo>
                    <a:pt x="1433830" y="124460"/>
                  </a:lnTo>
                  <a:lnTo>
                    <a:pt x="1438148" y="125730"/>
                  </a:lnTo>
                  <a:lnTo>
                    <a:pt x="1439926" y="127000"/>
                  </a:lnTo>
                  <a:lnTo>
                    <a:pt x="1440942" y="128270"/>
                  </a:lnTo>
                  <a:lnTo>
                    <a:pt x="1442847" y="132080"/>
                  </a:lnTo>
                  <a:lnTo>
                    <a:pt x="1444244" y="135890"/>
                  </a:lnTo>
                  <a:lnTo>
                    <a:pt x="1446403" y="139700"/>
                  </a:lnTo>
                  <a:lnTo>
                    <a:pt x="1447165" y="142240"/>
                  </a:lnTo>
                  <a:lnTo>
                    <a:pt x="1448181" y="143510"/>
                  </a:lnTo>
                  <a:lnTo>
                    <a:pt x="1448181" y="144780"/>
                  </a:lnTo>
                  <a:lnTo>
                    <a:pt x="1449959" y="148590"/>
                  </a:lnTo>
                  <a:lnTo>
                    <a:pt x="1450721" y="151130"/>
                  </a:lnTo>
                  <a:lnTo>
                    <a:pt x="1451102" y="153670"/>
                  </a:lnTo>
                  <a:lnTo>
                    <a:pt x="1451864" y="156210"/>
                  </a:lnTo>
                  <a:lnTo>
                    <a:pt x="1451864" y="158750"/>
                  </a:lnTo>
                  <a:lnTo>
                    <a:pt x="1452880" y="162560"/>
                  </a:lnTo>
                  <a:lnTo>
                    <a:pt x="1453261" y="167640"/>
                  </a:lnTo>
                  <a:lnTo>
                    <a:pt x="1453515" y="169037"/>
                  </a:lnTo>
                  <a:lnTo>
                    <a:pt x="1453515" y="45212"/>
                  </a:lnTo>
                  <a:lnTo>
                    <a:pt x="1446403" y="41910"/>
                  </a:lnTo>
                  <a:lnTo>
                    <a:pt x="1438529" y="38100"/>
                  </a:lnTo>
                  <a:lnTo>
                    <a:pt x="1433449" y="36830"/>
                  </a:lnTo>
                  <a:lnTo>
                    <a:pt x="1428750" y="35560"/>
                  </a:lnTo>
                  <a:lnTo>
                    <a:pt x="1423416" y="33020"/>
                  </a:lnTo>
                  <a:lnTo>
                    <a:pt x="1414780" y="30480"/>
                  </a:lnTo>
                  <a:lnTo>
                    <a:pt x="1404493" y="27940"/>
                  </a:lnTo>
                  <a:lnTo>
                    <a:pt x="1393698" y="24130"/>
                  </a:lnTo>
                  <a:lnTo>
                    <a:pt x="1387221" y="22860"/>
                  </a:lnTo>
                  <a:lnTo>
                    <a:pt x="1383284" y="21590"/>
                  </a:lnTo>
                  <a:lnTo>
                    <a:pt x="1381887" y="21590"/>
                  </a:lnTo>
                  <a:lnTo>
                    <a:pt x="1381506" y="20320"/>
                  </a:lnTo>
                  <a:lnTo>
                    <a:pt x="1356614" y="20320"/>
                  </a:lnTo>
                  <a:lnTo>
                    <a:pt x="1356614" y="0"/>
                  </a:lnTo>
                  <a:lnTo>
                    <a:pt x="1320673" y="0"/>
                  </a:lnTo>
                  <a:lnTo>
                    <a:pt x="1309497" y="2540"/>
                  </a:lnTo>
                  <a:lnTo>
                    <a:pt x="1298702" y="3810"/>
                  </a:lnTo>
                  <a:lnTo>
                    <a:pt x="1284986" y="5080"/>
                  </a:lnTo>
                  <a:lnTo>
                    <a:pt x="1271016" y="7620"/>
                  </a:lnTo>
                  <a:lnTo>
                    <a:pt x="1255776" y="8890"/>
                  </a:lnTo>
                  <a:lnTo>
                    <a:pt x="1220851" y="12700"/>
                  </a:lnTo>
                  <a:lnTo>
                    <a:pt x="1206500" y="15240"/>
                  </a:lnTo>
                  <a:lnTo>
                    <a:pt x="1198245" y="16510"/>
                  </a:lnTo>
                  <a:lnTo>
                    <a:pt x="1193165" y="17780"/>
                  </a:lnTo>
                  <a:lnTo>
                    <a:pt x="1191006" y="20320"/>
                  </a:lnTo>
                  <a:lnTo>
                    <a:pt x="1188212" y="22860"/>
                  </a:lnTo>
                  <a:lnTo>
                    <a:pt x="1183894" y="27940"/>
                  </a:lnTo>
                  <a:lnTo>
                    <a:pt x="1179449" y="34290"/>
                  </a:lnTo>
                  <a:lnTo>
                    <a:pt x="1173988" y="41910"/>
                  </a:lnTo>
                  <a:lnTo>
                    <a:pt x="1170051" y="48260"/>
                  </a:lnTo>
                  <a:lnTo>
                    <a:pt x="1165733" y="53340"/>
                  </a:lnTo>
                  <a:lnTo>
                    <a:pt x="1163193" y="58420"/>
                  </a:lnTo>
                  <a:lnTo>
                    <a:pt x="1160272" y="63500"/>
                  </a:lnTo>
                  <a:lnTo>
                    <a:pt x="1158113" y="67310"/>
                  </a:lnTo>
                  <a:lnTo>
                    <a:pt x="1155319" y="73660"/>
                  </a:lnTo>
                  <a:lnTo>
                    <a:pt x="1152017" y="80010"/>
                  </a:lnTo>
                  <a:lnTo>
                    <a:pt x="1136142" y="118110"/>
                  </a:lnTo>
                  <a:lnTo>
                    <a:pt x="1132586" y="232537"/>
                  </a:lnTo>
                  <a:lnTo>
                    <a:pt x="1132967" y="238887"/>
                  </a:lnTo>
                  <a:lnTo>
                    <a:pt x="1149858" y="278257"/>
                  </a:lnTo>
                  <a:lnTo>
                    <a:pt x="1181608" y="299847"/>
                  </a:lnTo>
                  <a:lnTo>
                    <a:pt x="1203325" y="308737"/>
                  </a:lnTo>
                  <a:lnTo>
                    <a:pt x="1214755" y="313817"/>
                  </a:lnTo>
                  <a:lnTo>
                    <a:pt x="1227455" y="316357"/>
                  </a:lnTo>
                  <a:lnTo>
                    <a:pt x="1241425" y="318897"/>
                  </a:lnTo>
                  <a:lnTo>
                    <a:pt x="1253617" y="320167"/>
                  </a:lnTo>
                  <a:lnTo>
                    <a:pt x="1263777" y="320167"/>
                  </a:lnTo>
                  <a:lnTo>
                    <a:pt x="1271270" y="321437"/>
                  </a:lnTo>
                  <a:lnTo>
                    <a:pt x="1346200" y="321437"/>
                  </a:lnTo>
                  <a:lnTo>
                    <a:pt x="1350899" y="320167"/>
                  </a:lnTo>
                  <a:lnTo>
                    <a:pt x="1356614" y="318897"/>
                  </a:lnTo>
                  <a:lnTo>
                    <a:pt x="1410462" y="318897"/>
                  </a:lnTo>
                  <a:lnTo>
                    <a:pt x="1412621" y="317627"/>
                  </a:lnTo>
                  <a:lnTo>
                    <a:pt x="1415415" y="317627"/>
                  </a:lnTo>
                  <a:lnTo>
                    <a:pt x="1417193" y="315087"/>
                  </a:lnTo>
                  <a:lnTo>
                    <a:pt x="1420876" y="313817"/>
                  </a:lnTo>
                  <a:lnTo>
                    <a:pt x="1423670" y="312547"/>
                  </a:lnTo>
                  <a:lnTo>
                    <a:pt x="1427988" y="310007"/>
                  </a:lnTo>
                  <a:lnTo>
                    <a:pt x="1430909" y="308737"/>
                  </a:lnTo>
                  <a:lnTo>
                    <a:pt x="1434465" y="307467"/>
                  </a:lnTo>
                  <a:lnTo>
                    <a:pt x="1440307" y="302387"/>
                  </a:lnTo>
                  <a:lnTo>
                    <a:pt x="1444625" y="299847"/>
                  </a:lnTo>
                  <a:lnTo>
                    <a:pt x="1447800" y="297307"/>
                  </a:lnTo>
                  <a:lnTo>
                    <a:pt x="1451102" y="296037"/>
                  </a:lnTo>
                  <a:lnTo>
                    <a:pt x="1452880" y="293497"/>
                  </a:lnTo>
                  <a:lnTo>
                    <a:pt x="1454658" y="293497"/>
                  </a:lnTo>
                  <a:lnTo>
                    <a:pt x="1457960" y="289687"/>
                  </a:lnTo>
                  <a:lnTo>
                    <a:pt x="1460119" y="287147"/>
                  </a:lnTo>
                  <a:lnTo>
                    <a:pt x="1463294" y="284607"/>
                  </a:lnTo>
                  <a:lnTo>
                    <a:pt x="1466596" y="280797"/>
                  </a:lnTo>
                  <a:lnTo>
                    <a:pt x="1473708" y="273177"/>
                  </a:lnTo>
                  <a:lnTo>
                    <a:pt x="1477391" y="266827"/>
                  </a:lnTo>
                  <a:lnTo>
                    <a:pt x="1481709" y="260477"/>
                  </a:lnTo>
                  <a:lnTo>
                    <a:pt x="1485265" y="252857"/>
                  </a:lnTo>
                  <a:lnTo>
                    <a:pt x="1486636" y="249428"/>
                  </a:lnTo>
                  <a:lnTo>
                    <a:pt x="1487805" y="246507"/>
                  </a:lnTo>
                  <a:lnTo>
                    <a:pt x="1489202" y="242697"/>
                  </a:lnTo>
                  <a:lnTo>
                    <a:pt x="1489964" y="237617"/>
                  </a:lnTo>
                  <a:lnTo>
                    <a:pt x="1490726" y="235077"/>
                  </a:lnTo>
                  <a:lnTo>
                    <a:pt x="1490853" y="232537"/>
                  </a:lnTo>
                  <a:lnTo>
                    <a:pt x="1490980" y="218567"/>
                  </a:lnTo>
                  <a:lnTo>
                    <a:pt x="1491615" y="212217"/>
                  </a:lnTo>
                  <a:lnTo>
                    <a:pt x="1491653" y="186563"/>
                  </a:lnTo>
                  <a:lnTo>
                    <a:pt x="1491742" y="147320"/>
                  </a:lnTo>
                  <a:lnTo>
                    <a:pt x="1491742" y="204597"/>
                  </a:lnTo>
                  <a:lnTo>
                    <a:pt x="1492504" y="198247"/>
                  </a:lnTo>
                  <a:lnTo>
                    <a:pt x="1492504" y="147320"/>
                  </a:lnTo>
                  <a:lnTo>
                    <a:pt x="1492504" y="118110"/>
                  </a:lnTo>
                  <a:close/>
                </a:path>
                <a:path w="1502409" h="2355850">
                  <a:moveTo>
                    <a:pt x="1502156" y="2280666"/>
                  </a:moveTo>
                  <a:lnTo>
                    <a:pt x="1409954" y="2280666"/>
                  </a:lnTo>
                  <a:lnTo>
                    <a:pt x="1409954" y="2281936"/>
                  </a:lnTo>
                  <a:lnTo>
                    <a:pt x="1373886" y="2281936"/>
                  </a:lnTo>
                  <a:lnTo>
                    <a:pt x="1373886" y="2283206"/>
                  </a:lnTo>
                  <a:lnTo>
                    <a:pt x="1235202" y="2283206"/>
                  </a:lnTo>
                  <a:lnTo>
                    <a:pt x="1235202" y="2281936"/>
                  </a:lnTo>
                  <a:lnTo>
                    <a:pt x="1176655" y="2281936"/>
                  </a:lnTo>
                  <a:lnTo>
                    <a:pt x="1176655" y="2280666"/>
                  </a:lnTo>
                  <a:lnTo>
                    <a:pt x="1176655" y="2279396"/>
                  </a:lnTo>
                  <a:lnTo>
                    <a:pt x="1114552" y="2279396"/>
                  </a:lnTo>
                  <a:lnTo>
                    <a:pt x="1114552" y="2278126"/>
                  </a:lnTo>
                  <a:lnTo>
                    <a:pt x="1068451" y="2278126"/>
                  </a:lnTo>
                  <a:lnTo>
                    <a:pt x="1068451" y="2279396"/>
                  </a:lnTo>
                  <a:lnTo>
                    <a:pt x="1024890" y="2279396"/>
                  </a:lnTo>
                  <a:lnTo>
                    <a:pt x="1024890" y="2280666"/>
                  </a:lnTo>
                  <a:lnTo>
                    <a:pt x="1024890" y="2281936"/>
                  </a:lnTo>
                  <a:lnTo>
                    <a:pt x="1024890" y="2283206"/>
                  </a:lnTo>
                  <a:lnTo>
                    <a:pt x="1024890" y="2350516"/>
                  </a:lnTo>
                  <a:lnTo>
                    <a:pt x="1118870" y="2350516"/>
                  </a:lnTo>
                  <a:lnTo>
                    <a:pt x="1118870" y="2351786"/>
                  </a:lnTo>
                  <a:lnTo>
                    <a:pt x="1118870" y="2353056"/>
                  </a:lnTo>
                  <a:lnTo>
                    <a:pt x="1190498" y="2353056"/>
                  </a:lnTo>
                  <a:lnTo>
                    <a:pt x="1190498" y="2354326"/>
                  </a:lnTo>
                  <a:lnTo>
                    <a:pt x="1190498" y="2355596"/>
                  </a:lnTo>
                  <a:lnTo>
                    <a:pt x="1401699" y="2355596"/>
                  </a:lnTo>
                  <a:lnTo>
                    <a:pt x="1401699" y="2354326"/>
                  </a:lnTo>
                  <a:lnTo>
                    <a:pt x="1440815" y="2354326"/>
                  </a:lnTo>
                  <a:lnTo>
                    <a:pt x="1440815" y="2353056"/>
                  </a:lnTo>
                  <a:lnTo>
                    <a:pt x="1469517" y="2353056"/>
                  </a:lnTo>
                  <a:lnTo>
                    <a:pt x="1469517" y="2351786"/>
                  </a:lnTo>
                  <a:lnTo>
                    <a:pt x="1502156" y="2351786"/>
                  </a:lnTo>
                  <a:lnTo>
                    <a:pt x="1502156" y="2350516"/>
                  </a:lnTo>
                  <a:lnTo>
                    <a:pt x="1502156" y="2283206"/>
                  </a:lnTo>
                  <a:lnTo>
                    <a:pt x="1502156" y="2281936"/>
                  </a:lnTo>
                  <a:lnTo>
                    <a:pt x="1502156" y="2280666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96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819400" y="1656588"/>
            <a:ext cx="6553200" cy="4819015"/>
            <a:chOff x="2819400" y="1656588"/>
            <a:chExt cx="6553200" cy="48190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19400" y="1656588"/>
              <a:ext cx="6553200" cy="481888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22035" y="6053328"/>
              <a:ext cx="408432" cy="8686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77584" y="4619244"/>
              <a:ext cx="949451" cy="6400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042916" y="4434839"/>
              <a:ext cx="344170" cy="706755"/>
            </a:xfrm>
            <a:custGeom>
              <a:avLst/>
              <a:gdLst/>
              <a:ahLst/>
              <a:cxnLst/>
              <a:rect l="l" t="t" r="r" b="b"/>
              <a:pathLst>
                <a:path w="344170" h="706754">
                  <a:moveTo>
                    <a:pt x="318516" y="3937"/>
                  </a:moveTo>
                  <a:lnTo>
                    <a:pt x="285496" y="3937"/>
                  </a:lnTo>
                  <a:lnTo>
                    <a:pt x="284607" y="4318"/>
                  </a:lnTo>
                  <a:lnTo>
                    <a:pt x="281178" y="4318"/>
                  </a:lnTo>
                  <a:lnTo>
                    <a:pt x="276225" y="4953"/>
                  </a:lnTo>
                  <a:lnTo>
                    <a:pt x="262890" y="5842"/>
                  </a:lnTo>
                  <a:lnTo>
                    <a:pt x="261620" y="6604"/>
                  </a:lnTo>
                  <a:lnTo>
                    <a:pt x="259969" y="6604"/>
                  </a:lnTo>
                  <a:lnTo>
                    <a:pt x="257937" y="7112"/>
                  </a:lnTo>
                  <a:lnTo>
                    <a:pt x="247015" y="7112"/>
                  </a:lnTo>
                  <a:lnTo>
                    <a:pt x="244094" y="7493"/>
                  </a:lnTo>
                  <a:lnTo>
                    <a:pt x="240665" y="7493"/>
                  </a:lnTo>
                  <a:lnTo>
                    <a:pt x="236728" y="8890"/>
                  </a:lnTo>
                  <a:lnTo>
                    <a:pt x="227076" y="10160"/>
                  </a:lnTo>
                  <a:lnTo>
                    <a:pt x="223901" y="11049"/>
                  </a:lnTo>
                  <a:lnTo>
                    <a:pt x="184023" y="10541"/>
                  </a:lnTo>
                  <a:lnTo>
                    <a:pt x="178181" y="9779"/>
                  </a:lnTo>
                  <a:lnTo>
                    <a:pt x="168148" y="9144"/>
                  </a:lnTo>
                  <a:lnTo>
                    <a:pt x="151257" y="8509"/>
                  </a:lnTo>
                  <a:lnTo>
                    <a:pt x="128651" y="6604"/>
                  </a:lnTo>
                  <a:lnTo>
                    <a:pt x="82550" y="3556"/>
                  </a:lnTo>
                  <a:lnTo>
                    <a:pt x="64008" y="1270"/>
                  </a:lnTo>
                  <a:lnTo>
                    <a:pt x="47498" y="1016"/>
                  </a:lnTo>
                  <a:lnTo>
                    <a:pt x="33274" y="0"/>
                  </a:lnTo>
                  <a:lnTo>
                    <a:pt x="0" y="0"/>
                  </a:lnTo>
                  <a:lnTo>
                    <a:pt x="0" y="65532"/>
                  </a:lnTo>
                  <a:lnTo>
                    <a:pt x="14224" y="66421"/>
                  </a:lnTo>
                  <a:lnTo>
                    <a:pt x="30861" y="66802"/>
                  </a:lnTo>
                  <a:lnTo>
                    <a:pt x="49530" y="69088"/>
                  </a:lnTo>
                  <a:lnTo>
                    <a:pt x="95504" y="72136"/>
                  </a:lnTo>
                  <a:lnTo>
                    <a:pt x="118110" y="74041"/>
                  </a:lnTo>
                  <a:lnTo>
                    <a:pt x="135001" y="74676"/>
                  </a:lnTo>
                  <a:lnTo>
                    <a:pt x="144907" y="75311"/>
                  </a:lnTo>
                  <a:lnTo>
                    <a:pt x="150876" y="76073"/>
                  </a:lnTo>
                  <a:lnTo>
                    <a:pt x="213614" y="76962"/>
                  </a:lnTo>
                  <a:lnTo>
                    <a:pt x="252095" y="76962"/>
                  </a:lnTo>
                  <a:lnTo>
                    <a:pt x="254381" y="76581"/>
                  </a:lnTo>
                  <a:lnTo>
                    <a:pt x="256921" y="76581"/>
                  </a:lnTo>
                  <a:lnTo>
                    <a:pt x="260350" y="75692"/>
                  </a:lnTo>
                  <a:lnTo>
                    <a:pt x="269875" y="74295"/>
                  </a:lnTo>
                  <a:lnTo>
                    <a:pt x="273939" y="73025"/>
                  </a:lnTo>
                  <a:lnTo>
                    <a:pt x="277114" y="73025"/>
                  </a:lnTo>
                  <a:lnTo>
                    <a:pt x="280162" y="72644"/>
                  </a:lnTo>
                  <a:lnTo>
                    <a:pt x="291084" y="72644"/>
                  </a:lnTo>
                  <a:lnTo>
                    <a:pt x="293116" y="72136"/>
                  </a:lnTo>
                  <a:lnTo>
                    <a:pt x="294767" y="72136"/>
                  </a:lnTo>
                  <a:lnTo>
                    <a:pt x="296164" y="71374"/>
                  </a:lnTo>
                  <a:lnTo>
                    <a:pt x="314325" y="69850"/>
                  </a:lnTo>
                  <a:lnTo>
                    <a:pt x="317627" y="69850"/>
                  </a:lnTo>
                  <a:lnTo>
                    <a:pt x="318516" y="69469"/>
                  </a:lnTo>
                  <a:lnTo>
                    <a:pt x="318516" y="3937"/>
                  </a:lnTo>
                  <a:close/>
                </a:path>
                <a:path w="344170" h="706754">
                  <a:moveTo>
                    <a:pt x="325628" y="629412"/>
                  </a:moveTo>
                  <a:lnTo>
                    <a:pt x="299339" y="629412"/>
                  </a:lnTo>
                  <a:lnTo>
                    <a:pt x="268859" y="628650"/>
                  </a:lnTo>
                  <a:lnTo>
                    <a:pt x="253492" y="628015"/>
                  </a:lnTo>
                  <a:lnTo>
                    <a:pt x="220472" y="628015"/>
                  </a:lnTo>
                  <a:lnTo>
                    <a:pt x="208534" y="628650"/>
                  </a:lnTo>
                  <a:lnTo>
                    <a:pt x="198247" y="628650"/>
                  </a:lnTo>
                  <a:lnTo>
                    <a:pt x="187579" y="629920"/>
                  </a:lnTo>
                  <a:lnTo>
                    <a:pt x="177038" y="629920"/>
                  </a:lnTo>
                  <a:lnTo>
                    <a:pt x="160782" y="630682"/>
                  </a:lnTo>
                  <a:lnTo>
                    <a:pt x="85471" y="630682"/>
                  </a:lnTo>
                  <a:lnTo>
                    <a:pt x="82169" y="630936"/>
                  </a:lnTo>
                  <a:lnTo>
                    <a:pt x="80264" y="631952"/>
                  </a:lnTo>
                  <a:lnTo>
                    <a:pt x="77851" y="632206"/>
                  </a:lnTo>
                  <a:lnTo>
                    <a:pt x="75184" y="633349"/>
                  </a:lnTo>
                  <a:lnTo>
                    <a:pt x="73152" y="633603"/>
                  </a:lnTo>
                  <a:lnTo>
                    <a:pt x="68326" y="635889"/>
                  </a:lnTo>
                  <a:lnTo>
                    <a:pt x="65278" y="636524"/>
                  </a:lnTo>
                  <a:lnTo>
                    <a:pt x="62992" y="637286"/>
                  </a:lnTo>
                  <a:lnTo>
                    <a:pt x="59690" y="637794"/>
                  </a:lnTo>
                  <a:lnTo>
                    <a:pt x="54991" y="639191"/>
                  </a:lnTo>
                  <a:lnTo>
                    <a:pt x="49022" y="639572"/>
                  </a:lnTo>
                  <a:lnTo>
                    <a:pt x="42164" y="640461"/>
                  </a:lnTo>
                  <a:lnTo>
                    <a:pt x="34544" y="641223"/>
                  </a:lnTo>
                  <a:lnTo>
                    <a:pt x="34544" y="706628"/>
                  </a:lnTo>
                  <a:lnTo>
                    <a:pt x="67564" y="706628"/>
                  </a:lnTo>
                  <a:lnTo>
                    <a:pt x="75184" y="705993"/>
                  </a:lnTo>
                  <a:lnTo>
                    <a:pt x="82169" y="705104"/>
                  </a:lnTo>
                  <a:lnTo>
                    <a:pt x="88138" y="704723"/>
                  </a:lnTo>
                  <a:lnTo>
                    <a:pt x="92837" y="703326"/>
                  </a:lnTo>
                  <a:lnTo>
                    <a:pt x="101346" y="701421"/>
                  </a:lnTo>
                  <a:lnTo>
                    <a:pt x="106426" y="699135"/>
                  </a:lnTo>
                  <a:lnTo>
                    <a:pt x="108458" y="698754"/>
                  </a:lnTo>
                  <a:lnTo>
                    <a:pt x="111125" y="697738"/>
                  </a:lnTo>
                  <a:lnTo>
                    <a:pt x="113284" y="697484"/>
                  </a:lnTo>
                  <a:lnTo>
                    <a:pt x="115316" y="696468"/>
                  </a:lnTo>
                  <a:lnTo>
                    <a:pt x="117094" y="696468"/>
                  </a:lnTo>
                  <a:lnTo>
                    <a:pt x="118745" y="696214"/>
                  </a:lnTo>
                  <a:lnTo>
                    <a:pt x="193929" y="696214"/>
                  </a:lnTo>
                  <a:lnTo>
                    <a:pt x="210185" y="695452"/>
                  </a:lnTo>
                  <a:lnTo>
                    <a:pt x="220853" y="695452"/>
                  </a:lnTo>
                  <a:lnTo>
                    <a:pt x="231394" y="694182"/>
                  </a:lnTo>
                  <a:lnTo>
                    <a:pt x="266192" y="694944"/>
                  </a:lnTo>
                  <a:lnTo>
                    <a:pt x="325628" y="694944"/>
                  </a:lnTo>
                  <a:lnTo>
                    <a:pt x="325628" y="629412"/>
                  </a:lnTo>
                  <a:close/>
                </a:path>
                <a:path w="344170" h="706754">
                  <a:moveTo>
                    <a:pt x="344043" y="527812"/>
                  </a:moveTo>
                  <a:lnTo>
                    <a:pt x="342138" y="527812"/>
                  </a:lnTo>
                  <a:lnTo>
                    <a:pt x="339217" y="527431"/>
                  </a:lnTo>
                  <a:lnTo>
                    <a:pt x="328549" y="526923"/>
                  </a:lnTo>
                  <a:lnTo>
                    <a:pt x="323850" y="526923"/>
                  </a:lnTo>
                  <a:lnTo>
                    <a:pt x="315849" y="525907"/>
                  </a:lnTo>
                  <a:lnTo>
                    <a:pt x="308991" y="524637"/>
                  </a:lnTo>
                  <a:lnTo>
                    <a:pt x="299974" y="523875"/>
                  </a:lnTo>
                  <a:lnTo>
                    <a:pt x="291973" y="523494"/>
                  </a:lnTo>
                  <a:lnTo>
                    <a:pt x="252222" y="523494"/>
                  </a:lnTo>
                  <a:lnTo>
                    <a:pt x="211836" y="522605"/>
                  </a:lnTo>
                  <a:lnTo>
                    <a:pt x="189992" y="520954"/>
                  </a:lnTo>
                  <a:lnTo>
                    <a:pt x="165354" y="519938"/>
                  </a:lnTo>
                  <a:lnTo>
                    <a:pt x="118364" y="516382"/>
                  </a:lnTo>
                  <a:lnTo>
                    <a:pt x="99822" y="514350"/>
                  </a:lnTo>
                  <a:lnTo>
                    <a:pt x="84201" y="511810"/>
                  </a:lnTo>
                  <a:lnTo>
                    <a:pt x="51054" y="511810"/>
                  </a:lnTo>
                  <a:lnTo>
                    <a:pt x="51054" y="577215"/>
                  </a:lnTo>
                  <a:lnTo>
                    <a:pt x="66675" y="579882"/>
                  </a:lnTo>
                  <a:lnTo>
                    <a:pt x="85090" y="581914"/>
                  </a:lnTo>
                  <a:lnTo>
                    <a:pt x="132334" y="585470"/>
                  </a:lnTo>
                  <a:lnTo>
                    <a:pt x="156845" y="586486"/>
                  </a:lnTo>
                  <a:lnTo>
                    <a:pt x="178689" y="588137"/>
                  </a:lnTo>
                  <a:lnTo>
                    <a:pt x="219202" y="589026"/>
                  </a:lnTo>
                  <a:lnTo>
                    <a:pt x="258953" y="589026"/>
                  </a:lnTo>
                  <a:lnTo>
                    <a:pt x="275717" y="590042"/>
                  </a:lnTo>
                  <a:lnTo>
                    <a:pt x="290703" y="592455"/>
                  </a:lnTo>
                  <a:lnTo>
                    <a:pt x="300355" y="592582"/>
                  </a:lnTo>
                  <a:lnTo>
                    <a:pt x="308991" y="593344"/>
                  </a:lnTo>
                  <a:lnTo>
                    <a:pt x="344043" y="593344"/>
                  </a:lnTo>
                  <a:lnTo>
                    <a:pt x="344043" y="527812"/>
                  </a:lnTo>
                  <a:close/>
                </a:path>
              </a:pathLst>
            </a:custGeom>
            <a:solidFill>
              <a:srgbClr val="FFACD3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7625715" cy="41620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Male</a:t>
            </a:r>
            <a:r>
              <a:rPr sz="2800" u="sng" spc="-1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Reproductive</a:t>
            </a:r>
            <a:r>
              <a:rPr sz="2800" u="sng" spc="-1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Organs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055"/>
              </a:lnSpc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Prostate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Gland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ts val="2745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Inferior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bladder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415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Base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gland</a:t>
            </a:r>
            <a:r>
              <a:rPr sz="2400" spc="-1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adjacent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neck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bladder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4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Composed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1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glandular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muscular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tissue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0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Central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zone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hyperdense,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45" dirty="0">
                <a:latin typeface="+mn-lt"/>
                <a:cs typeface="Arial MT"/>
              </a:rPr>
              <a:t>40-</a:t>
            </a:r>
            <a:r>
              <a:rPr sz="2400" dirty="0">
                <a:latin typeface="+mn-lt"/>
                <a:cs typeface="Arial MT"/>
              </a:rPr>
              <a:t>60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HU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Peripheral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zone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hypodense,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30" dirty="0">
                <a:latin typeface="+mn-lt"/>
                <a:cs typeface="Arial MT"/>
              </a:rPr>
              <a:t>10-</a:t>
            </a:r>
            <a:r>
              <a:rPr sz="2400" dirty="0">
                <a:latin typeface="+mn-lt"/>
                <a:cs typeface="Arial MT"/>
              </a:rPr>
              <a:t>25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HU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828800" y="1615439"/>
            <a:ext cx="8534400" cy="4876800"/>
            <a:chOff x="1828800" y="1615439"/>
            <a:chExt cx="8534400" cy="48768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8800" y="1615439"/>
              <a:ext cx="8534400" cy="48768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116068" y="5586983"/>
              <a:ext cx="656590" cy="354965"/>
            </a:xfrm>
            <a:custGeom>
              <a:avLst/>
              <a:gdLst/>
              <a:ahLst/>
              <a:cxnLst/>
              <a:rect l="l" t="t" r="r" b="b"/>
              <a:pathLst>
                <a:path w="656589" h="354964">
                  <a:moveTo>
                    <a:pt x="539750" y="209626"/>
                  </a:moveTo>
                  <a:lnTo>
                    <a:pt x="465201" y="209626"/>
                  </a:lnTo>
                  <a:lnTo>
                    <a:pt x="457581" y="210388"/>
                  </a:lnTo>
                  <a:lnTo>
                    <a:pt x="438912" y="210502"/>
                  </a:lnTo>
                  <a:lnTo>
                    <a:pt x="425958" y="210007"/>
                  </a:lnTo>
                  <a:lnTo>
                    <a:pt x="408686" y="210007"/>
                  </a:lnTo>
                  <a:lnTo>
                    <a:pt x="399669" y="209372"/>
                  </a:lnTo>
                  <a:lnTo>
                    <a:pt x="377571" y="209372"/>
                  </a:lnTo>
                  <a:lnTo>
                    <a:pt x="358521" y="207225"/>
                  </a:lnTo>
                  <a:lnTo>
                    <a:pt x="329819" y="205701"/>
                  </a:lnTo>
                  <a:lnTo>
                    <a:pt x="300990" y="203161"/>
                  </a:lnTo>
                  <a:lnTo>
                    <a:pt x="267462" y="201764"/>
                  </a:lnTo>
                  <a:lnTo>
                    <a:pt x="236855" y="201002"/>
                  </a:lnTo>
                  <a:lnTo>
                    <a:pt x="96012" y="201002"/>
                  </a:lnTo>
                  <a:lnTo>
                    <a:pt x="96012" y="344817"/>
                  </a:lnTo>
                  <a:lnTo>
                    <a:pt x="164846" y="344817"/>
                  </a:lnTo>
                  <a:lnTo>
                    <a:pt x="195453" y="345579"/>
                  </a:lnTo>
                  <a:lnTo>
                    <a:pt x="228981" y="346976"/>
                  </a:lnTo>
                  <a:lnTo>
                    <a:pt x="257810" y="349516"/>
                  </a:lnTo>
                  <a:lnTo>
                    <a:pt x="286639" y="350901"/>
                  </a:lnTo>
                  <a:lnTo>
                    <a:pt x="307848" y="353441"/>
                  </a:lnTo>
                  <a:lnTo>
                    <a:pt x="332486" y="353441"/>
                  </a:lnTo>
                  <a:lnTo>
                    <a:pt x="342011" y="354203"/>
                  </a:lnTo>
                  <a:lnTo>
                    <a:pt x="363601" y="354203"/>
                  </a:lnTo>
                  <a:lnTo>
                    <a:pt x="353949" y="353822"/>
                  </a:lnTo>
                  <a:lnTo>
                    <a:pt x="385953" y="354965"/>
                  </a:lnTo>
                  <a:lnTo>
                    <a:pt x="494792" y="354965"/>
                  </a:lnTo>
                  <a:lnTo>
                    <a:pt x="513842" y="354203"/>
                  </a:lnTo>
                  <a:lnTo>
                    <a:pt x="529717" y="354203"/>
                  </a:lnTo>
                  <a:lnTo>
                    <a:pt x="537210" y="353441"/>
                  </a:lnTo>
                  <a:lnTo>
                    <a:pt x="539750" y="353441"/>
                  </a:lnTo>
                  <a:lnTo>
                    <a:pt x="539750" y="209626"/>
                  </a:lnTo>
                  <a:close/>
                </a:path>
                <a:path w="656589" h="354964">
                  <a:moveTo>
                    <a:pt x="656590" y="6096"/>
                  </a:moveTo>
                  <a:lnTo>
                    <a:pt x="654304" y="6096"/>
                  </a:lnTo>
                  <a:lnTo>
                    <a:pt x="654304" y="4826"/>
                  </a:lnTo>
                  <a:lnTo>
                    <a:pt x="653288" y="4826"/>
                  </a:lnTo>
                  <a:lnTo>
                    <a:pt x="626237" y="4826"/>
                  </a:lnTo>
                  <a:lnTo>
                    <a:pt x="626237" y="3556"/>
                  </a:lnTo>
                  <a:lnTo>
                    <a:pt x="613791" y="3556"/>
                  </a:lnTo>
                  <a:lnTo>
                    <a:pt x="613791" y="4826"/>
                  </a:lnTo>
                  <a:lnTo>
                    <a:pt x="613791" y="6096"/>
                  </a:lnTo>
                  <a:lnTo>
                    <a:pt x="575183" y="6096"/>
                  </a:lnTo>
                  <a:lnTo>
                    <a:pt x="575183" y="4826"/>
                  </a:lnTo>
                  <a:lnTo>
                    <a:pt x="581279" y="4826"/>
                  </a:lnTo>
                  <a:lnTo>
                    <a:pt x="613791" y="4826"/>
                  </a:lnTo>
                  <a:lnTo>
                    <a:pt x="613791" y="3556"/>
                  </a:lnTo>
                  <a:lnTo>
                    <a:pt x="588518" y="3556"/>
                  </a:lnTo>
                  <a:lnTo>
                    <a:pt x="588518" y="2286"/>
                  </a:lnTo>
                  <a:lnTo>
                    <a:pt x="581279" y="2286"/>
                  </a:lnTo>
                  <a:lnTo>
                    <a:pt x="549656" y="2286"/>
                  </a:lnTo>
                  <a:lnTo>
                    <a:pt x="549656" y="1016"/>
                  </a:lnTo>
                  <a:lnTo>
                    <a:pt x="538099" y="1016"/>
                  </a:lnTo>
                  <a:lnTo>
                    <a:pt x="538099" y="1270"/>
                  </a:lnTo>
                  <a:lnTo>
                    <a:pt x="538099" y="2540"/>
                  </a:lnTo>
                  <a:lnTo>
                    <a:pt x="538099" y="3556"/>
                  </a:lnTo>
                  <a:lnTo>
                    <a:pt x="516509" y="3556"/>
                  </a:lnTo>
                  <a:lnTo>
                    <a:pt x="516509" y="2540"/>
                  </a:lnTo>
                  <a:lnTo>
                    <a:pt x="538099" y="2540"/>
                  </a:lnTo>
                  <a:lnTo>
                    <a:pt x="538099" y="1270"/>
                  </a:lnTo>
                  <a:lnTo>
                    <a:pt x="506349" y="1270"/>
                  </a:lnTo>
                  <a:lnTo>
                    <a:pt x="506349" y="0"/>
                  </a:lnTo>
                  <a:lnTo>
                    <a:pt x="329946" y="0"/>
                  </a:lnTo>
                  <a:lnTo>
                    <a:pt x="329946" y="1270"/>
                  </a:lnTo>
                  <a:lnTo>
                    <a:pt x="266446" y="1270"/>
                  </a:lnTo>
                  <a:lnTo>
                    <a:pt x="266446" y="2286"/>
                  </a:lnTo>
                  <a:lnTo>
                    <a:pt x="156972" y="2286"/>
                  </a:lnTo>
                  <a:lnTo>
                    <a:pt x="156972" y="3556"/>
                  </a:lnTo>
                  <a:lnTo>
                    <a:pt x="109601" y="3556"/>
                  </a:lnTo>
                  <a:lnTo>
                    <a:pt x="109601" y="4826"/>
                  </a:lnTo>
                  <a:lnTo>
                    <a:pt x="420243" y="4826"/>
                  </a:lnTo>
                  <a:lnTo>
                    <a:pt x="420243" y="6096"/>
                  </a:lnTo>
                  <a:lnTo>
                    <a:pt x="78486" y="6096"/>
                  </a:lnTo>
                  <a:lnTo>
                    <a:pt x="78486" y="5067"/>
                  </a:lnTo>
                  <a:lnTo>
                    <a:pt x="59817" y="5067"/>
                  </a:lnTo>
                  <a:lnTo>
                    <a:pt x="59817" y="6096"/>
                  </a:lnTo>
                  <a:lnTo>
                    <a:pt x="6223" y="6096"/>
                  </a:lnTo>
                  <a:lnTo>
                    <a:pt x="6223" y="7366"/>
                  </a:lnTo>
                  <a:lnTo>
                    <a:pt x="0" y="7366"/>
                  </a:lnTo>
                  <a:lnTo>
                    <a:pt x="0" y="144526"/>
                  </a:lnTo>
                  <a:lnTo>
                    <a:pt x="0" y="145796"/>
                  </a:lnTo>
                  <a:lnTo>
                    <a:pt x="0" y="147066"/>
                  </a:lnTo>
                  <a:lnTo>
                    <a:pt x="0" y="148336"/>
                  </a:lnTo>
                  <a:lnTo>
                    <a:pt x="0" y="149606"/>
                  </a:lnTo>
                  <a:lnTo>
                    <a:pt x="0" y="150876"/>
                  </a:lnTo>
                  <a:lnTo>
                    <a:pt x="90805" y="150876"/>
                  </a:lnTo>
                  <a:lnTo>
                    <a:pt x="90805" y="149606"/>
                  </a:lnTo>
                  <a:lnTo>
                    <a:pt x="163703" y="149606"/>
                  </a:lnTo>
                  <a:lnTo>
                    <a:pt x="163703" y="148336"/>
                  </a:lnTo>
                  <a:lnTo>
                    <a:pt x="197612" y="148336"/>
                  </a:lnTo>
                  <a:lnTo>
                    <a:pt x="197612" y="147066"/>
                  </a:lnTo>
                  <a:lnTo>
                    <a:pt x="326644" y="147066"/>
                  </a:lnTo>
                  <a:lnTo>
                    <a:pt x="326644" y="145796"/>
                  </a:lnTo>
                  <a:lnTo>
                    <a:pt x="341122" y="145796"/>
                  </a:lnTo>
                  <a:lnTo>
                    <a:pt x="341122" y="144526"/>
                  </a:lnTo>
                  <a:lnTo>
                    <a:pt x="469138" y="144526"/>
                  </a:lnTo>
                  <a:lnTo>
                    <a:pt x="469138" y="145796"/>
                  </a:lnTo>
                  <a:lnTo>
                    <a:pt x="505206" y="145796"/>
                  </a:lnTo>
                  <a:lnTo>
                    <a:pt x="505206" y="147066"/>
                  </a:lnTo>
                  <a:lnTo>
                    <a:pt x="538099" y="147066"/>
                  </a:lnTo>
                  <a:lnTo>
                    <a:pt x="541782" y="147104"/>
                  </a:lnTo>
                  <a:lnTo>
                    <a:pt x="541782" y="147358"/>
                  </a:lnTo>
                  <a:lnTo>
                    <a:pt x="547878" y="147358"/>
                  </a:lnTo>
                  <a:lnTo>
                    <a:pt x="547878" y="147104"/>
                  </a:lnTo>
                  <a:lnTo>
                    <a:pt x="550545" y="147104"/>
                  </a:lnTo>
                  <a:lnTo>
                    <a:pt x="550545" y="148336"/>
                  </a:lnTo>
                  <a:lnTo>
                    <a:pt x="571373" y="148336"/>
                  </a:lnTo>
                  <a:lnTo>
                    <a:pt x="571373" y="149606"/>
                  </a:lnTo>
                  <a:lnTo>
                    <a:pt x="581279" y="149606"/>
                  </a:lnTo>
                  <a:lnTo>
                    <a:pt x="584581" y="149644"/>
                  </a:lnTo>
                  <a:lnTo>
                    <a:pt x="584581" y="150876"/>
                  </a:lnTo>
                  <a:lnTo>
                    <a:pt x="656590" y="150876"/>
                  </a:lnTo>
                  <a:lnTo>
                    <a:pt x="656590" y="149606"/>
                  </a:lnTo>
                  <a:lnTo>
                    <a:pt x="656590" y="6096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2207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57400" y="1828800"/>
            <a:ext cx="8313420" cy="4518660"/>
            <a:chOff x="2057400" y="1828800"/>
            <a:chExt cx="8313420" cy="45186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7400" y="1828800"/>
              <a:ext cx="8313420" cy="451866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525256" y="5629655"/>
              <a:ext cx="573405" cy="164465"/>
            </a:xfrm>
            <a:custGeom>
              <a:avLst/>
              <a:gdLst/>
              <a:ahLst/>
              <a:cxnLst/>
              <a:rect l="l" t="t" r="r" b="b"/>
              <a:pathLst>
                <a:path w="573404" h="164464">
                  <a:moveTo>
                    <a:pt x="572884" y="19519"/>
                  </a:moveTo>
                  <a:lnTo>
                    <a:pt x="572516" y="19519"/>
                  </a:lnTo>
                  <a:lnTo>
                    <a:pt x="547370" y="15176"/>
                  </a:lnTo>
                  <a:lnTo>
                    <a:pt x="536321" y="13652"/>
                  </a:lnTo>
                  <a:lnTo>
                    <a:pt x="525526" y="11226"/>
                  </a:lnTo>
                  <a:lnTo>
                    <a:pt x="519049" y="10464"/>
                  </a:lnTo>
                  <a:lnTo>
                    <a:pt x="514350" y="9309"/>
                  </a:lnTo>
                  <a:lnTo>
                    <a:pt x="514350" y="153924"/>
                  </a:lnTo>
                  <a:lnTo>
                    <a:pt x="514337" y="9309"/>
                  </a:lnTo>
                  <a:lnTo>
                    <a:pt x="510794" y="9309"/>
                  </a:lnTo>
                  <a:lnTo>
                    <a:pt x="510794" y="153365"/>
                  </a:lnTo>
                  <a:lnTo>
                    <a:pt x="510794" y="153924"/>
                  </a:lnTo>
                  <a:lnTo>
                    <a:pt x="504952" y="153924"/>
                  </a:lnTo>
                  <a:lnTo>
                    <a:pt x="504952" y="153365"/>
                  </a:lnTo>
                  <a:lnTo>
                    <a:pt x="510794" y="153365"/>
                  </a:lnTo>
                  <a:lnTo>
                    <a:pt x="510794" y="9309"/>
                  </a:lnTo>
                  <a:lnTo>
                    <a:pt x="504952" y="8674"/>
                  </a:lnTo>
                  <a:lnTo>
                    <a:pt x="504952" y="9144"/>
                  </a:lnTo>
                  <a:lnTo>
                    <a:pt x="495554" y="9144"/>
                  </a:lnTo>
                  <a:lnTo>
                    <a:pt x="495554" y="8674"/>
                  </a:lnTo>
                  <a:lnTo>
                    <a:pt x="483057" y="7924"/>
                  </a:lnTo>
                  <a:lnTo>
                    <a:pt x="455041" y="7912"/>
                  </a:lnTo>
                  <a:lnTo>
                    <a:pt x="429907" y="7874"/>
                  </a:lnTo>
                  <a:lnTo>
                    <a:pt x="429907" y="6604"/>
                  </a:lnTo>
                  <a:lnTo>
                    <a:pt x="411099" y="6604"/>
                  </a:lnTo>
                  <a:lnTo>
                    <a:pt x="411099" y="7874"/>
                  </a:lnTo>
                  <a:lnTo>
                    <a:pt x="383159" y="7912"/>
                  </a:lnTo>
                  <a:lnTo>
                    <a:pt x="411099" y="7874"/>
                  </a:lnTo>
                  <a:lnTo>
                    <a:pt x="411099" y="6604"/>
                  </a:lnTo>
                  <a:lnTo>
                    <a:pt x="407911" y="6604"/>
                  </a:lnTo>
                  <a:lnTo>
                    <a:pt x="407911" y="5334"/>
                  </a:lnTo>
                  <a:lnTo>
                    <a:pt x="388035" y="5334"/>
                  </a:lnTo>
                  <a:lnTo>
                    <a:pt x="388035" y="4064"/>
                  </a:lnTo>
                  <a:lnTo>
                    <a:pt x="382143" y="4064"/>
                  </a:lnTo>
                  <a:lnTo>
                    <a:pt x="382143" y="5334"/>
                  </a:lnTo>
                  <a:lnTo>
                    <a:pt x="382143" y="6604"/>
                  </a:lnTo>
                  <a:lnTo>
                    <a:pt x="382143" y="7874"/>
                  </a:lnTo>
                  <a:lnTo>
                    <a:pt x="382143" y="148844"/>
                  </a:lnTo>
                  <a:lnTo>
                    <a:pt x="377444" y="148844"/>
                  </a:lnTo>
                  <a:lnTo>
                    <a:pt x="377444" y="148640"/>
                  </a:lnTo>
                  <a:lnTo>
                    <a:pt x="382130" y="148640"/>
                  </a:lnTo>
                  <a:lnTo>
                    <a:pt x="382130" y="3949"/>
                  </a:lnTo>
                  <a:lnTo>
                    <a:pt x="377444" y="3949"/>
                  </a:lnTo>
                  <a:lnTo>
                    <a:pt x="372059" y="4064"/>
                  </a:lnTo>
                  <a:lnTo>
                    <a:pt x="372059" y="2794"/>
                  </a:lnTo>
                  <a:lnTo>
                    <a:pt x="361950" y="2794"/>
                  </a:lnTo>
                  <a:lnTo>
                    <a:pt x="361950" y="4064"/>
                  </a:lnTo>
                  <a:lnTo>
                    <a:pt x="361950" y="147574"/>
                  </a:lnTo>
                  <a:lnTo>
                    <a:pt x="323850" y="147574"/>
                  </a:lnTo>
                  <a:lnTo>
                    <a:pt x="361873" y="147497"/>
                  </a:lnTo>
                  <a:lnTo>
                    <a:pt x="361873" y="2806"/>
                  </a:lnTo>
                  <a:lnTo>
                    <a:pt x="323850" y="2806"/>
                  </a:lnTo>
                  <a:lnTo>
                    <a:pt x="305181" y="2794"/>
                  </a:lnTo>
                  <a:lnTo>
                    <a:pt x="305181" y="2171"/>
                  </a:lnTo>
                  <a:lnTo>
                    <a:pt x="283591" y="2171"/>
                  </a:lnTo>
                  <a:lnTo>
                    <a:pt x="283591" y="146088"/>
                  </a:lnTo>
                  <a:lnTo>
                    <a:pt x="283591" y="146304"/>
                  </a:lnTo>
                  <a:lnTo>
                    <a:pt x="263398" y="146304"/>
                  </a:lnTo>
                  <a:lnTo>
                    <a:pt x="263398" y="146088"/>
                  </a:lnTo>
                  <a:lnTo>
                    <a:pt x="283591" y="146088"/>
                  </a:lnTo>
                  <a:lnTo>
                    <a:pt x="283591" y="2171"/>
                  </a:lnTo>
                  <a:lnTo>
                    <a:pt x="263398" y="1397"/>
                  </a:lnTo>
                  <a:lnTo>
                    <a:pt x="263398" y="1524"/>
                  </a:lnTo>
                  <a:lnTo>
                    <a:pt x="204851" y="1524"/>
                  </a:lnTo>
                  <a:lnTo>
                    <a:pt x="195948" y="1524"/>
                  </a:lnTo>
                  <a:lnTo>
                    <a:pt x="195948" y="254"/>
                  </a:lnTo>
                  <a:lnTo>
                    <a:pt x="191516" y="254"/>
                  </a:lnTo>
                  <a:lnTo>
                    <a:pt x="191516" y="1524"/>
                  </a:lnTo>
                  <a:lnTo>
                    <a:pt x="191516" y="145034"/>
                  </a:lnTo>
                  <a:lnTo>
                    <a:pt x="191490" y="635"/>
                  </a:lnTo>
                  <a:lnTo>
                    <a:pt x="179705" y="635"/>
                  </a:lnTo>
                  <a:lnTo>
                    <a:pt x="179705" y="254"/>
                  </a:lnTo>
                  <a:lnTo>
                    <a:pt x="164719" y="254"/>
                  </a:lnTo>
                  <a:lnTo>
                    <a:pt x="164719" y="0"/>
                  </a:lnTo>
                  <a:lnTo>
                    <a:pt x="125590" y="0"/>
                  </a:lnTo>
                  <a:lnTo>
                    <a:pt x="125590" y="145034"/>
                  </a:lnTo>
                  <a:lnTo>
                    <a:pt x="125590" y="145669"/>
                  </a:lnTo>
                  <a:lnTo>
                    <a:pt x="119634" y="145326"/>
                  </a:lnTo>
                  <a:lnTo>
                    <a:pt x="119608" y="635"/>
                  </a:lnTo>
                  <a:lnTo>
                    <a:pt x="119634" y="1524"/>
                  </a:lnTo>
                  <a:lnTo>
                    <a:pt x="119634" y="145034"/>
                  </a:lnTo>
                  <a:lnTo>
                    <a:pt x="125590" y="145034"/>
                  </a:lnTo>
                  <a:lnTo>
                    <a:pt x="125590" y="0"/>
                  </a:lnTo>
                  <a:lnTo>
                    <a:pt x="92837" y="0"/>
                  </a:lnTo>
                  <a:lnTo>
                    <a:pt x="78740" y="635"/>
                  </a:lnTo>
                  <a:lnTo>
                    <a:pt x="62611" y="1016"/>
                  </a:lnTo>
                  <a:lnTo>
                    <a:pt x="23114" y="3949"/>
                  </a:lnTo>
                  <a:lnTo>
                    <a:pt x="0" y="6883"/>
                  </a:lnTo>
                  <a:lnTo>
                    <a:pt x="0" y="151447"/>
                  </a:lnTo>
                  <a:lnTo>
                    <a:pt x="71882" y="151447"/>
                  </a:lnTo>
                  <a:lnTo>
                    <a:pt x="94996" y="148640"/>
                  </a:lnTo>
                  <a:lnTo>
                    <a:pt x="126111" y="146304"/>
                  </a:lnTo>
                  <a:lnTo>
                    <a:pt x="211709" y="146304"/>
                  </a:lnTo>
                  <a:lnTo>
                    <a:pt x="211709" y="146862"/>
                  </a:lnTo>
                  <a:lnTo>
                    <a:pt x="233260" y="146862"/>
                  </a:lnTo>
                  <a:lnTo>
                    <a:pt x="233260" y="2794"/>
                  </a:lnTo>
                  <a:lnTo>
                    <a:pt x="233299" y="146304"/>
                  </a:lnTo>
                  <a:lnTo>
                    <a:pt x="235534" y="146304"/>
                  </a:lnTo>
                  <a:lnTo>
                    <a:pt x="235534" y="147574"/>
                  </a:lnTo>
                  <a:lnTo>
                    <a:pt x="251968" y="147574"/>
                  </a:lnTo>
                  <a:lnTo>
                    <a:pt x="290068" y="147574"/>
                  </a:lnTo>
                  <a:lnTo>
                    <a:pt x="301447" y="147574"/>
                  </a:lnTo>
                  <a:lnTo>
                    <a:pt x="301447" y="148844"/>
                  </a:lnTo>
                  <a:lnTo>
                    <a:pt x="305562" y="148844"/>
                  </a:lnTo>
                  <a:lnTo>
                    <a:pt x="305562" y="148640"/>
                  </a:lnTo>
                  <a:lnTo>
                    <a:pt x="310248" y="148640"/>
                  </a:lnTo>
                  <a:lnTo>
                    <a:pt x="310248" y="4064"/>
                  </a:lnTo>
                  <a:lnTo>
                    <a:pt x="310261" y="147574"/>
                  </a:lnTo>
                  <a:lnTo>
                    <a:pt x="310261" y="148844"/>
                  </a:lnTo>
                  <a:lnTo>
                    <a:pt x="328942" y="148844"/>
                  </a:lnTo>
                  <a:lnTo>
                    <a:pt x="328942" y="151384"/>
                  </a:lnTo>
                  <a:lnTo>
                    <a:pt x="361696" y="151384"/>
                  </a:lnTo>
                  <a:lnTo>
                    <a:pt x="361696" y="152654"/>
                  </a:lnTo>
                  <a:lnTo>
                    <a:pt x="383159" y="152654"/>
                  </a:lnTo>
                  <a:lnTo>
                    <a:pt x="411099" y="152603"/>
                  </a:lnTo>
                  <a:lnTo>
                    <a:pt x="422529" y="152654"/>
                  </a:lnTo>
                  <a:lnTo>
                    <a:pt x="422529" y="153924"/>
                  </a:lnTo>
                  <a:lnTo>
                    <a:pt x="423799" y="153924"/>
                  </a:lnTo>
                  <a:lnTo>
                    <a:pt x="423799" y="153365"/>
                  </a:lnTo>
                  <a:lnTo>
                    <a:pt x="433044" y="153365"/>
                  </a:lnTo>
                  <a:lnTo>
                    <a:pt x="433044" y="9144"/>
                  </a:lnTo>
                  <a:lnTo>
                    <a:pt x="433070" y="153365"/>
                  </a:lnTo>
                  <a:lnTo>
                    <a:pt x="438912" y="154000"/>
                  </a:lnTo>
                  <a:lnTo>
                    <a:pt x="442455" y="154000"/>
                  </a:lnTo>
                  <a:lnTo>
                    <a:pt x="442455" y="9309"/>
                  </a:lnTo>
                  <a:lnTo>
                    <a:pt x="442468" y="154000"/>
                  </a:lnTo>
                  <a:lnTo>
                    <a:pt x="447167" y="155155"/>
                  </a:lnTo>
                  <a:lnTo>
                    <a:pt x="453644" y="155790"/>
                  </a:lnTo>
                  <a:lnTo>
                    <a:pt x="464439" y="158343"/>
                  </a:lnTo>
                  <a:lnTo>
                    <a:pt x="475488" y="159867"/>
                  </a:lnTo>
                  <a:lnTo>
                    <a:pt x="500634" y="164211"/>
                  </a:lnTo>
                  <a:lnTo>
                    <a:pt x="500634" y="164084"/>
                  </a:lnTo>
                  <a:lnTo>
                    <a:pt x="572516" y="164084"/>
                  </a:lnTo>
                  <a:lnTo>
                    <a:pt x="572516" y="164211"/>
                  </a:lnTo>
                  <a:lnTo>
                    <a:pt x="572884" y="164211"/>
                  </a:lnTo>
                  <a:lnTo>
                    <a:pt x="572884" y="19519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36801"/>
            <a:ext cx="10309860" cy="1531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sz="2600" u="sng" spc="-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Abdominal</a:t>
            </a:r>
            <a:r>
              <a:rPr sz="2600" u="sng" spc="-3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Aorta</a:t>
            </a: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&amp;</a:t>
            </a:r>
            <a:r>
              <a:rPr sz="2600" u="sng" spc="-2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Branches</a:t>
            </a:r>
            <a:endParaRPr sz="2600" dirty="0">
              <a:latin typeface="+mn-lt"/>
              <a:cs typeface="Arial MT"/>
            </a:endParaRPr>
          </a:p>
          <a:p>
            <a:pPr marL="367665" indent="-342900">
              <a:lnSpc>
                <a:spcPts val="2650"/>
              </a:lnSpc>
              <a:spcBef>
                <a:spcPts val="65"/>
              </a:spcBef>
              <a:buChar char="•"/>
              <a:tabLst>
                <a:tab pos="367665" algn="l"/>
              </a:tabLst>
            </a:pPr>
            <a:r>
              <a:rPr sz="2600" spc="-10" dirty="0">
                <a:latin typeface="+mn-lt"/>
                <a:cs typeface="Arial MT"/>
              </a:rPr>
              <a:t>Large,</a:t>
            </a:r>
            <a:r>
              <a:rPr sz="2600" spc="-15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retroperitoneal</a:t>
            </a:r>
            <a:r>
              <a:rPr sz="2600" spc="-15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artery</a:t>
            </a:r>
            <a:r>
              <a:rPr sz="2600" spc="-16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descending</a:t>
            </a:r>
            <a:r>
              <a:rPr sz="2600" spc="-7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between</a:t>
            </a:r>
            <a:r>
              <a:rPr sz="2600" spc="-12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diaphragm</a:t>
            </a:r>
            <a:r>
              <a:rPr sz="2600" spc="-13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and</a:t>
            </a:r>
            <a:r>
              <a:rPr sz="2600" spc="-130" dirty="0">
                <a:latin typeface="+mn-lt"/>
                <a:cs typeface="Arial MT"/>
              </a:rPr>
              <a:t> </a:t>
            </a:r>
            <a:r>
              <a:rPr sz="2600" spc="-20" dirty="0">
                <a:latin typeface="+mn-lt"/>
                <a:cs typeface="Arial MT"/>
              </a:rPr>
              <a:t>it’s</a:t>
            </a:r>
            <a:endParaRPr sz="2600" dirty="0">
              <a:latin typeface="+mn-lt"/>
              <a:cs typeface="Arial MT"/>
            </a:endParaRPr>
          </a:p>
          <a:p>
            <a:pPr marL="367665">
              <a:lnSpc>
                <a:spcPts val="2650"/>
              </a:lnSpc>
            </a:pPr>
            <a:r>
              <a:rPr sz="2600" dirty="0">
                <a:latin typeface="+mn-lt"/>
                <a:cs typeface="Arial MT"/>
              </a:rPr>
              <a:t>bifurcation</a:t>
            </a:r>
            <a:r>
              <a:rPr sz="2600" spc="-15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at</a:t>
            </a:r>
            <a:r>
              <a:rPr sz="2600" spc="-130" dirty="0">
                <a:latin typeface="+mn-lt"/>
                <a:cs typeface="Arial MT"/>
              </a:rPr>
              <a:t> </a:t>
            </a:r>
            <a:r>
              <a:rPr sz="2600" spc="-25" dirty="0">
                <a:latin typeface="+mn-lt"/>
                <a:cs typeface="Arial MT"/>
              </a:rPr>
              <a:t>L4.</a:t>
            </a:r>
            <a:endParaRPr sz="26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0"/>
              </a:spcBef>
              <a:buChar char="•"/>
              <a:tabLst>
                <a:tab pos="367665" algn="l"/>
              </a:tabLst>
            </a:pPr>
            <a:r>
              <a:rPr sz="2600" dirty="0">
                <a:latin typeface="+mn-lt"/>
                <a:cs typeface="Arial MT"/>
              </a:rPr>
              <a:t>In</a:t>
            </a:r>
            <a:r>
              <a:rPr sz="2600" spc="-100" dirty="0">
                <a:latin typeface="+mn-lt"/>
                <a:cs typeface="Arial MT"/>
              </a:rPr>
              <a:t> </a:t>
            </a:r>
            <a:r>
              <a:rPr sz="2600" spc="-30" dirty="0">
                <a:latin typeface="+mn-lt"/>
                <a:cs typeface="Arial MT"/>
              </a:rPr>
              <a:t>order,</a:t>
            </a:r>
            <a:r>
              <a:rPr sz="2600" spc="-8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from</a:t>
            </a:r>
            <a:r>
              <a:rPr sz="2600" spc="-10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superior</a:t>
            </a:r>
            <a:r>
              <a:rPr sz="2600" spc="-10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9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inferior:</a:t>
            </a:r>
            <a:endParaRPr sz="2600" dirty="0">
              <a:latin typeface="+mn-l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05458" y="3369980"/>
            <a:ext cx="4127500" cy="29232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ts val="2495"/>
              </a:lnSpc>
              <a:spcBef>
                <a:spcPts val="95"/>
              </a:spcBef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Inferior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phrenic</a:t>
            </a:r>
            <a:r>
              <a:rPr sz="2200" spc="-4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artery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(Rt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25" dirty="0">
                <a:latin typeface="+mn-lt"/>
                <a:cs typeface="Arial MT"/>
              </a:rPr>
              <a:t>Lt)</a:t>
            </a:r>
            <a:endParaRPr sz="2200" dirty="0">
              <a:latin typeface="+mn-lt"/>
              <a:cs typeface="Arial MT"/>
            </a:endParaRPr>
          </a:p>
          <a:p>
            <a:pPr marL="354965" indent="-342265">
              <a:lnSpc>
                <a:spcPts val="2155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Celiac</a:t>
            </a:r>
            <a:r>
              <a:rPr sz="2200" spc="-90" dirty="0">
                <a:latin typeface="+mn-lt"/>
                <a:cs typeface="Arial MT"/>
              </a:rPr>
              <a:t> </a:t>
            </a:r>
            <a:r>
              <a:rPr sz="2200" spc="-20" dirty="0">
                <a:latin typeface="+mn-lt"/>
                <a:cs typeface="Arial MT"/>
              </a:rPr>
              <a:t>trunk</a:t>
            </a:r>
            <a:endParaRPr sz="2200" dirty="0">
              <a:latin typeface="+mn-lt"/>
              <a:cs typeface="Arial MT"/>
            </a:endParaRPr>
          </a:p>
          <a:p>
            <a:pPr marL="583565" lvl="1" indent="-227965">
              <a:lnSpc>
                <a:spcPts val="1850"/>
              </a:lnSpc>
              <a:buFont typeface="Wingdings"/>
              <a:buChar char=""/>
              <a:tabLst>
                <a:tab pos="583565" algn="l"/>
              </a:tabLst>
            </a:pPr>
            <a:r>
              <a:rPr sz="1900" dirty="0">
                <a:latin typeface="+mn-lt"/>
                <a:cs typeface="Arial MT"/>
              </a:rPr>
              <a:t>Left</a:t>
            </a:r>
            <a:r>
              <a:rPr sz="1900" spc="-60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gastric</a:t>
            </a:r>
            <a:endParaRPr sz="1900" dirty="0">
              <a:latin typeface="+mn-lt"/>
              <a:cs typeface="Arial MT"/>
            </a:endParaRPr>
          </a:p>
          <a:p>
            <a:pPr marL="583565" lvl="1" indent="-227965">
              <a:lnSpc>
                <a:spcPts val="2095"/>
              </a:lnSpc>
              <a:buFont typeface="Wingdings"/>
              <a:buChar char=""/>
              <a:tabLst>
                <a:tab pos="583565" algn="l"/>
              </a:tabLst>
            </a:pPr>
            <a:r>
              <a:rPr sz="1900" dirty="0">
                <a:latin typeface="+mn-lt"/>
                <a:cs typeface="Arial MT"/>
              </a:rPr>
              <a:t>Common</a:t>
            </a:r>
            <a:r>
              <a:rPr sz="1900" spc="-75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hepatic</a:t>
            </a:r>
            <a:endParaRPr sz="1900" dirty="0">
              <a:latin typeface="+mn-lt"/>
              <a:cs typeface="Arial MT"/>
            </a:endParaRPr>
          </a:p>
          <a:p>
            <a:pPr marL="583565" lvl="1" indent="-227965">
              <a:lnSpc>
                <a:spcPts val="2039"/>
              </a:lnSpc>
              <a:buFont typeface="Wingdings"/>
              <a:buChar char=""/>
              <a:tabLst>
                <a:tab pos="583565" algn="l"/>
              </a:tabLst>
            </a:pPr>
            <a:r>
              <a:rPr sz="1900" spc="-10" dirty="0">
                <a:latin typeface="+mn-lt"/>
                <a:cs typeface="Arial MT"/>
              </a:rPr>
              <a:t>Splenic</a:t>
            </a:r>
            <a:endParaRPr sz="1900" dirty="0">
              <a:latin typeface="+mn-lt"/>
              <a:cs typeface="Arial MT"/>
            </a:endParaRPr>
          </a:p>
          <a:p>
            <a:pPr marL="354965" indent="-342265">
              <a:lnSpc>
                <a:spcPts val="2355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Superior</a:t>
            </a:r>
            <a:r>
              <a:rPr sz="2200" spc="-12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mesenteric</a:t>
            </a:r>
            <a:r>
              <a:rPr sz="2200" spc="-10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artery</a:t>
            </a:r>
            <a:endParaRPr sz="2200" dirty="0">
              <a:latin typeface="+mn-lt"/>
              <a:cs typeface="Arial MT"/>
            </a:endParaRPr>
          </a:p>
          <a:p>
            <a:pPr marL="354965" indent="-342265">
              <a:lnSpc>
                <a:spcPts val="2350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Renal</a:t>
            </a:r>
            <a:r>
              <a:rPr sz="2200" spc="-5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artery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(Rt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spc="-25" dirty="0">
                <a:latin typeface="+mn-lt"/>
                <a:cs typeface="Arial MT"/>
              </a:rPr>
              <a:t>Lt)</a:t>
            </a:r>
            <a:endParaRPr sz="2200" dirty="0">
              <a:latin typeface="+mn-lt"/>
              <a:cs typeface="Arial MT"/>
            </a:endParaRPr>
          </a:p>
          <a:p>
            <a:pPr marL="354965" indent="-342265">
              <a:lnSpc>
                <a:spcPts val="2345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Gonadal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artery</a:t>
            </a:r>
            <a:r>
              <a:rPr sz="2200" spc="-5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(Rt</a:t>
            </a:r>
            <a:r>
              <a:rPr sz="2200" spc="-5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25" dirty="0">
                <a:latin typeface="+mn-lt"/>
                <a:cs typeface="Arial MT"/>
              </a:rPr>
              <a:t>Lt)</a:t>
            </a:r>
            <a:endParaRPr sz="2200" dirty="0">
              <a:latin typeface="+mn-lt"/>
              <a:cs typeface="Arial MT"/>
            </a:endParaRPr>
          </a:p>
          <a:p>
            <a:pPr marL="354965" indent="-342265">
              <a:lnSpc>
                <a:spcPts val="2350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Inferior</a:t>
            </a:r>
            <a:r>
              <a:rPr sz="2200" spc="-10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mesenteric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artery</a:t>
            </a:r>
            <a:endParaRPr sz="2200" dirty="0">
              <a:latin typeface="+mn-lt"/>
              <a:cs typeface="Arial MT"/>
            </a:endParaRPr>
          </a:p>
          <a:p>
            <a:pPr marL="354965" indent="-342265">
              <a:lnSpc>
                <a:spcPts val="2495"/>
              </a:lnSpc>
              <a:buChar char="◦"/>
              <a:tabLst>
                <a:tab pos="354965" algn="l"/>
              </a:tabLst>
            </a:pPr>
            <a:r>
              <a:rPr sz="2200" dirty="0">
                <a:latin typeface="+mn-lt"/>
                <a:cs typeface="Arial MT"/>
              </a:rPr>
              <a:t>Lumbar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arteries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(Rt</a:t>
            </a:r>
            <a:r>
              <a:rPr sz="2200" spc="-5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25" dirty="0">
                <a:latin typeface="+mn-lt"/>
                <a:cs typeface="Arial MT"/>
              </a:rPr>
              <a:t>Lt)</a:t>
            </a:r>
            <a:endParaRPr sz="22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23972" y="1560575"/>
            <a:ext cx="6544056" cy="4928616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939020" cy="41611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02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Arial MT"/>
              </a:rPr>
              <a:t>TIPS!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02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Important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note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that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varies!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2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Use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this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general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guideline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Presence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pathology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changes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anatomy!</a:t>
            </a:r>
            <a:endParaRPr sz="2800" dirty="0">
              <a:latin typeface="+mn-lt"/>
              <a:cs typeface="Arial MT"/>
            </a:endParaRPr>
          </a:p>
          <a:p>
            <a:pPr marL="367665" marR="969010" indent="-343535">
              <a:lnSpc>
                <a:spcPts val="2690"/>
              </a:lnSpc>
              <a:spcBef>
                <a:spcPts val="97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Some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vessels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within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1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mm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next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not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always </a:t>
            </a:r>
            <a:r>
              <a:rPr sz="2800" dirty="0">
                <a:latin typeface="+mn-lt"/>
                <a:cs typeface="Arial MT"/>
              </a:rPr>
              <a:t>captured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“thick”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slices.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2710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Some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vessels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same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slice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others</a:t>
            </a:r>
            <a:endParaRPr sz="2800" dirty="0">
              <a:latin typeface="+mn-lt"/>
              <a:cs typeface="Arial MT"/>
            </a:endParaRPr>
          </a:p>
          <a:p>
            <a:pPr marL="367665" marR="5080" indent="-343535">
              <a:lnSpc>
                <a:spcPct val="80000"/>
              </a:lnSpc>
              <a:spcBef>
                <a:spcPts val="100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General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rule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paired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arteries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arise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off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lateral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surface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aorta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unpaired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arteries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arise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surface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aorta.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67665" algn="l"/>
                <a:tab pos="1414780" algn="l"/>
              </a:tabLst>
            </a:pPr>
            <a:r>
              <a:rPr sz="2800" spc="-10" dirty="0">
                <a:latin typeface="+mn-lt"/>
                <a:cs typeface="Arial MT"/>
              </a:rPr>
              <a:t>Goal:</a:t>
            </a:r>
            <a:r>
              <a:rPr sz="2800" dirty="0">
                <a:latin typeface="+mn-lt"/>
                <a:cs typeface="Arial MT"/>
              </a:rPr>
              <a:t>	ID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vessels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they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aorta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6219190" cy="21907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3225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Inferior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Phrenic</a:t>
            </a:r>
            <a:r>
              <a:rPr sz="2800" spc="-3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Artery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(Rt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Lt)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74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Arise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from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lateral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surface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aorta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4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Directly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under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diaphragm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4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Supply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diaphragm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839709" cy="144462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4400" y="2286000"/>
            <a:ext cx="9410065" cy="38595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3225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spc="-20" dirty="0">
                <a:latin typeface="+mn-lt"/>
                <a:cs typeface="Arial MT"/>
              </a:rPr>
              <a:t>Celiac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Trunk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74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Celiac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trunk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(sometimes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called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artery)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itself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short!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ts val="2770"/>
              </a:lnSpc>
              <a:spcBef>
                <a:spcPts val="204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3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vessels:</a:t>
            </a:r>
            <a:endParaRPr sz="2400" dirty="0">
              <a:latin typeface="+mn-lt"/>
              <a:cs typeface="Arial MT"/>
            </a:endParaRPr>
          </a:p>
          <a:p>
            <a:pPr marL="926465" lvl="2" indent="-227965">
              <a:lnSpc>
                <a:spcPts val="2290"/>
              </a:lnSpc>
              <a:buFont typeface="Wingdings"/>
              <a:buChar char=""/>
              <a:tabLst>
                <a:tab pos="926465" algn="l"/>
              </a:tabLst>
            </a:pPr>
            <a:r>
              <a:rPr sz="2000" dirty="0">
                <a:latin typeface="+mn-lt"/>
                <a:cs typeface="Arial MT"/>
              </a:rPr>
              <a:t>Left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gastric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artery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passes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first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spc="-30" dirty="0">
                <a:latin typeface="+mn-lt"/>
                <a:cs typeface="Arial MT"/>
              </a:rPr>
              <a:t>anteriorly,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then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left</a:t>
            </a:r>
            <a:endParaRPr sz="2000" dirty="0">
              <a:latin typeface="+mn-lt"/>
              <a:cs typeface="Arial MT"/>
            </a:endParaRPr>
          </a:p>
          <a:p>
            <a:pPr marL="927100" indent="-228600">
              <a:lnSpc>
                <a:spcPct val="100000"/>
              </a:lnSpc>
              <a:spcBef>
                <a:spcPts val="755"/>
              </a:spcBef>
              <a:buChar char="•"/>
              <a:tabLst>
                <a:tab pos="927100" algn="l"/>
              </a:tabLst>
            </a:pPr>
            <a:r>
              <a:rPr sz="2000" dirty="0">
                <a:latin typeface="+mn-lt"/>
                <a:cs typeface="Arial MT"/>
              </a:rPr>
              <a:t>(towards</a:t>
            </a:r>
            <a:r>
              <a:rPr sz="2000" spc="-110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stomach)</a:t>
            </a:r>
            <a:endParaRPr sz="2000" dirty="0">
              <a:latin typeface="+mn-lt"/>
              <a:cs typeface="Arial MT"/>
            </a:endParaRPr>
          </a:p>
          <a:p>
            <a:pPr marL="926465" indent="-227965">
              <a:lnSpc>
                <a:spcPct val="100000"/>
              </a:lnSpc>
              <a:spcBef>
                <a:spcPts val="270"/>
              </a:spcBef>
              <a:buFont typeface="Wingdings"/>
              <a:buChar char=""/>
              <a:tabLst>
                <a:tab pos="926465" algn="l"/>
              </a:tabLst>
            </a:pPr>
            <a:r>
              <a:rPr sz="2000" dirty="0">
                <a:latin typeface="+mn-lt"/>
                <a:cs typeface="Arial MT"/>
              </a:rPr>
              <a:t>Splenic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artery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passes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left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(towards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spleen)</a:t>
            </a:r>
            <a:endParaRPr sz="2000" dirty="0">
              <a:latin typeface="+mn-lt"/>
              <a:cs typeface="Arial MT"/>
            </a:endParaRPr>
          </a:p>
          <a:p>
            <a:pPr marL="926465" indent="-227965">
              <a:lnSpc>
                <a:spcPct val="100000"/>
              </a:lnSpc>
              <a:spcBef>
                <a:spcPts val="250"/>
              </a:spcBef>
              <a:buFont typeface="Wingdings"/>
              <a:buChar char=""/>
              <a:tabLst>
                <a:tab pos="926465" algn="l"/>
              </a:tabLst>
            </a:pPr>
            <a:r>
              <a:rPr sz="2000" dirty="0">
                <a:latin typeface="+mn-lt"/>
                <a:cs typeface="Arial MT"/>
              </a:rPr>
              <a:t>Common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Hepatic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passes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right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(towards</a:t>
            </a:r>
            <a:r>
              <a:rPr sz="2000" spc="-10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liver)</a:t>
            </a:r>
            <a:endParaRPr sz="2000" dirty="0">
              <a:latin typeface="+mn-lt"/>
              <a:cs typeface="Arial MT"/>
            </a:endParaRPr>
          </a:p>
          <a:p>
            <a:pPr marL="698500" indent="-342900">
              <a:lnSpc>
                <a:spcPts val="2735"/>
              </a:lnSpc>
              <a:spcBef>
                <a:spcPts val="1914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Splenic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artery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largest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branch,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courses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along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upper</a:t>
            </a:r>
            <a:endParaRPr sz="2400" dirty="0">
              <a:latin typeface="+mn-lt"/>
              <a:cs typeface="Arial MT"/>
            </a:endParaRPr>
          </a:p>
          <a:p>
            <a:pPr marL="698500">
              <a:lnSpc>
                <a:spcPts val="2735"/>
              </a:lnSpc>
            </a:pPr>
            <a:r>
              <a:rPr sz="2400" dirty="0">
                <a:latin typeface="+mn-lt"/>
                <a:cs typeface="Arial MT"/>
              </a:rPr>
              <a:t>border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pancreas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towards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2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spleen.</a:t>
            </a:r>
            <a:endParaRPr sz="2400" dirty="0">
              <a:latin typeface="+mn-lt"/>
              <a:cs typeface="Arial MT"/>
            </a:endParaRPr>
          </a:p>
          <a:p>
            <a:pPr marL="698500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Easily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identified,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but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not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confused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with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splenic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vein!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10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519285" cy="2272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Superior</a:t>
            </a:r>
            <a:r>
              <a:rPr sz="2800" spc="-25" dirty="0">
                <a:latin typeface="+mn-lt"/>
                <a:cs typeface="Arial MT"/>
              </a:rPr>
              <a:t> </a:t>
            </a:r>
            <a:r>
              <a:rPr sz="2800" spc="-40" dirty="0">
                <a:latin typeface="+mn-lt"/>
                <a:cs typeface="Arial MT"/>
              </a:rPr>
              <a:t>Mesenteric</a:t>
            </a:r>
            <a:r>
              <a:rPr sz="2800" spc="-3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Artery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Just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below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celiac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trunk,</a:t>
            </a:r>
            <a:r>
              <a:rPr sz="2400" spc="-1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at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approximately</a:t>
            </a:r>
            <a:r>
              <a:rPr sz="2400" spc="-25" dirty="0">
                <a:latin typeface="+mn-lt"/>
                <a:cs typeface="Arial MT"/>
              </a:rPr>
              <a:t> L1</a:t>
            </a:r>
            <a:endParaRPr sz="2400" dirty="0">
              <a:latin typeface="+mn-lt"/>
              <a:cs typeface="Arial MT"/>
            </a:endParaRPr>
          </a:p>
          <a:p>
            <a:pPr marL="698500" marR="5080" lvl="1" indent="-342900">
              <a:lnSpc>
                <a:spcPts val="2590"/>
              </a:lnSpc>
              <a:spcBef>
                <a:spcPts val="274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Branches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off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anterior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surface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aorta,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drops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inferiorly, </a:t>
            </a:r>
            <a:r>
              <a:rPr sz="2400" dirty="0">
                <a:latin typeface="+mn-lt"/>
                <a:cs typeface="Arial MT"/>
              </a:rPr>
              <a:t>almost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immediately.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836150" cy="410817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Renal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artery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(Rt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Lt)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Just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below</a:t>
            </a:r>
            <a:r>
              <a:rPr sz="2400" spc="-1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SMA</a:t>
            </a:r>
            <a:endParaRPr sz="2400" dirty="0">
              <a:latin typeface="+mn-lt"/>
              <a:cs typeface="Arial MT"/>
            </a:endParaRPr>
          </a:p>
          <a:p>
            <a:pPr marL="698500" marR="5080" lvl="1" indent="-342900">
              <a:lnSpc>
                <a:spcPts val="2590"/>
              </a:lnSpc>
              <a:spcBef>
                <a:spcPts val="2745"/>
              </a:spcBef>
              <a:buChar char="◦"/>
              <a:tabLst>
                <a:tab pos="698500" algn="l"/>
              </a:tabLst>
            </a:pPr>
            <a:r>
              <a:rPr sz="2400" spc="-10" dirty="0">
                <a:latin typeface="+mn-lt"/>
                <a:cs typeface="Arial MT"/>
              </a:rPr>
              <a:t>Travel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very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horizontally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towards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kidneys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=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often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seen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within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1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or </a:t>
            </a:r>
            <a:r>
              <a:rPr sz="2400" dirty="0">
                <a:latin typeface="+mn-lt"/>
                <a:cs typeface="Arial MT"/>
              </a:rPr>
              <a:t>just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few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axial</a:t>
            </a:r>
            <a:r>
              <a:rPr sz="2400" spc="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slices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(if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demonstrated)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20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spc="-10" dirty="0">
                <a:latin typeface="+mn-lt"/>
                <a:cs typeface="Arial MT"/>
              </a:rPr>
              <a:t>Large!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0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ts val="2735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Right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renal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artery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passes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posterior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IVC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on</a:t>
            </a:r>
            <a:endParaRPr sz="2400" dirty="0">
              <a:latin typeface="+mn-lt"/>
              <a:cs typeface="Arial MT"/>
            </a:endParaRPr>
          </a:p>
          <a:p>
            <a:pPr marL="697230" lvl="2" indent="-227329">
              <a:lnSpc>
                <a:spcPts val="2735"/>
              </a:lnSpc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Arial MT"/>
              </a:rPr>
              <a:t>it’s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way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kidney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09676"/>
            <a:ext cx="8959214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8959215" cy="26975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Gonadal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artery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(Rt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Lt)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Arise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off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anterior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surface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aorta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4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Just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inferior</a:t>
            </a:r>
            <a:r>
              <a:rPr sz="2400" spc="-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renal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arteries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Descend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along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psoas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muscles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2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reproductive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organs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8269605" cy="3461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spc="-10" dirty="0">
                <a:latin typeface="+mn-lt"/>
                <a:cs typeface="Arial MT"/>
              </a:rPr>
              <a:t>Inferior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Mesenteric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artery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spc="-45" dirty="0">
                <a:latin typeface="+mn-lt"/>
                <a:cs typeface="Arial MT"/>
              </a:rPr>
              <a:t>3-</a:t>
            </a:r>
            <a:r>
              <a:rPr sz="2400" dirty="0">
                <a:latin typeface="+mn-lt"/>
                <a:cs typeface="Arial MT"/>
              </a:rPr>
              <a:t>4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cm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above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abdominal</a:t>
            </a:r>
            <a:r>
              <a:rPr sz="2400" spc="-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aortic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bifurcation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415"/>
              </a:spcBef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Approx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L3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L4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5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Descends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in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front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aorta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and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then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curves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1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left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0"/>
              </a:spcBef>
              <a:buFont typeface="Arial MT"/>
              <a:buChar char="◦"/>
            </a:pP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Much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smaller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than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SMA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6644005" cy="19164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Lumbar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artery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(Rt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Lt)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buChar char="◦"/>
              <a:tabLst>
                <a:tab pos="698500" algn="l"/>
              </a:tabLst>
            </a:pPr>
            <a:r>
              <a:rPr sz="2400" dirty="0">
                <a:latin typeface="+mn-lt"/>
                <a:cs typeface="Arial MT"/>
              </a:rPr>
              <a:t>4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pairs,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at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various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levels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between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L1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–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L4</a:t>
            </a:r>
            <a:endParaRPr sz="2400" dirty="0">
              <a:latin typeface="+mn-lt"/>
              <a:cs typeface="Arial MT"/>
            </a:endParaRPr>
          </a:p>
          <a:p>
            <a:pPr marL="782320" lvl="1" indent="-426720">
              <a:lnSpc>
                <a:spcPct val="100000"/>
              </a:lnSpc>
              <a:spcBef>
                <a:spcPts val="2415"/>
              </a:spcBef>
              <a:buChar char="◦"/>
              <a:tabLst>
                <a:tab pos="782320" algn="l"/>
              </a:tabLst>
            </a:pPr>
            <a:r>
              <a:rPr sz="2400" dirty="0">
                <a:latin typeface="+mn-lt"/>
                <a:cs typeface="Arial MT"/>
              </a:rPr>
              <a:t>Branch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off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posterior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surface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aorta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23531" y="1608084"/>
            <a:ext cx="7517765" cy="4796155"/>
            <a:chOff x="1923531" y="1608084"/>
            <a:chExt cx="7517765" cy="47961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23531" y="1608084"/>
              <a:ext cx="7517465" cy="479571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81571" y="3636264"/>
              <a:ext cx="373379" cy="64312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740652" y="5745479"/>
              <a:ext cx="1384935" cy="290830"/>
            </a:xfrm>
            <a:custGeom>
              <a:avLst/>
              <a:gdLst/>
              <a:ahLst/>
              <a:cxnLst/>
              <a:rect l="l" t="t" r="r" b="b"/>
              <a:pathLst>
                <a:path w="1384934" h="290829">
                  <a:moveTo>
                    <a:pt x="397637" y="28384"/>
                  </a:moveTo>
                  <a:lnTo>
                    <a:pt x="331724" y="28384"/>
                  </a:lnTo>
                  <a:lnTo>
                    <a:pt x="299847" y="27101"/>
                  </a:lnTo>
                  <a:lnTo>
                    <a:pt x="279654" y="27101"/>
                  </a:lnTo>
                  <a:lnTo>
                    <a:pt x="258699" y="26771"/>
                  </a:lnTo>
                  <a:lnTo>
                    <a:pt x="217678" y="24828"/>
                  </a:lnTo>
                  <a:lnTo>
                    <a:pt x="193802" y="24193"/>
                  </a:lnTo>
                  <a:lnTo>
                    <a:pt x="150241" y="22250"/>
                  </a:lnTo>
                  <a:lnTo>
                    <a:pt x="131064" y="20942"/>
                  </a:lnTo>
                  <a:lnTo>
                    <a:pt x="113157" y="19977"/>
                  </a:lnTo>
                  <a:lnTo>
                    <a:pt x="66294" y="16738"/>
                  </a:lnTo>
                  <a:lnTo>
                    <a:pt x="0" y="16738"/>
                  </a:lnTo>
                  <a:lnTo>
                    <a:pt x="0" y="146164"/>
                  </a:lnTo>
                  <a:lnTo>
                    <a:pt x="46863" y="149415"/>
                  </a:lnTo>
                  <a:lnTo>
                    <a:pt x="83947" y="151676"/>
                  </a:lnTo>
                  <a:lnTo>
                    <a:pt x="127381" y="153606"/>
                  </a:lnTo>
                  <a:lnTo>
                    <a:pt x="151257" y="154266"/>
                  </a:lnTo>
                  <a:lnTo>
                    <a:pt x="192405" y="156197"/>
                  </a:lnTo>
                  <a:lnTo>
                    <a:pt x="213233" y="156527"/>
                  </a:lnTo>
                  <a:lnTo>
                    <a:pt x="233553" y="156527"/>
                  </a:lnTo>
                  <a:lnTo>
                    <a:pt x="265303" y="157822"/>
                  </a:lnTo>
                  <a:lnTo>
                    <a:pt x="397637" y="157822"/>
                  </a:lnTo>
                  <a:lnTo>
                    <a:pt x="397637" y="28384"/>
                  </a:lnTo>
                  <a:close/>
                </a:path>
                <a:path w="1384934" h="290829">
                  <a:moveTo>
                    <a:pt x="1013587" y="151612"/>
                  </a:moveTo>
                  <a:lnTo>
                    <a:pt x="971169" y="151612"/>
                  </a:lnTo>
                  <a:lnTo>
                    <a:pt x="971169" y="152158"/>
                  </a:lnTo>
                  <a:lnTo>
                    <a:pt x="1013587" y="152158"/>
                  </a:lnTo>
                  <a:lnTo>
                    <a:pt x="1013587" y="151612"/>
                  </a:lnTo>
                  <a:close/>
                </a:path>
                <a:path w="1384934" h="290829">
                  <a:moveTo>
                    <a:pt x="1086612" y="151612"/>
                  </a:moveTo>
                  <a:lnTo>
                    <a:pt x="1037463" y="151612"/>
                  </a:lnTo>
                  <a:lnTo>
                    <a:pt x="1037463" y="152158"/>
                  </a:lnTo>
                  <a:lnTo>
                    <a:pt x="1086612" y="152158"/>
                  </a:lnTo>
                  <a:lnTo>
                    <a:pt x="1086612" y="151612"/>
                  </a:lnTo>
                  <a:close/>
                </a:path>
                <a:path w="1384934" h="290829">
                  <a:moveTo>
                    <a:pt x="1207262" y="157010"/>
                  </a:moveTo>
                  <a:lnTo>
                    <a:pt x="1196340" y="157010"/>
                  </a:lnTo>
                  <a:lnTo>
                    <a:pt x="1204976" y="157327"/>
                  </a:lnTo>
                  <a:lnTo>
                    <a:pt x="1207262" y="157327"/>
                  </a:lnTo>
                  <a:lnTo>
                    <a:pt x="1207262" y="157010"/>
                  </a:lnTo>
                  <a:close/>
                </a:path>
                <a:path w="1384934" h="290829">
                  <a:moveTo>
                    <a:pt x="1215009" y="287083"/>
                  </a:moveTo>
                  <a:lnTo>
                    <a:pt x="1161796" y="287083"/>
                  </a:lnTo>
                  <a:lnTo>
                    <a:pt x="1161796" y="287464"/>
                  </a:lnTo>
                  <a:lnTo>
                    <a:pt x="1215009" y="287464"/>
                  </a:lnTo>
                  <a:lnTo>
                    <a:pt x="1215009" y="287083"/>
                  </a:lnTo>
                  <a:close/>
                </a:path>
                <a:path w="1384934" h="290829">
                  <a:moveTo>
                    <a:pt x="1228217" y="287083"/>
                  </a:moveTo>
                  <a:lnTo>
                    <a:pt x="1218692" y="287083"/>
                  </a:lnTo>
                  <a:lnTo>
                    <a:pt x="1218692" y="287464"/>
                  </a:lnTo>
                  <a:lnTo>
                    <a:pt x="1228217" y="287464"/>
                  </a:lnTo>
                  <a:lnTo>
                    <a:pt x="1228217" y="287083"/>
                  </a:lnTo>
                  <a:close/>
                </a:path>
                <a:path w="1384934" h="290829">
                  <a:moveTo>
                    <a:pt x="1239012" y="287743"/>
                  </a:moveTo>
                  <a:lnTo>
                    <a:pt x="1234821" y="287553"/>
                  </a:lnTo>
                  <a:lnTo>
                    <a:pt x="1234821" y="287743"/>
                  </a:lnTo>
                  <a:lnTo>
                    <a:pt x="1239012" y="287743"/>
                  </a:lnTo>
                  <a:close/>
                </a:path>
                <a:path w="1384934" h="290829">
                  <a:moveTo>
                    <a:pt x="1382776" y="161290"/>
                  </a:moveTo>
                  <a:lnTo>
                    <a:pt x="1358265" y="161290"/>
                  </a:lnTo>
                  <a:lnTo>
                    <a:pt x="1358265" y="160020"/>
                  </a:lnTo>
                  <a:lnTo>
                    <a:pt x="1328801" y="160020"/>
                  </a:lnTo>
                  <a:lnTo>
                    <a:pt x="1328801" y="158750"/>
                  </a:lnTo>
                  <a:lnTo>
                    <a:pt x="1294638" y="158750"/>
                  </a:lnTo>
                  <a:lnTo>
                    <a:pt x="1294638" y="157886"/>
                  </a:lnTo>
                  <a:lnTo>
                    <a:pt x="1294638" y="157480"/>
                  </a:lnTo>
                  <a:lnTo>
                    <a:pt x="1294638" y="157327"/>
                  </a:lnTo>
                  <a:lnTo>
                    <a:pt x="1230503" y="157327"/>
                  </a:lnTo>
                  <a:lnTo>
                    <a:pt x="1230503" y="157480"/>
                  </a:lnTo>
                  <a:lnTo>
                    <a:pt x="1218692" y="157480"/>
                  </a:lnTo>
                  <a:lnTo>
                    <a:pt x="1218692" y="157327"/>
                  </a:lnTo>
                  <a:lnTo>
                    <a:pt x="1215009" y="157327"/>
                  </a:lnTo>
                  <a:lnTo>
                    <a:pt x="1215009" y="157480"/>
                  </a:lnTo>
                  <a:lnTo>
                    <a:pt x="1184529" y="157480"/>
                  </a:lnTo>
                  <a:lnTo>
                    <a:pt x="1184529" y="156210"/>
                  </a:lnTo>
                  <a:lnTo>
                    <a:pt x="1161796" y="156210"/>
                  </a:lnTo>
                  <a:lnTo>
                    <a:pt x="1086612" y="156210"/>
                  </a:lnTo>
                  <a:lnTo>
                    <a:pt x="1086612" y="152400"/>
                  </a:lnTo>
                  <a:lnTo>
                    <a:pt x="947293" y="152400"/>
                  </a:lnTo>
                  <a:lnTo>
                    <a:pt x="947293" y="151130"/>
                  </a:lnTo>
                  <a:lnTo>
                    <a:pt x="924052" y="151130"/>
                  </a:lnTo>
                  <a:lnTo>
                    <a:pt x="924052" y="152400"/>
                  </a:lnTo>
                  <a:lnTo>
                    <a:pt x="924052" y="156210"/>
                  </a:lnTo>
                  <a:lnTo>
                    <a:pt x="924052" y="157480"/>
                  </a:lnTo>
                  <a:lnTo>
                    <a:pt x="924052" y="280670"/>
                  </a:lnTo>
                  <a:lnTo>
                    <a:pt x="932307" y="280670"/>
                  </a:lnTo>
                  <a:lnTo>
                    <a:pt x="932307" y="281940"/>
                  </a:lnTo>
                  <a:lnTo>
                    <a:pt x="1024001" y="281940"/>
                  </a:lnTo>
                  <a:lnTo>
                    <a:pt x="1024001" y="285750"/>
                  </a:lnTo>
                  <a:lnTo>
                    <a:pt x="1142746" y="285750"/>
                  </a:lnTo>
                  <a:lnTo>
                    <a:pt x="1142746" y="287020"/>
                  </a:lnTo>
                  <a:lnTo>
                    <a:pt x="1215009" y="287020"/>
                  </a:lnTo>
                  <a:lnTo>
                    <a:pt x="1215009" y="285750"/>
                  </a:lnTo>
                  <a:lnTo>
                    <a:pt x="1218692" y="285750"/>
                  </a:lnTo>
                  <a:lnTo>
                    <a:pt x="1218692" y="287020"/>
                  </a:lnTo>
                  <a:lnTo>
                    <a:pt x="1245362" y="287020"/>
                  </a:lnTo>
                  <a:lnTo>
                    <a:pt x="1245362" y="288290"/>
                  </a:lnTo>
                  <a:lnTo>
                    <a:pt x="1282192" y="288290"/>
                  </a:lnTo>
                  <a:lnTo>
                    <a:pt x="1282192" y="289560"/>
                  </a:lnTo>
                  <a:lnTo>
                    <a:pt x="1314577" y="289560"/>
                  </a:lnTo>
                  <a:lnTo>
                    <a:pt x="1314577" y="290830"/>
                  </a:lnTo>
                  <a:lnTo>
                    <a:pt x="1382776" y="290830"/>
                  </a:lnTo>
                  <a:lnTo>
                    <a:pt x="1382776" y="289560"/>
                  </a:lnTo>
                  <a:lnTo>
                    <a:pt x="1382776" y="288290"/>
                  </a:lnTo>
                  <a:lnTo>
                    <a:pt x="1382776" y="287020"/>
                  </a:lnTo>
                  <a:lnTo>
                    <a:pt x="1382776" y="161290"/>
                  </a:lnTo>
                  <a:close/>
                </a:path>
                <a:path w="1384934" h="290829">
                  <a:moveTo>
                    <a:pt x="1384808" y="5181"/>
                  </a:moveTo>
                  <a:lnTo>
                    <a:pt x="1311275" y="5181"/>
                  </a:lnTo>
                  <a:lnTo>
                    <a:pt x="1300607" y="5816"/>
                  </a:lnTo>
                  <a:lnTo>
                    <a:pt x="1283462" y="6477"/>
                  </a:lnTo>
                  <a:lnTo>
                    <a:pt x="1231392" y="7772"/>
                  </a:lnTo>
                  <a:lnTo>
                    <a:pt x="1203198" y="9067"/>
                  </a:lnTo>
                  <a:lnTo>
                    <a:pt x="1175258" y="10033"/>
                  </a:lnTo>
                  <a:lnTo>
                    <a:pt x="1165098" y="10655"/>
                  </a:lnTo>
                  <a:lnTo>
                    <a:pt x="1149731" y="10350"/>
                  </a:lnTo>
                  <a:lnTo>
                    <a:pt x="1130808" y="9385"/>
                  </a:lnTo>
                  <a:lnTo>
                    <a:pt x="1105154" y="7442"/>
                  </a:lnTo>
                  <a:lnTo>
                    <a:pt x="1076960" y="6146"/>
                  </a:lnTo>
                  <a:lnTo>
                    <a:pt x="1047115" y="3238"/>
                  </a:lnTo>
                  <a:lnTo>
                    <a:pt x="1019302" y="2590"/>
                  </a:lnTo>
                  <a:lnTo>
                    <a:pt x="995807" y="647"/>
                  </a:lnTo>
                  <a:lnTo>
                    <a:pt x="975233" y="0"/>
                  </a:lnTo>
                  <a:lnTo>
                    <a:pt x="908939" y="0"/>
                  </a:lnTo>
                  <a:lnTo>
                    <a:pt x="908939" y="129438"/>
                  </a:lnTo>
                  <a:lnTo>
                    <a:pt x="929513" y="130073"/>
                  </a:lnTo>
                  <a:lnTo>
                    <a:pt x="953008" y="132029"/>
                  </a:lnTo>
                  <a:lnTo>
                    <a:pt x="980821" y="132664"/>
                  </a:lnTo>
                  <a:lnTo>
                    <a:pt x="1010793" y="135572"/>
                  </a:lnTo>
                  <a:lnTo>
                    <a:pt x="1038987" y="136880"/>
                  </a:lnTo>
                  <a:lnTo>
                    <a:pt x="1064514" y="138823"/>
                  </a:lnTo>
                  <a:lnTo>
                    <a:pt x="1083310" y="139788"/>
                  </a:lnTo>
                  <a:lnTo>
                    <a:pt x="1099947" y="140106"/>
                  </a:lnTo>
                  <a:lnTo>
                    <a:pt x="1113155" y="140754"/>
                  </a:lnTo>
                  <a:lnTo>
                    <a:pt x="1125474" y="140754"/>
                  </a:lnTo>
                  <a:lnTo>
                    <a:pt x="1139190" y="141414"/>
                  </a:lnTo>
                  <a:lnTo>
                    <a:pt x="1205357" y="141414"/>
                  </a:lnTo>
                  <a:lnTo>
                    <a:pt x="1220724" y="140754"/>
                  </a:lnTo>
                  <a:lnTo>
                    <a:pt x="1241552" y="139471"/>
                  </a:lnTo>
                  <a:lnTo>
                    <a:pt x="1269492" y="138480"/>
                  </a:lnTo>
                  <a:lnTo>
                    <a:pt x="1297686" y="137198"/>
                  </a:lnTo>
                  <a:lnTo>
                    <a:pt x="1349756" y="135902"/>
                  </a:lnTo>
                  <a:lnTo>
                    <a:pt x="1366901" y="135255"/>
                  </a:lnTo>
                  <a:lnTo>
                    <a:pt x="1377569" y="134607"/>
                  </a:lnTo>
                  <a:lnTo>
                    <a:pt x="1384808" y="134607"/>
                  </a:lnTo>
                  <a:lnTo>
                    <a:pt x="1384808" y="5181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438400" y="1429511"/>
            <a:ext cx="7315200" cy="5066030"/>
            <a:chOff x="2438400" y="1429511"/>
            <a:chExt cx="7315200" cy="50660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8400" y="1429511"/>
              <a:ext cx="7315200" cy="506577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50252" y="3659123"/>
              <a:ext cx="288035" cy="42976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481060" y="5812535"/>
              <a:ext cx="426720" cy="318770"/>
            </a:xfrm>
            <a:custGeom>
              <a:avLst/>
              <a:gdLst/>
              <a:ahLst/>
              <a:cxnLst/>
              <a:rect l="l" t="t" r="r" b="b"/>
              <a:pathLst>
                <a:path w="426720" h="318770">
                  <a:moveTo>
                    <a:pt x="413512" y="178054"/>
                  </a:moveTo>
                  <a:lnTo>
                    <a:pt x="381254" y="177355"/>
                  </a:lnTo>
                  <a:lnTo>
                    <a:pt x="363347" y="176657"/>
                  </a:lnTo>
                  <a:lnTo>
                    <a:pt x="328168" y="175958"/>
                  </a:lnTo>
                  <a:lnTo>
                    <a:pt x="312547" y="175260"/>
                  </a:lnTo>
                  <a:lnTo>
                    <a:pt x="188849" y="175260"/>
                  </a:lnTo>
                  <a:lnTo>
                    <a:pt x="161671" y="177355"/>
                  </a:lnTo>
                  <a:lnTo>
                    <a:pt x="151257" y="177711"/>
                  </a:lnTo>
                  <a:lnTo>
                    <a:pt x="135763" y="177711"/>
                  </a:lnTo>
                  <a:lnTo>
                    <a:pt x="126873" y="176657"/>
                  </a:lnTo>
                  <a:lnTo>
                    <a:pt x="122174" y="175615"/>
                  </a:lnTo>
                  <a:lnTo>
                    <a:pt x="116967" y="174917"/>
                  </a:lnTo>
                  <a:lnTo>
                    <a:pt x="112014" y="173177"/>
                  </a:lnTo>
                  <a:lnTo>
                    <a:pt x="103886" y="171792"/>
                  </a:lnTo>
                  <a:lnTo>
                    <a:pt x="93726" y="169697"/>
                  </a:lnTo>
                  <a:lnTo>
                    <a:pt x="83820" y="167957"/>
                  </a:lnTo>
                  <a:lnTo>
                    <a:pt x="76708" y="167259"/>
                  </a:lnTo>
                  <a:lnTo>
                    <a:pt x="73406" y="166573"/>
                  </a:lnTo>
                  <a:lnTo>
                    <a:pt x="3556" y="166573"/>
                  </a:lnTo>
                  <a:lnTo>
                    <a:pt x="3556" y="305739"/>
                  </a:lnTo>
                  <a:lnTo>
                    <a:pt x="5588" y="305739"/>
                  </a:lnTo>
                  <a:lnTo>
                    <a:pt x="9017" y="306438"/>
                  </a:lnTo>
                  <a:lnTo>
                    <a:pt x="16002" y="307136"/>
                  </a:lnTo>
                  <a:lnTo>
                    <a:pt x="25908" y="308864"/>
                  </a:lnTo>
                  <a:lnTo>
                    <a:pt x="36068" y="310972"/>
                  </a:lnTo>
                  <a:lnTo>
                    <a:pt x="44196" y="312356"/>
                  </a:lnTo>
                  <a:lnTo>
                    <a:pt x="49276" y="314096"/>
                  </a:lnTo>
                  <a:lnTo>
                    <a:pt x="54483" y="314794"/>
                  </a:lnTo>
                  <a:lnTo>
                    <a:pt x="59055" y="315823"/>
                  </a:lnTo>
                  <a:lnTo>
                    <a:pt x="81788" y="318274"/>
                  </a:lnTo>
                  <a:lnTo>
                    <a:pt x="162433" y="318274"/>
                  </a:lnTo>
                  <a:lnTo>
                    <a:pt x="168148" y="317576"/>
                  </a:lnTo>
                  <a:lnTo>
                    <a:pt x="174625" y="317576"/>
                  </a:lnTo>
                  <a:lnTo>
                    <a:pt x="186055" y="316877"/>
                  </a:lnTo>
                  <a:lnTo>
                    <a:pt x="218948" y="316877"/>
                  </a:lnTo>
                  <a:lnTo>
                    <a:pt x="229489" y="316522"/>
                  </a:lnTo>
                  <a:lnTo>
                    <a:pt x="252730" y="314794"/>
                  </a:lnTo>
                  <a:lnTo>
                    <a:pt x="260350" y="315137"/>
                  </a:lnTo>
                  <a:lnTo>
                    <a:pt x="295656" y="315823"/>
                  </a:lnTo>
                  <a:lnTo>
                    <a:pt x="313563" y="316522"/>
                  </a:lnTo>
                  <a:lnTo>
                    <a:pt x="345821" y="317233"/>
                  </a:lnTo>
                  <a:lnTo>
                    <a:pt x="413512" y="317233"/>
                  </a:lnTo>
                  <a:lnTo>
                    <a:pt x="413512" y="178054"/>
                  </a:lnTo>
                  <a:close/>
                </a:path>
                <a:path w="426720" h="318770">
                  <a:moveTo>
                    <a:pt x="426212" y="11493"/>
                  </a:moveTo>
                  <a:lnTo>
                    <a:pt x="353695" y="11493"/>
                  </a:lnTo>
                  <a:lnTo>
                    <a:pt x="350393" y="11836"/>
                  </a:lnTo>
                  <a:lnTo>
                    <a:pt x="345948" y="11963"/>
                  </a:lnTo>
                  <a:lnTo>
                    <a:pt x="341503" y="11125"/>
                  </a:lnTo>
                  <a:lnTo>
                    <a:pt x="300228" y="6959"/>
                  </a:lnTo>
                  <a:lnTo>
                    <a:pt x="292735" y="5918"/>
                  </a:lnTo>
                  <a:lnTo>
                    <a:pt x="288671" y="5575"/>
                  </a:lnTo>
                  <a:lnTo>
                    <a:pt x="281559" y="4533"/>
                  </a:lnTo>
                  <a:lnTo>
                    <a:pt x="242316" y="1397"/>
                  </a:lnTo>
                  <a:lnTo>
                    <a:pt x="192405" y="0"/>
                  </a:lnTo>
                  <a:lnTo>
                    <a:pt x="0" y="0"/>
                  </a:lnTo>
                  <a:lnTo>
                    <a:pt x="0" y="139179"/>
                  </a:lnTo>
                  <a:lnTo>
                    <a:pt x="124714" y="139179"/>
                  </a:lnTo>
                  <a:lnTo>
                    <a:pt x="174498" y="140563"/>
                  </a:lnTo>
                  <a:lnTo>
                    <a:pt x="213868" y="143687"/>
                  </a:lnTo>
                  <a:lnTo>
                    <a:pt x="220853" y="144741"/>
                  </a:lnTo>
                  <a:lnTo>
                    <a:pt x="232537" y="146138"/>
                  </a:lnTo>
                  <a:lnTo>
                    <a:pt x="273685" y="150304"/>
                  </a:lnTo>
                  <a:lnTo>
                    <a:pt x="287401" y="152742"/>
                  </a:lnTo>
                  <a:lnTo>
                    <a:pt x="402844" y="152742"/>
                  </a:lnTo>
                  <a:lnTo>
                    <a:pt x="411099" y="152057"/>
                  </a:lnTo>
                  <a:lnTo>
                    <a:pt x="414020" y="151015"/>
                  </a:lnTo>
                  <a:lnTo>
                    <a:pt x="418084" y="151015"/>
                  </a:lnTo>
                  <a:lnTo>
                    <a:pt x="421513" y="150647"/>
                  </a:lnTo>
                  <a:lnTo>
                    <a:pt x="426212" y="150647"/>
                  </a:lnTo>
                  <a:lnTo>
                    <a:pt x="426212" y="11493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4239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311907" y="1501139"/>
            <a:ext cx="7568565" cy="4991100"/>
            <a:chOff x="2311907" y="1501139"/>
            <a:chExt cx="7568565" cy="49911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11907" y="1501139"/>
              <a:ext cx="7568183" cy="49911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8539" y="3739895"/>
              <a:ext cx="342900" cy="54254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543800" y="5913119"/>
              <a:ext cx="1033780" cy="186055"/>
            </a:xfrm>
            <a:custGeom>
              <a:avLst/>
              <a:gdLst/>
              <a:ahLst/>
              <a:cxnLst/>
              <a:rect l="l" t="t" r="r" b="b"/>
              <a:pathLst>
                <a:path w="1033779" h="186054">
                  <a:moveTo>
                    <a:pt x="417576" y="25552"/>
                  </a:moveTo>
                  <a:lnTo>
                    <a:pt x="345567" y="25552"/>
                  </a:lnTo>
                  <a:lnTo>
                    <a:pt x="339852" y="27000"/>
                  </a:lnTo>
                  <a:lnTo>
                    <a:pt x="330073" y="27000"/>
                  </a:lnTo>
                  <a:lnTo>
                    <a:pt x="277114" y="28448"/>
                  </a:lnTo>
                  <a:lnTo>
                    <a:pt x="106553" y="28448"/>
                  </a:lnTo>
                  <a:lnTo>
                    <a:pt x="52197" y="32054"/>
                  </a:lnTo>
                  <a:lnTo>
                    <a:pt x="0" y="41084"/>
                  </a:lnTo>
                  <a:lnTo>
                    <a:pt x="0" y="185470"/>
                  </a:lnTo>
                  <a:lnTo>
                    <a:pt x="72009" y="185470"/>
                  </a:lnTo>
                  <a:lnTo>
                    <a:pt x="98552" y="180416"/>
                  </a:lnTo>
                  <a:lnTo>
                    <a:pt x="124206" y="176453"/>
                  </a:lnTo>
                  <a:lnTo>
                    <a:pt x="145796" y="174269"/>
                  </a:lnTo>
                  <a:lnTo>
                    <a:pt x="163449" y="173189"/>
                  </a:lnTo>
                  <a:lnTo>
                    <a:pt x="178562" y="172834"/>
                  </a:lnTo>
                  <a:lnTo>
                    <a:pt x="349123" y="172834"/>
                  </a:lnTo>
                  <a:lnTo>
                    <a:pt x="402082" y="171399"/>
                  </a:lnTo>
                  <a:lnTo>
                    <a:pt x="411861" y="171399"/>
                  </a:lnTo>
                  <a:lnTo>
                    <a:pt x="417576" y="169951"/>
                  </a:lnTo>
                  <a:lnTo>
                    <a:pt x="417576" y="25552"/>
                  </a:lnTo>
                  <a:close/>
                </a:path>
                <a:path w="1033779" h="186054">
                  <a:moveTo>
                    <a:pt x="1033272" y="355"/>
                  </a:moveTo>
                  <a:lnTo>
                    <a:pt x="958088" y="355"/>
                  </a:lnTo>
                  <a:lnTo>
                    <a:pt x="954405" y="723"/>
                  </a:lnTo>
                  <a:lnTo>
                    <a:pt x="942594" y="3251"/>
                  </a:lnTo>
                  <a:lnTo>
                    <a:pt x="938276" y="3924"/>
                  </a:lnTo>
                  <a:lnTo>
                    <a:pt x="923417" y="3251"/>
                  </a:lnTo>
                  <a:lnTo>
                    <a:pt x="913765" y="2159"/>
                  </a:lnTo>
                  <a:lnTo>
                    <a:pt x="908050" y="2159"/>
                  </a:lnTo>
                  <a:lnTo>
                    <a:pt x="903986" y="1435"/>
                  </a:lnTo>
                  <a:lnTo>
                    <a:pt x="882777" y="1435"/>
                  </a:lnTo>
                  <a:lnTo>
                    <a:pt x="849630" y="723"/>
                  </a:lnTo>
                  <a:lnTo>
                    <a:pt x="832358" y="0"/>
                  </a:lnTo>
                  <a:lnTo>
                    <a:pt x="674370" y="0"/>
                  </a:lnTo>
                  <a:lnTo>
                    <a:pt x="674370" y="144386"/>
                  </a:lnTo>
                  <a:lnTo>
                    <a:pt x="760349" y="144386"/>
                  </a:lnTo>
                  <a:lnTo>
                    <a:pt x="777621" y="145110"/>
                  </a:lnTo>
                  <a:lnTo>
                    <a:pt x="810768" y="145834"/>
                  </a:lnTo>
                  <a:lnTo>
                    <a:pt x="831977" y="145834"/>
                  </a:lnTo>
                  <a:lnTo>
                    <a:pt x="836041" y="146545"/>
                  </a:lnTo>
                  <a:lnTo>
                    <a:pt x="841756" y="146545"/>
                  </a:lnTo>
                  <a:lnTo>
                    <a:pt x="851408" y="147650"/>
                  </a:lnTo>
                  <a:lnTo>
                    <a:pt x="867283" y="148361"/>
                  </a:lnTo>
                  <a:lnTo>
                    <a:pt x="893572" y="148361"/>
                  </a:lnTo>
                  <a:lnTo>
                    <a:pt x="899668" y="149085"/>
                  </a:lnTo>
                  <a:lnTo>
                    <a:pt x="903351" y="149085"/>
                  </a:lnTo>
                  <a:lnTo>
                    <a:pt x="906526" y="149440"/>
                  </a:lnTo>
                  <a:lnTo>
                    <a:pt x="978535" y="149440"/>
                  </a:lnTo>
                  <a:lnTo>
                    <a:pt x="997966" y="148361"/>
                  </a:lnTo>
                  <a:lnTo>
                    <a:pt x="1009904" y="148361"/>
                  </a:lnTo>
                  <a:lnTo>
                    <a:pt x="1018540" y="146926"/>
                  </a:lnTo>
                  <a:lnTo>
                    <a:pt x="1026414" y="145110"/>
                  </a:lnTo>
                  <a:lnTo>
                    <a:pt x="1029970" y="144754"/>
                  </a:lnTo>
                  <a:lnTo>
                    <a:pt x="1033272" y="144754"/>
                  </a:lnTo>
                  <a:lnTo>
                    <a:pt x="1033272" y="355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456688" y="1359408"/>
            <a:ext cx="7278370" cy="5145405"/>
            <a:chOff x="2456688" y="1359408"/>
            <a:chExt cx="7278370" cy="51454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56688" y="1359408"/>
              <a:ext cx="7249667" cy="51450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009388" y="1376159"/>
              <a:ext cx="4725670" cy="1961514"/>
            </a:xfrm>
            <a:custGeom>
              <a:avLst/>
              <a:gdLst/>
              <a:ahLst/>
              <a:cxnLst/>
              <a:rect l="l" t="t" r="r" b="b"/>
              <a:pathLst>
                <a:path w="4725670" h="1961514">
                  <a:moveTo>
                    <a:pt x="315722" y="1809762"/>
                  </a:moveTo>
                  <a:lnTo>
                    <a:pt x="243713" y="1809762"/>
                  </a:lnTo>
                  <a:lnTo>
                    <a:pt x="237998" y="1810524"/>
                  </a:lnTo>
                  <a:lnTo>
                    <a:pt x="234061" y="1811667"/>
                  </a:lnTo>
                  <a:lnTo>
                    <a:pt x="222123" y="1814207"/>
                  </a:lnTo>
                  <a:lnTo>
                    <a:pt x="215138" y="1815223"/>
                  </a:lnTo>
                  <a:lnTo>
                    <a:pt x="192659" y="1815223"/>
                  </a:lnTo>
                  <a:lnTo>
                    <a:pt x="159512" y="1814461"/>
                  </a:lnTo>
                  <a:lnTo>
                    <a:pt x="0" y="1814461"/>
                  </a:lnTo>
                  <a:lnTo>
                    <a:pt x="0" y="1958479"/>
                  </a:lnTo>
                  <a:lnTo>
                    <a:pt x="87503" y="1958479"/>
                  </a:lnTo>
                  <a:lnTo>
                    <a:pt x="120650" y="1959241"/>
                  </a:lnTo>
                  <a:lnTo>
                    <a:pt x="148336" y="1959241"/>
                  </a:lnTo>
                  <a:lnTo>
                    <a:pt x="168529" y="1960638"/>
                  </a:lnTo>
                  <a:lnTo>
                    <a:pt x="181102" y="1960638"/>
                  </a:lnTo>
                  <a:lnTo>
                    <a:pt x="187198" y="1961400"/>
                  </a:lnTo>
                  <a:lnTo>
                    <a:pt x="272923" y="1961400"/>
                  </a:lnTo>
                  <a:lnTo>
                    <a:pt x="282956" y="1960003"/>
                  </a:lnTo>
                  <a:lnTo>
                    <a:pt x="299593" y="1957082"/>
                  </a:lnTo>
                  <a:lnTo>
                    <a:pt x="306070" y="1955685"/>
                  </a:lnTo>
                  <a:lnTo>
                    <a:pt x="310007" y="1954542"/>
                  </a:lnTo>
                  <a:lnTo>
                    <a:pt x="315722" y="1953780"/>
                  </a:lnTo>
                  <a:lnTo>
                    <a:pt x="315722" y="1809762"/>
                  </a:lnTo>
                  <a:close/>
                </a:path>
                <a:path w="4725670" h="1961514">
                  <a:moveTo>
                    <a:pt x="1069327" y="0"/>
                  </a:moveTo>
                  <a:lnTo>
                    <a:pt x="1039368" y="0"/>
                  </a:lnTo>
                  <a:lnTo>
                    <a:pt x="1039368" y="144030"/>
                  </a:lnTo>
                  <a:lnTo>
                    <a:pt x="1069327" y="144030"/>
                  </a:lnTo>
                  <a:lnTo>
                    <a:pt x="1069327" y="0"/>
                  </a:lnTo>
                  <a:close/>
                </a:path>
                <a:path w="4725670" h="1961514">
                  <a:moveTo>
                    <a:pt x="1390142" y="7251"/>
                  </a:moveTo>
                  <a:lnTo>
                    <a:pt x="1371854" y="7251"/>
                  </a:lnTo>
                  <a:lnTo>
                    <a:pt x="1371854" y="7632"/>
                  </a:lnTo>
                  <a:lnTo>
                    <a:pt x="1390142" y="7632"/>
                  </a:lnTo>
                  <a:lnTo>
                    <a:pt x="1390142" y="7251"/>
                  </a:lnTo>
                  <a:close/>
                </a:path>
                <a:path w="4725670" h="1961514">
                  <a:moveTo>
                    <a:pt x="1529207" y="9791"/>
                  </a:moveTo>
                  <a:lnTo>
                    <a:pt x="1521968" y="9791"/>
                  </a:lnTo>
                  <a:lnTo>
                    <a:pt x="1521968" y="10172"/>
                  </a:lnTo>
                  <a:lnTo>
                    <a:pt x="1529207" y="10172"/>
                  </a:lnTo>
                  <a:lnTo>
                    <a:pt x="1529207" y="9791"/>
                  </a:lnTo>
                  <a:close/>
                </a:path>
                <a:path w="4725670" h="1961514">
                  <a:moveTo>
                    <a:pt x="1616583" y="158127"/>
                  </a:moveTo>
                  <a:lnTo>
                    <a:pt x="1548257" y="158127"/>
                  </a:lnTo>
                  <a:lnTo>
                    <a:pt x="1548257" y="158762"/>
                  </a:lnTo>
                  <a:lnTo>
                    <a:pt x="1616583" y="158762"/>
                  </a:lnTo>
                  <a:lnTo>
                    <a:pt x="1616583" y="158127"/>
                  </a:lnTo>
                  <a:close/>
                </a:path>
                <a:path w="4725670" h="1961514">
                  <a:moveTo>
                    <a:pt x="1760601" y="18808"/>
                  </a:moveTo>
                  <a:lnTo>
                    <a:pt x="1748028" y="18808"/>
                  </a:lnTo>
                  <a:lnTo>
                    <a:pt x="1748028" y="19062"/>
                  </a:lnTo>
                  <a:lnTo>
                    <a:pt x="1760601" y="19062"/>
                  </a:lnTo>
                  <a:lnTo>
                    <a:pt x="1760601" y="18808"/>
                  </a:lnTo>
                  <a:close/>
                </a:path>
                <a:path w="4725670" h="1961514">
                  <a:moveTo>
                    <a:pt x="1775079" y="20840"/>
                  </a:moveTo>
                  <a:lnTo>
                    <a:pt x="1774317" y="20840"/>
                  </a:lnTo>
                  <a:lnTo>
                    <a:pt x="1774317" y="19570"/>
                  </a:lnTo>
                  <a:lnTo>
                    <a:pt x="1725803" y="19570"/>
                  </a:lnTo>
                  <a:lnTo>
                    <a:pt x="1725803" y="17030"/>
                  </a:lnTo>
                  <a:lnTo>
                    <a:pt x="1643253" y="17030"/>
                  </a:lnTo>
                  <a:lnTo>
                    <a:pt x="1643253" y="15760"/>
                  </a:lnTo>
                  <a:lnTo>
                    <a:pt x="1623568" y="15760"/>
                  </a:lnTo>
                  <a:lnTo>
                    <a:pt x="1623568" y="14490"/>
                  </a:lnTo>
                  <a:lnTo>
                    <a:pt x="1620266" y="14490"/>
                  </a:lnTo>
                  <a:lnTo>
                    <a:pt x="1612900" y="14490"/>
                  </a:lnTo>
                  <a:lnTo>
                    <a:pt x="1612900" y="13220"/>
                  </a:lnTo>
                  <a:lnTo>
                    <a:pt x="1611630" y="13220"/>
                  </a:lnTo>
                  <a:lnTo>
                    <a:pt x="1590040" y="13220"/>
                  </a:lnTo>
                  <a:lnTo>
                    <a:pt x="1590040" y="11950"/>
                  </a:lnTo>
                  <a:lnTo>
                    <a:pt x="1548892" y="11950"/>
                  </a:lnTo>
                  <a:lnTo>
                    <a:pt x="1548892" y="10680"/>
                  </a:lnTo>
                  <a:lnTo>
                    <a:pt x="1548257" y="10680"/>
                  </a:lnTo>
                  <a:lnTo>
                    <a:pt x="1513967" y="10680"/>
                  </a:lnTo>
                  <a:lnTo>
                    <a:pt x="1513967" y="9410"/>
                  </a:lnTo>
                  <a:lnTo>
                    <a:pt x="1471549" y="9410"/>
                  </a:lnTo>
                  <a:lnTo>
                    <a:pt x="1428115" y="9410"/>
                  </a:lnTo>
                  <a:lnTo>
                    <a:pt x="1428115" y="8140"/>
                  </a:lnTo>
                  <a:lnTo>
                    <a:pt x="1411859" y="8140"/>
                  </a:lnTo>
                  <a:lnTo>
                    <a:pt x="1411859" y="9410"/>
                  </a:lnTo>
                  <a:lnTo>
                    <a:pt x="1411859" y="10680"/>
                  </a:lnTo>
                  <a:lnTo>
                    <a:pt x="1411859" y="14490"/>
                  </a:lnTo>
                  <a:lnTo>
                    <a:pt x="1411859" y="151650"/>
                  </a:lnTo>
                  <a:lnTo>
                    <a:pt x="1411351" y="151650"/>
                  </a:lnTo>
                  <a:lnTo>
                    <a:pt x="1411351" y="9410"/>
                  </a:lnTo>
                  <a:lnTo>
                    <a:pt x="1411859" y="9410"/>
                  </a:lnTo>
                  <a:lnTo>
                    <a:pt x="1411859" y="8140"/>
                  </a:lnTo>
                  <a:lnTo>
                    <a:pt x="1390142" y="8140"/>
                  </a:lnTo>
                  <a:lnTo>
                    <a:pt x="1371346" y="8140"/>
                  </a:lnTo>
                  <a:lnTo>
                    <a:pt x="1362710" y="8140"/>
                  </a:lnTo>
                  <a:lnTo>
                    <a:pt x="1362710" y="6870"/>
                  </a:lnTo>
                  <a:lnTo>
                    <a:pt x="1318260" y="6870"/>
                  </a:lnTo>
                  <a:lnTo>
                    <a:pt x="1299845" y="6870"/>
                  </a:lnTo>
                  <a:lnTo>
                    <a:pt x="1299845" y="8140"/>
                  </a:lnTo>
                  <a:lnTo>
                    <a:pt x="1299845" y="144030"/>
                  </a:lnTo>
                  <a:lnTo>
                    <a:pt x="1299337" y="144030"/>
                  </a:lnTo>
                  <a:lnTo>
                    <a:pt x="1299337" y="8140"/>
                  </a:lnTo>
                  <a:lnTo>
                    <a:pt x="1299845" y="8140"/>
                  </a:lnTo>
                  <a:lnTo>
                    <a:pt x="1299845" y="6870"/>
                  </a:lnTo>
                  <a:lnTo>
                    <a:pt x="1248029" y="6870"/>
                  </a:lnTo>
                  <a:lnTo>
                    <a:pt x="1248029" y="520"/>
                  </a:lnTo>
                  <a:lnTo>
                    <a:pt x="1141857" y="520"/>
                  </a:lnTo>
                  <a:lnTo>
                    <a:pt x="1141857" y="38"/>
                  </a:lnTo>
                  <a:lnTo>
                    <a:pt x="1069848" y="38"/>
                  </a:lnTo>
                  <a:lnTo>
                    <a:pt x="1069848" y="143522"/>
                  </a:lnTo>
                  <a:lnTo>
                    <a:pt x="1141349" y="143522"/>
                  </a:lnTo>
                  <a:lnTo>
                    <a:pt x="1141349" y="144030"/>
                  </a:lnTo>
                  <a:lnTo>
                    <a:pt x="1165225" y="144030"/>
                  </a:lnTo>
                  <a:lnTo>
                    <a:pt x="1165225" y="150380"/>
                  </a:lnTo>
                  <a:lnTo>
                    <a:pt x="1278255" y="150380"/>
                  </a:lnTo>
                  <a:lnTo>
                    <a:pt x="1278255" y="151650"/>
                  </a:lnTo>
                  <a:lnTo>
                    <a:pt x="1337437" y="151650"/>
                  </a:lnTo>
                  <a:lnTo>
                    <a:pt x="1337437" y="152920"/>
                  </a:lnTo>
                  <a:lnTo>
                    <a:pt x="1425829" y="152920"/>
                  </a:lnTo>
                  <a:lnTo>
                    <a:pt x="1425829" y="154190"/>
                  </a:lnTo>
                  <a:lnTo>
                    <a:pt x="1462405" y="154190"/>
                  </a:lnTo>
                  <a:lnTo>
                    <a:pt x="1462405" y="155460"/>
                  </a:lnTo>
                  <a:lnTo>
                    <a:pt x="1465072" y="155460"/>
                  </a:lnTo>
                  <a:lnTo>
                    <a:pt x="1465072" y="154190"/>
                  </a:lnTo>
                  <a:lnTo>
                    <a:pt x="1471549" y="154190"/>
                  </a:lnTo>
                  <a:lnTo>
                    <a:pt x="1471549" y="155460"/>
                  </a:lnTo>
                  <a:lnTo>
                    <a:pt x="1500632" y="155460"/>
                  </a:lnTo>
                  <a:lnTo>
                    <a:pt x="1500632" y="156730"/>
                  </a:lnTo>
                  <a:lnTo>
                    <a:pt x="1528432" y="156730"/>
                  </a:lnTo>
                  <a:lnTo>
                    <a:pt x="1528432" y="158000"/>
                  </a:lnTo>
                  <a:lnTo>
                    <a:pt x="1602232" y="158000"/>
                  </a:lnTo>
                  <a:lnTo>
                    <a:pt x="1602232" y="156730"/>
                  </a:lnTo>
                  <a:lnTo>
                    <a:pt x="1611630" y="156730"/>
                  </a:lnTo>
                  <a:lnTo>
                    <a:pt x="1611630" y="158000"/>
                  </a:lnTo>
                  <a:lnTo>
                    <a:pt x="1620266" y="158000"/>
                  </a:lnTo>
                  <a:lnTo>
                    <a:pt x="1620266" y="159270"/>
                  </a:lnTo>
                  <a:lnTo>
                    <a:pt x="1564132" y="159270"/>
                  </a:lnTo>
                  <a:lnTo>
                    <a:pt x="1564132" y="160540"/>
                  </a:lnTo>
                  <a:lnTo>
                    <a:pt x="1642618" y="160540"/>
                  </a:lnTo>
                  <a:lnTo>
                    <a:pt x="1642618" y="163080"/>
                  </a:lnTo>
                  <a:lnTo>
                    <a:pt x="1696593" y="163080"/>
                  </a:lnTo>
                  <a:lnTo>
                    <a:pt x="1696593" y="164350"/>
                  </a:lnTo>
                  <a:lnTo>
                    <a:pt x="1775079" y="164350"/>
                  </a:lnTo>
                  <a:lnTo>
                    <a:pt x="1775079" y="163080"/>
                  </a:lnTo>
                  <a:lnTo>
                    <a:pt x="1775079" y="160540"/>
                  </a:lnTo>
                  <a:lnTo>
                    <a:pt x="1775079" y="159270"/>
                  </a:lnTo>
                  <a:lnTo>
                    <a:pt x="1775079" y="20840"/>
                  </a:lnTo>
                  <a:close/>
                </a:path>
                <a:path w="4725670" h="1961514">
                  <a:moveTo>
                    <a:pt x="1775079" y="19824"/>
                  </a:moveTo>
                  <a:lnTo>
                    <a:pt x="1774698" y="19824"/>
                  </a:lnTo>
                  <a:lnTo>
                    <a:pt x="1774698" y="20332"/>
                  </a:lnTo>
                  <a:lnTo>
                    <a:pt x="1775079" y="20332"/>
                  </a:lnTo>
                  <a:lnTo>
                    <a:pt x="1775079" y="19824"/>
                  </a:lnTo>
                  <a:close/>
                </a:path>
                <a:path w="4725670" h="1961514">
                  <a:moveTo>
                    <a:pt x="4725543" y="1587258"/>
                  </a:moveTo>
                  <a:lnTo>
                    <a:pt x="4724400" y="1587258"/>
                  </a:lnTo>
                  <a:lnTo>
                    <a:pt x="4722241" y="1586877"/>
                  </a:lnTo>
                  <a:lnTo>
                    <a:pt x="4717923" y="1586877"/>
                  </a:lnTo>
                  <a:lnTo>
                    <a:pt x="4711065" y="1586115"/>
                  </a:lnTo>
                  <a:lnTo>
                    <a:pt x="4686935" y="1584718"/>
                  </a:lnTo>
                  <a:lnTo>
                    <a:pt x="4669663" y="1583956"/>
                  </a:lnTo>
                  <a:lnTo>
                    <a:pt x="4585462" y="1582178"/>
                  </a:lnTo>
                  <a:lnTo>
                    <a:pt x="4307840" y="1582178"/>
                  </a:lnTo>
                  <a:lnTo>
                    <a:pt x="4281297" y="1582940"/>
                  </a:lnTo>
                  <a:lnTo>
                    <a:pt x="4255643" y="1582940"/>
                  </a:lnTo>
                  <a:lnTo>
                    <a:pt x="4231894" y="1583575"/>
                  </a:lnTo>
                  <a:lnTo>
                    <a:pt x="4211447" y="1585480"/>
                  </a:lnTo>
                  <a:lnTo>
                    <a:pt x="4185539" y="1588655"/>
                  </a:lnTo>
                  <a:lnTo>
                    <a:pt x="4159631" y="1593735"/>
                  </a:lnTo>
                  <a:lnTo>
                    <a:pt x="4159631" y="1737753"/>
                  </a:lnTo>
                  <a:lnTo>
                    <a:pt x="4191127" y="1737753"/>
                  </a:lnTo>
                  <a:lnTo>
                    <a:pt x="4123436" y="1737880"/>
                  </a:lnTo>
                  <a:lnTo>
                    <a:pt x="4123436" y="1881898"/>
                  </a:lnTo>
                  <a:lnTo>
                    <a:pt x="4191127" y="1881898"/>
                  </a:lnTo>
                  <a:lnTo>
                    <a:pt x="4191127" y="1882533"/>
                  </a:lnTo>
                  <a:lnTo>
                    <a:pt x="4247388" y="1882533"/>
                  </a:lnTo>
                  <a:lnTo>
                    <a:pt x="4247388" y="1883803"/>
                  </a:lnTo>
                  <a:lnTo>
                    <a:pt x="4287266" y="1883803"/>
                  </a:lnTo>
                  <a:lnTo>
                    <a:pt x="4287266" y="1885073"/>
                  </a:lnTo>
                  <a:lnTo>
                    <a:pt x="4354322" y="1885073"/>
                  </a:lnTo>
                  <a:lnTo>
                    <a:pt x="4354322" y="1886343"/>
                  </a:lnTo>
                  <a:lnTo>
                    <a:pt x="4520438" y="1886216"/>
                  </a:lnTo>
                  <a:lnTo>
                    <a:pt x="4520438" y="1742198"/>
                  </a:lnTo>
                  <a:lnTo>
                    <a:pt x="4520184" y="1742198"/>
                  </a:lnTo>
                  <a:lnTo>
                    <a:pt x="4520184" y="1741563"/>
                  </a:lnTo>
                  <a:lnTo>
                    <a:pt x="4453128" y="1741563"/>
                  </a:lnTo>
                  <a:lnTo>
                    <a:pt x="4453128" y="1742198"/>
                  </a:lnTo>
                  <a:lnTo>
                    <a:pt x="4448175" y="1742198"/>
                  </a:lnTo>
                  <a:lnTo>
                    <a:pt x="4448175" y="1741563"/>
                  </a:lnTo>
                  <a:lnTo>
                    <a:pt x="4429379" y="1741563"/>
                  </a:lnTo>
                  <a:lnTo>
                    <a:pt x="4429379" y="1741055"/>
                  </a:lnTo>
                  <a:lnTo>
                    <a:pt x="4400931" y="1741182"/>
                  </a:lnTo>
                  <a:lnTo>
                    <a:pt x="4423029" y="1741563"/>
                  </a:lnTo>
                  <a:lnTo>
                    <a:pt x="4386453" y="1741563"/>
                  </a:lnTo>
                  <a:lnTo>
                    <a:pt x="4386453" y="1740293"/>
                  </a:lnTo>
                  <a:lnTo>
                    <a:pt x="4336415" y="1740293"/>
                  </a:lnTo>
                  <a:lnTo>
                    <a:pt x="4336415" y="1739023"/>
                  </a:lnTo>
                  <a:lnTo>
                    <a:pt x="4285615" y="1739023"/>
                  </a:lnTo>
                  <a:lnTo>
                    <a:pt x="4285615" y="1737753"/>
                  </a:lnTo>
                  <a:lnTo>
                    <a:pt x="4231513" y="1737753"/>
                  </a:lnTo>
                  <a:lnTo>
                    <a:pt x="4257548" y="1732673"/>
                  </a:lnTo>
                  <a:lnTo>
                    <a:pt x="4283456" y="1729371"/>
                  </a:lnTo>
                  <a:lnTo>
                    <a:pt x="4303903" y="1727593"/>
                  </a:lnTo>
                  <a:lnTo>
                    <a:pt x="4327652" y="1726958"/>
                  </a:lnTo>
                  <a:lnTo>
                    <a:pt x="4353306" y="1726958"/>
                  </a:lnTo>
                  <a:lnTo>
                    <a:pt x="4379849" y="1726196"/>
                  </a:lnTo>
                  <a:lnTo>
                    <a:pt x="4513453" y="1726196"/>
                  </a:lnTo>
                  <a:lnTo>
                    <a:pt x="4597654" y="1727974"/>
                  </a:lnTo>
                  <a:lnTo>
                    <a:pt x="4627880" y="1729371"/>
                  </a:lnTo>
                  <a:lnTo>
                    <a:pt x="4639056" y="1730133"/>
                  </a:lnTo>
                  <a:lnTo>
                    <a:pt x="4645914" y="1730895"/>
                  </a:lnTo>
                  <a:lnTo>
                    <a:pt x="4650232" y="1730895"/>
                  </a:lnTo>
                  <a:lnTo>
                    <a:pt x="4652391" y="1731276"/>
                  </a:lnTo>
                  <a:lnTo>
                    <a:pt x="4725543" y="1731276"/>
                  </a:lnTo>
                  <a:lnTo>
                    <a:pt x="4725543" y="1587258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734055" y="1584960"/>
            <a:ext cx="6724015" cy="4907280"/>
            <a:chOff x="2734055" y="1584960"/>
            <a:chExt cx="6724015" cy="49072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34055" y="1584960"/>
              <a:ext cx="6723888" cy="490728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83908" y="5946648"/>
              <a:ext cx="774700" cy="391160"/>
            </a:xfrm>
            <a:custGeom>
              <a:avLst/>
              <a:gdLst/>
              <a:ahLst/>
              <a:cxnLst/>
              <a:rect l="l" t="t" r="r" b="b"/>
              <a:pathLst>
                <a:path w="774700" h="391160">
                  <a:moveTo>
                    <a:pt x="706882" y="247192"/>
                  </a:moveTo>
                  <a:lnTo>
                    <a:pt x="701421" y="246837"/>
                  </a:lnTo>
                  <a:lnTo>
                    <a:pt x="675132" y="243598"/>
                  </a:lnTo>
                  <a:lnTo>
                    <a:pt x="668401" y="242150"/>
                  </a:lnTo>
                  <a:lnTo>
                    <a:pt x="660781" y="241071"/>
                  </a:lnTo>
                  <a:lnTo>
                    <a:pt x="594360" y="241071"/>
                  </a:lnTo>
                  <a:lnTo>
                    <a:pt x="557149" y="239280"/>
                  </a:lnTo>
                  <a:lnTo>
                    <a:pt x="534035" y="238556"/>
                  </a:lnTo>
                  <a:lnTo>
                    <a:pt x="425323" y="238556"/>
                  </a:lnTo>
                  <a:lnTo>
                    <a:pt x="413512" y="239280"/>
                  </a:lnTo>
                  <a:lnTo>
                    <a:pt x="363347" y="239280"/>
                  </a:lnTo>
                  <a:lnTo>
                    <a:pt x="321564" y="240715"/>
                  </a:lnTo>
                  <a:lnTo>
                    <a:pt x="293497" y="242519"/>
                  </a:lnTo>
                  <a:lnTo>
                    <a:pt x="264541" y="243230"/>
                  </a:lnTo>
                  <a:lnTo>
                    <a:pt x="247396" y="243230"/>
                  </a:lnTo>
                  <a:lnTo>
                    <a:pt x="221107" y="242519"/>
                  </a:lnTo>
                  <a:lnTo>
                    <a:pt x="149098" y="242519"/>
                  </a:lnTo>
                  <a:lnTo>
                    <a:pt x="149098" y="386461"/>
                  </a:lnTo>
                  <a:lnTo>
                    <a:pt x="175387" y="387184"/>
                  </a:lnTo>
                  <a:lnTo>
                    <a:pt x="203454" y="387184"/>
                  </a:lnTo>
                  <a:lnTo>
                    <a:pt x="233299" y="387908"/>
                  </a:lnTo>
                  <a:lnTo>
                    <a:pt x="305308" y="387908"/>
                  </a:lnTo>
                  <a:lnTo>
                    <a:pt x="365506" y="386461"/>
                  </a:lnTo>
                  <a:lnTo>
                    <a:pt x="393700" y="384670"/>
                  </a:lnTo>
                  <a:lnTo>
                    <a:pt x="435483" y="383222"/>
                  </a:lnTo>
                  <a:lnTo>
                    <a:pt x="485140" y="383222"/>
                  </a:lnTo>
                  <a:lnTo>
                    <a:pt x="530098" y="385381"/>
                  </a:lnTo>
                  <a:lnTo>
                    <a:pt x="559689" y="386105"/>
                  </a:lnTo>
                  <a:lnTo>
                    <a:pt x="596392" y="386105"/>
                  </a:lnTo>
                  <a:lnTo>
                    <a:pt x="603250" y="387540"/>
                  </a:lnTo>
                  <a:lnTo>
                    <a:pt x="629412" y="390791"/>
                  </a:lnTo>
                  <a:lnTo>
                    <a:pt x="633730" y="391147"/>
                  </a:lnTo>
                  <a:lnTo>
                    <a:pt x="706882" y="391147"/>
                  </a:lnTo>
                  <a:lnTo>
                    <a:pt x="706882" y="247192"/>
                  </a:lnTo>
                  <a:close/>
                </a:path>
                <a:path w="774700" h="391160">
                  <a:moveTo>
                    <a:pt x="774192" y="33108"/>
                  </a:moveTo>
                  <a:lnTo>
                    <a:pt x="763016" y="32029"/>
                  </a:lnTo>
                  <a:lnTo>
                    <a:pt x="758317" y="31305"/>
                  </a:lnTo>
                  <a:lnTo>
                    <a:pt x="751459" y="30581"/>
                  </a:lnTo>
                  <a:lnTo>
                    <a:pt x="715518" y="30581"/>
                  </a:lnTo>
                  <a:lnTo>
                    <a:pt x="666115" y="29502"/>
                  </a:lnTo>
                  <a:lnTo>
                    <a:pt x="646049" y="28790"/>
                  </a:lnTo>
                  <a:lnTo>
                    <a:pt x="621919" y="28422"/>
                  </a:lnTo>
                  <a:lnTo>
                    <a:pt x="598805" y="27343"/>
                  </a:lnTo>
                  <a:lnTo>
                    <a:pt x="558927" y="25908"/>
                  </a:lnTo>
                  <a:lnTo>
                    <a:pt x="546989" y="25184"/>
                  </a:lnTo>
                  <a:lnTo>
                    <a:pt x="537972" y="25184"/>
                  </a:lnTo>
                  <a:lnTo>
                    <a:pt x="531114" y="24472"/>
                  </a:lnTo>
                  <a:lnTo>
                    <a:pt x="521843" y="24472"/>
                  </a:lnTo>
                  <a:lnTo>
                    <a:pt x="507365" y="23393"/>
                  </a:lnTo>
                  <a:lnTo>
                    <a:pt x="488315" y="23025"/>
                  </a:lnTo>
                  <a:lnTo>
                    <a:pt x="461264" y="21221"/>
                  </a:lnTo>
                  <a:lnTo>
                    <a:pt x="376301" y="17272"/>
                  </a:lnTo>
                  <a:lnTo>
                    <a:pt x="314325" y="15125"/>
                  </a:lnTo>
                  <a:lnTo>
                    <a:pt x="294513" y="15125"/>
                  </a:lnTo>
                  <a:lnTo>
                    <a:pt x="252730" y="13677"/>
                  </a:lnTo>
                  <a:lnTo>
                    <a:pt x="226822" y="10795"/>
                  </a:lnTo>
                  <a:lnTo>
                    <a:pt x="136144" y="2514"/>
                  </a:lnTo>
                  <a:lnTo>
                    <a:pt x="104140" y="1435"/>
                  </a:lnTo>
                  <a:lnTo>
                    <a:pt x="72009" y="0"/>
                  </a:lnTo>
                  <a:lnTo>
                    <a:pt x="0" y="0"/>
                  </a:lnTo>
                  <a:lnTo>
                    <a:pt x="0" y="143954"/>
                  </a:lnTo>
                  <a:lnTo>
                    <a:pt x="32131" y="145389"/>
                  </a:lnTo>
                  <a:lnTo>
                    <a:pt x="64135" y="146469"/>
                  </a:lnTo>
                  <a:lnTo>
                    <a:pt x="154813" y="154749"/>
                  </a:lnTo>
                  <a:lnTo>
                    <a:pt x="180721" y="157632"/>
                  </a:lnTo>
                  <a:lnTo>
                    <a:pt x="222504" y="159067"/>
                  </a:lnTo>
                  <a:lnTo>
                    <a:pt x="242316" y="159067"/>
                  </a:lnTo>
                  <a:lnTo>
                    <a:pt x="304292" y="161226"/>
                  </a:lnTo>
                  <a:lnTo>
                    <a:pt x="389382" y="165188"/>
                  </a:lnTo>
                  <a:lnTo>
                    <a:pt x="416306" y="166992"/>
                  </a:lnTo>
                  <a:lnTo>
                    <a:pt x="435356" y="167347"/>
                  </a:lnTo>
                  <a:lnTo>
                    <a:pt x="449834" y="168427"/>
                  </a:lnTo>
                  <a:lnTo>
                    <a:pt x="459105" y="168427"/>
                  </a:lnTo>
                  <a:lnTo>
                    <a:pt x="465963" y="169151"/>
                  </a:lnTo>
                  <a:lnTo>
                    <a:pt x="474980" y="169151"/>
                  </a:lnTo>
                  <a:lnTo>
                    <a:pt x="486918" y="169875"/>
                  </a:lnTo>
                  <a:lnTo>
                    <a:pt x="526796" y="171310"/>
                  </a:lnTo>
                  <a:lnTo>
                    <a:pt x="549910" y="172389"/>
                  </a:lnTo>
                  <a:lnTo>
                    <a:pt x="574040" y="172745"/>
                  </a:lnTo>
                  <a:lnTo>
                    <a:pt x="594106" y="173469"/>
                  </a:lnTo>
                  <a:lnTo>
                    <a:pt x="643509" y="174536"/>
                  </a:lnTo>
                  <a:lnTo>
                    <a:pt x="679450" y="174536"/>
                  </a:lnTo>
                  <a:lnTo>
                    <a:pt x="701040" y="177050"/>
                  </a:lnTo>
                  <a:lnTo>
                    <a:pt x="774192" y="177050"/>
                  </a:lnTo>
                  <a:lnTo>
                    <a:pt x="774192" y="33108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8172" y="3305555"/>
              <a:ext cx="1435607" cy="86258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73924" y="5919216"/>
              <a:ext cx="826135" cy="383540"/>
            </a:xfrm>
            <a:custGeom>
              <a:avLst/>
              <a:gdLst/>
              <a:ahLst/>
              <a:cxnLst/>
              <a:rect l="l" t="t" r="r" b="b"/>
              <a:pathLst>
                <a:path w="826134" h="383539">
                  <a:moveTo>
                    <a:pt x="662940" y="216255"/>
                  </a:moveTo>
                  <a:lnTo>
                    <a:pt x="590931" y="216255"/>
                  </a:lnTo>
                  <a:lnTo>
                    <a:pt x="590931" y="216611"/>
                  </a:lnTo>
                  <a:lnTo>
                    <a:pt x="588772" y="216979"/>
                  </a:lnTo>
                  <a:lnTo>
                    <a:pt x="556006" y="219494"/>
                  </a:lnTo>
                  <a:lnTo>
                    <a:pt x="552323" y="220040"/>
                  </a:lnTo>
                  <a:lnTo>
                    <a:pt x="521335" y="218770"/>
                  </a:lnTo>
                  <a:lnTo>
                    <a:pt x="402336" y="218770"/>
                  </a:lnTo>
                  <a:lnTo>
                    <a:pt x="375666" y="220230"/>
                  </a:lnTo>
                  <a:lnTo>
                    <a:pt x="360553" y="221310"/>
                  </a:lnTo>
                  <a:lnTo>
                    <a:pt x="346837" y="222745"/>
                  </a:lnTo>
                  <a:lnTo>
                    <a:pt x="329311" y="223469"/>
                  </a:lnTo>
                  <a:lnTo>
                    <a:pt x="312547" y="224917"/>
                  </a:lnTo>
                  <a:lnTo>
                    <a:pt x="294513" y="225640"/>
                  </a:lnTo>
                  <a:lnTo>
                    <a:pt x="278384" y="227799"/>
                  </a:lnTo>
                  <a:lnTo>
                    <a:pt x="265811" y="229247"/>
                  </a:lnTo>
                  <a:lnTo>
                    <a:pt x="244221" y="232867"/>
                  </a:lnTo>
                  <a:lnTo>
                    <a:pt x="217805" y="239001"/>
                  </a:lnTo>
                  <a:lnTo>
                    <a:pt x="217805" y="383425"/>
                  </a:lnTo>
                  <a:lnTo>
                    <a:pt x="289941" y="383425"/>
                  </a:lnTo>
                  <a:lnTo>
                    <a:pt x="316230" y="377278"/>
                  </a:lnTo>
                  <a:lnTo>
                    <a:pt x="337947" y="373684"/>
                  </a:lnTo>
                  <a:lnTo>
                    <a:pt x="350520" y="372237"/>
                  </a:lnTo>
                  <a:lnTo>
                    <a:pt x="366649" y="370065"/>
                  </a:lnTo>
                  <a:lnTo>
                    <a:pt x="384683" y="369354"/>
                  </a:lnTo>
                  <a:lnTo>
                    <a:pt x="401193" y="367893"/>
                  </a:lnTo>
                  <a:lnTo>
                    <a:pt x="418973" y="367182"/>
                  </a:lnTo>
                  <a:lnTo>
                    <a:pt x="432689" y="365734"/>
                  </a:lnTo>
                  <a:lnTo>
                    <a:pt x="447802" y="364642"/>
                  </a:lnTo>
                  <a:lnTo>
                    <a:pt x="462534" y="363829"/>
                  </a:lnTo>
                  <a:lnTo>
                    <a:pt x="478409" y="364286"/>
                  </a:lnTo>
                  <a:lnTo>
                    <a:pt x="489204" y="365379"/>
                  </a:lnTo>
                  <a:lnTo>
                    <a:pt x="495300" y="365734"/>
                  </a:lnTo>
                  <a:lnTo>
                    <a:pt x="611505" y="365734"/>
                  </a:lnTo>
                  <a:lnTo>
                    <a:pt x="620522" y="365023"/>
                  </a:lnTo>
                  <a:lnTo>
                    <a:pt x="628015" y="363931"/>
                  </a:lnTo>
                  <a:lnTo>
                    <a:pt x="660781" y="361403"/>
                  </a:lnTo>
                  <a:lnTo>
                    <a:pt x="662940" y="361048"/>
                  </a:lnTo>
                  <a:lnTo>
                    <a:pt x="662940" y="216255"/>
                  </a:lnTo>
                  <a:close/>
                </a:path>
                <a:path w="826134" h="383539">
                  <a:moveTo>
                    <a:pt x="825881" y="12319"/>
                  </a:moveTo>
                  <a:lnTo>
                    <a:pt x="753745" y="12319"/>
                  </a:lnTo>
                  <a:lnTo>
                    <a:pt x="750570" y="13030"/>
                  </a:lnTo>
                  <a:lnTo>
                    <a:pt x="742315" y="13754"/>
                  </a:lnTo>
                  <a:lnTo>
                    <a:pt x="727964" y="14554"/>
                  </a:lnTo>
                  <a:lnTo>
                    <a:pt x="696214" y="13754"/>
                  </a:lnTo>
                  <a:lnTo>
                    <a:pt x="680593" y="13754"/>
                  </a:lnTo>
                  <a:lnTo>
                    <a:pt x="676275" y="13030"/>
                  </a:lnTo>
                  <a:lnTo>
                    <a:pt x="674116" y="13030"/>
                  </a:lnTo>
                  <a:lnTo>
                    <a:pt x="669798" y="12319"/>
                  </a:lnTo>
                  <a:lnTo>
                    <a:pt x="636270" y="12319"/>
                  </a:lnTo>
                  <a:lnTo>
                    <a:pt x="616077" y="11239"/>
                  </a:lnTo>
                  <a:lnTo>
                    <a:pt x="595884" y="10871"/>
                  </a:lnTo>
                  <a:lnTo>
                    <a:pt x="575310" y="9423"/>
                  </a:lnTo>
                  <a:lnTo>
                    <a:pt x="547243" y="9423"/>
                  </a:lnTo>
                  <a:lnTo>
                    <a:pt x="487045" y="6908"/>
                  </a:lnTo>
                  <a:lnTo>
                    <a:pt x="449580" y="6908"/>
                  </a:lnTo>
                  <a:lnTo>
                    <a:pt x="376301" y="4711"/>
                  </a:lnTo>
                  <a:lnTo>
                    <a:pt x="360172" y="3314"/>
                  </a:lnTo>
                  <a:lnTo>
                    <a:pt x="344678" y="3314"/>
                  </a:lnTo>
                  <a:lnTo>
                    <a:pt x="331724" y="1524"/>
                  </a:lnTo>
                  <a:lnTo>
                    <a:pt x="315341" y="1143"/>
                  </a:lnTo>
                  <a:lnTo>
                    <a:pt x="298450" y="0"/>
                  </a:lnTo>
                  <a:lnTo>
                    <a:pt x="105283" y="0"/>
                  </a:lnTo>
                  <a:lnTo>
                    <a:pt x="83693" y="762"/>
                  </a:lnTo>
                  <a:lnTo>
                    <a:pt x="66040" y="762"/>
                  </a:lnTo>
                  <a:lnTo>
                    <a:pt x="46609" y="2159"/>
                  </a:lnTo>
                  <a:lnTo>
                    <a:pt x="24892" y="2933"/>
                  </a:lnTo>
                  <a:lnTo>
                    <a:pt x="0" y="4330"/>
                  </a:lnTo>
                  <a:lnTo>
                    <a:pt x="0" y="148805"/>
                  </a:lnTo>
                  <a:lnTo>
                    <a:pt x="72136" y="148805"/>
                  </a:lnTo>
                  <a:lnTo>
                    <a:pt x="97028" y="147345"/>
                  </a:lnTo>
                  <a:lnTo>
                    <a:pt x="118618" y="146634"/>
                  </a:lnTo>
                  <a:lnTo>
                    <a:pt x="138176" y="145186"/>
                  </a:lnTo>
                  <a:lnTo>
                    <a:pt x="155829" y="145186"/>
                  </a:lnTo>
                  <a:lnTo>
                    <a:pt x="177419" y="144475"/>
                  </a:lnTo>
                  <a:lnTo>
                    <a:pt x="226314" y="144475"/>
                  </a:lnTo>
                  <a:lnTo>
                    <a:pt x="243332" y="145554"/>
                  </a:lnTo>
                  <a:lnTo>
                    <a:pt x="259588" y="145910"/>
                  </a:lnTo>
                  <a:lnTo>
                    <a:pt x="272542" y="147726"/>
                  </a:lnTo>
                  <a:lnTo>
                    <a:pt x="288036" y="147726"/>
                  </a:lnTo>
                  <a:lnTo>
                    <a:pt x="304292" y="149161"/>
                  </a:lnTo>
                  <a:lnTo>
                    <a:pt x="377444" y="151320"/>
                  </a:lnTo>
                  <a:lnTo>
                    <a:pt x="415036" y="151320"/>
                  </a:lnTo>
                  <a:lnTo>
                    <a:pt x="475107" y="153860"/>
                  </a:lnTo>
                  <a:lnTo>
                    <a:pt x="503174" y="153860"/>
                  </a:lnTo>
                  <a:lnTo>
                    <a:pt x="523875" y="155295"/>
                  </a:lnTo>
                  <a:lnTo>
                    <a:pt x="544068" y="155651"/>
                  </a:lnTo>
                  <a:lnTo>
                    <a:pt x="564134" y="156743"/>
                  </a:lnTo>
                  <a:lnTo>
                    <a:pt x="597789" y="156743"/>
                  </a:lnTo>
                  <a:lnTo>
                    <a:pt x="602107" y="157467"/>
                  </a:lnTo>
                  <a:lnTo>
                    <a:pt x="604266" y="157467"/>
                  </a:lnTo>
                  <a:lnTo>
                    <a:pt x="608584" y="158191"/>
                  </a:lnTo>
                  <a:lnTo>
                    <a:pt x="624078" y="158191"/>
                  </a:lnTo>
                  <a:lnTo>
                    <a:pt x="654304" y="158902"/>
                  </a:lnTo>
                  <a:lnTo>
                    <a:pt x="670814" y="159626"/>
                  </a:lnTo>
                  <a:lnTo>
                    <a:pt x="788162" y="159626"/>
                  </a:lnTo>
                  <a:lnTo>
                    <a:pt x="814451" y="158191"/>
                  </a:lnTo>
                  <a:lnTo>
                    <a:pt x="822706" y="157467"/>
                  </a:lnTo>
                  <a:lnTo>
                    <a:pt x="825881" y="156743"/>
                  </a:lnTo>
                  <a:lnTo>
                    <a:pt x="825881" y="12319"/>
                  </a:lnTo>
                  <a:close/>
                </a:path>
              </a:pathLst>
            </a:custGeom>
            <a:solidFill>
              <a:srgbClr val="A9D6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905000" y="1312164"/>
            <a:ext cx="8208645" cy="5175885"/>
            <a:chOff x="1905000" y="1312164"/>
            <a:chExt cx="8208645" cy="51758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5000" y="1312164"/>
              <a:ext cx="8208264" cy="517550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92923" y="3479291"/>
              <a:ext cx="254507" cy="24079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493508" y="5926835"/>
              <a:ext cx="1481455" cy="156845"/>
            </a:xfrm>
            <a:custGeom>
              <a:avLst/>
              <a:gdLst/>
              <a:ahLst/>
              <a:cxnLst/>
              <a:rect l="l" t="t" r="r" b="b"/>
              <a:pathLst>
                <a:path w="1481454" h="156845">
                  <a:moveTo>
                    <a:pt x="491744" y="9398"/>
                  </a:moveTo>
                  <a:lnTo>
                    <a:pt x="419735" y="9398"/>
                  </a:lnTo>
                  <a:lnTo>
                    <a:pt x="412877" y="10134"/>
                  </a:lnTo>
                  <a:lnTo>
                    <a:pt x="406019" y="10490"/>
                  </a:lnTo>
                  <a:lnTo>
                    <a:pt x="384810" y="10490"/>
                  </a:lnTo>
                  <a:lnTo>
                    <a:pt x="381254" y="11214"/>
                  </a:lnTo>
                  <a:lnTo>
                    <a:pt x="376555" y="11214"/>
                  </a:lnTo>
                  <a:lnTo>
                    <a:pt x="369316" y="11950"/>
                  </a:lnTo>
                  <a:lnTo>
                    <a:pt x="364998" y="11950"/>
                  </a:lnTo>
                  <a:lnTo>
                    <a:pt x="336169" y="10490"/>
                  </a:lnTo>
                  <a:lnTo>
                    <a:pt x="281432" y="5435"/>
                  </a:lnTo>
                  <a:lnTo>
                    <a:pt x="259461" y="2895"/>
                  </a:lnTo>
                  <a:lnTo>
                    <a:pt x="238252" y="1447"/>
                  </a:lnTo>
                  <a:lnTo>
                    <a:pt x="205105" y="0"/>
                  </a:lnTo>
                  <a:lnTo>
                    <a:pt x="120523" y="0"/>
                  </a:lnTo>
                  <a:lnTo>
                    <a:pt x="109728" y="723"/>
                  </a:lnTo>
                  <a:lnTo>
                    <a:pt x="100457" y="723"/>
                  </a:lnTo>
                  <a:lnTo>
                    <a:pt x="89662" y="1816"/>
                  </a:lnTo>
                  <a:lnTo>
                    <a:pt x="59055" y="2895"/>
                  </a:lnTo>
                  <a:lnTo>
                    <a:pt x="0" y="2895"/>
                  </a:lnTo>
                  <a:lnTo>
                    <a:pt x="0" y="147599"/>
                  </a:lnTo>
                  <a:lnTo>
                    <a:pt x="130937" y="147599"/>
                  </a:lnTo>
                  <a:lnTo>
                    <a:pt x="161544" y="146519"/>
                  </a:lnTo>
                  <a:lnTo>
                    <a:pt x="166243" y="146151"/>
                  </a:lnTo>
                  <a:lnTo>
                    <a:pt x="187579" y="147599"/>
                  </a:lnTo>
                  <a:lnTo>
                    <a:pt x="209423" y="150126"/>
                  </a:lnTo>
                  <a:lnTo>
                    <a:pt x="264160" y="155194"/>
                  </a:lnTo>
                  <a:lnTo>
                    <a:pt x="292989" y="156641"/>
                  </a:lnTo>
                  <a:lnTo>
                    <a:pt x="441325" y="156641"/>
                  </a:lnTo>
                  <a:lnTo>
                    <a:pt x="448564" y="155930"/>
                  </a:lnTo>
                  <a:lnTo>
                    <a:pt x="453136" y="155930"/>
                  </a:lnTo>
                  <a:lnTo>
                    <a:pt x="456819" y="155194"/>
                  </a:lnTo>
                  <a:lnTo>
                    <a:pt x="478028" y="155194"/>
                  </a:lnTo>
                  <a:lnTo>
                    <a:pt x="489204" y="154470"/>
                  </a:lnTo>
                  <a:lnTo>
                    <a:pt x="491744" y="154114"/>
                  </a:lnTo>
                  <a:lnTo>
                    <a:pt x="491744" y="9398"/>
                  </a:lnTo>
                  <a:close/>
                </a:path>
                <a:path w="1481454" h="156845">
                  <a:moveTo>
                    <a:pt x="1480947" y="2984"/>
                  </a:moveTo>
                  <a:lnTo>
                    <a:pt x="1408938" y="2984"/>
                  </a:lnTo>
                  <a:lnTo>
                    <a:pt x="1402715" y="3708"/>
                  </a:lnTo>
                  <a:lnTo>
                    <a:pt x="1396619" y="4800"/>
                  </a:lnTo>
                  <a:lnTo>
                    <a:pt x="1379728" y="6235"/>
                  </a:lnTo>
                  <a:lnTo>
                    <a:pt x="1371473" y="7327"/>
                  </a:lnTo>
                  <a:lnTo>
                    <a:pt x="1362456" y="7327"/>
                  </a:lnTo>
                  <a:lnTo>
                    <a:pt x="1345184" y="6591"/>
                  </a:lnTo>
                  <a:lnTo>
                    <a:pt x="1249426" y="6591"/>
                  </a:lnTo>
                  <a:lnTo>
                    <a:pt x="1242949" y="7327"/>
                  </a:lnTo>
                  <a:lnTo>
                    <a:pt x="1235710" y="7327"/>
                  </a:lnTo>
                  <a:lnTo>
                    <a:pt x="1226058" y="8407"/>
                  </a:lnTo>
                  <a:lnTo>
                    <a:pt x="1206119" y="9512"/>
                  </a:lnTo>
                  <a:lnTo>
                    <a:pt x="1173099" y="9131"/>
                  </a:lnTo>
                  <a:lnTo>
                    <a:pt x="1141095" y="7683"/>
                  </a:lnTo>
                  <a:lnTo>
                    <a:pt x="1069086" y="7683"/>
                  </a:lnTo>
                  <a:lnTo>
                    <a:pt x="1069086" y="152387"/>
                  </a:lnTo>
                  <a:lnTo>
                    <a:pt x="1101090" y="153835"/>
                  </a:lnTo>
                  <a:lnTo>
                    <a:pt x="1133856" y="154203"/>
                  </a:lnTo>
                  <a:lnTo>
                    <a:pt x="1165225" y="155282"/>
                  </a:lnTo>
                  <a:lnTo>
                    <a:pt x="1237234" y="155282"/>
                  </a:lnTo>
                  <a:lnTo>
                    <a:pt x="1264158" y="154914"/>
                  </a:lnTo>
                  <a:lnTo>
                    <a:pt x="1298067" y="153111"/>
                  </a:lnTo>
                  <a:lnTo>
                    <a:pt x="1307719" y="152031"/>
                  </a:lnTo>
                  <a:lnTo>
                    <a:pt x="1312799" y="152031"/>
                  </a:lnTo>
                  <a:lnTo>
                    <a:pt x="1331849" y="152742"/>
                  </a:lnTo>
                  <a:lnTo>
                    <a:pt x="1421130" y="152742"/>
                  </a:lnTo>
                  <a:lnTo>
                    <a:pt x="1433322" y="152031"/>
                  </a:lnTo>
                  <a:lnTo>
                    <a:pt x="1443482" y="152031"/>
                  </a:lnTo>
                  <a:lnTo>
                    <a:pt x="1451737" y="150952"/>
                  </a:lnTo>
                  <a:lnTo>
                    <a:pt x="1468628" y="149491"/>
                  </a:lnTo>
                  <a:lnTo>
                    <a:pt x="1474724" y="148412"/>
                  </a:lnTo>
                  <a:lnTo>
                    <a:pt x="1480947" y="147675"/>
                  </a:lnTo>
                  <a:lnTo>
                    <a:pt x="1480947" y="2984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447800"/>
            <a:ext cx="12192000" cy="5410200"/>
            <a:chOff x="0" y="1447800"/>
            <a:chExt cx="12192000" cy="54102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9000" y="1447800"/>
              <a:ext cx="5093208" cy="516788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220968" y="1676400"/>
              <a:ext cx="300355" cy="260350"/>
            </a:xfrm>
            <a:custGeom>
              <a:avLst/>
              <a:gdLst/>
              <a:ahLst/>
              <a:cxnLst/>
              <a:rect l="l" t="t" r="r" b="b"/>
              <a:pathLst>
                <a:path w="300354" h="260350">
                  <a:moveTo>
                    <a:pt x="60833" y="0"/>
                  </a:moveTo>
                  <a:lnTo>
                    <a:pt x="381" y="0"/>
                  </a:lnTo>
                  <a:lnTo>
                    <a:pt x="381" y="122300"/>
                  </a:lnTo>
                  <a:lnTo>
                    <a:pt x="0" y="122300"/>
                  </a:lnTo>
                  <a:lnTo>
                    <a:pt x="0" y="247396"/>
                  </a:lnTo>
                  <a:lnTo>
                    <a:pt x="12319" y="248665"/>
                  </a:lnTo>
                  <a:lnTo>
                    <a:pt x="23368" y="249174"/>
                  </a:lnTo>
                  <a:lnTo>
                    <a:pt x="34290" y="250571"/>
                  </a:lnTo>
                  <a:lnTo>
                    <a:pt x="44450" y="251460"/>
                  </a:lnTo>
                  <a:lnTo>
                    <a:pt x="56261" y="253619"/>
                  </a:lnTo>
                  <a:lnTo>
                    <a:pt x="68961" y="254888"/>
                  </a:lnTo>
                  <a:lnTo>
                    <a:pt x="82169" y="257048"/>
                  </a:lnTo>
                  <a:lnTo>
                    <a:pt x="94107" y="258445"/>
                  </a:lnTo>
                  <a:lnTo>
                    <a:pt x="107442" y="260223"/>
                  </a:lnTo>
                  <a:lnTo>
                    <a:pt x="169545" y="260223"/>
                  </a:lnTo>
                  <a:lnTo>
                    <a:pt x="173355" y="259587"/>
                  </a:lnTo>
                  <a:lnTo>
                    <a:pt x="177165" y="259587"/>
                  </a:lnTo>
                  <a:lnTo>
                    <a:pt x="182118" y="258572"/>
                  </a:lnTo>
                  <a:lnTo>
                    <a:pt x="187452" y="258445"/>
                  </a:lnTo>
                  <a:lnTo>
                    <a:pt x="190500" y="258063"/>
                  </a:lnTo>
                  <a:lnTo>
                    <a:pt x="213233" y="258063"/>
                  </a:lnTo>
                  <a:lnTo>
                    <a:pt x="220980" y="258572"/>
                  </a:lnTo>
                  <a:lnTo>
                    <a:pt x="222250" y="258952"/>
                  </a:lnTo>
                  <a:lnTo>
                    <a:pt x="282702" y="258952"/>
                  </a:lnTo>
                  <a:lnTo>
                    <a:pt x="282702" y="143001"/>
                  </a:lnTo>
                  <a:lnTo>
                    <a:pt x="300228" y="143001"/>
                  </a:lnTo>
                  <a:lnTo>
                    <a:pt x="300228" y="17779"/>
                  </a:lnTo>
                  <a:lnTo>
                    <a:pt x="294513" y="17779"/>
                  </a:lnTo>
                  <a:lnTo>
                    <a:pt x="289306" y="17272"/>
                  </a:lnTo>
                  <a:lnTo>
                    <a:pt x="284861" y="17272"/>
                  </a:lnTo>
                  <a:lnTo>
                    <a:pt x="280543" y="16890"/>
                  </a:lnTo>
                  <a:lnTo>
                    <a:pt x="259461" y="16890"/>
                  </a:lnTo>
                  <a:lnTo>
                    <a:pt x="252476" y="16255"/>
                  </a:lnTo>
                  <a:lnTo>
                    <a:pt x="247015" y="16255"/>
                  </a:lnTo>
                  <a:lnTo>
                    <a:pt x="243332" y="15621"/>
                  </a:lnTo>
                  <a:lnTo>
                    <a:pt x="232791" y="15366"/>
                  </a:lnTo>
                  <a:lnTo>
                    <a:pt x="224409" y="14732"/>
                  </a:lnTo>
                  <a:lnTo>
                    <a:pt x="185674" y="12826"/>
                  </a:lnTo>
                  <a:lnTo>
                    <a:pt x="160909" y="11302"/>
                  </a:lnTo>
                  <a:lnTo>
                    <a:pt x="154812" y="11302"/>
                  </a:lnTo>
                  <a:lnTo>
                    <a:pt x="149733" y="10540"/>
                  </a:lnTo>
                  <a:lnTo>
                    <a:pt x="124079" y="7492"/>
                  </a:lnTo>
                  <a:lnTo>
                    <a:pt x="104140" y="4317"/>
                  </a:lnTo>
                  <a:lnTo>
                    <a:pt x="60833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475732" y="1559052"/>
              <a:ext cx="455295" cy="363220"/>
            </a:xfrm>
            <a:custGeom>
              <a:avLst/>
              <a:gdLst/>
              <a:ahLst/>
              <a:cxnLst/>
              <a:rect l="l" t="t" r="r" b="b"/>
              <a:pathLst>
                <a:path w="455295" h="363219">
                  <a:moveTo>
                    <a:pt x="103758" y="0"/>
                  </a:moveTo>
                  <a:lnTo>
                    <a:pt x="43306" y="0"/>
                  </a:lnTo>
                  <a:lnTo>
                    <a:pt x="21716" y="253"/>
                  </a:lnTo>
                  <a:lnTo>
                    <a:pt x="0" y="888"/>
                  </a:lnTo>
                  <a:lnTo>
                    <a:pt x="0" y="126492"/>
                  </a:lnTo>
                  <a:lnTo>
                    <a:pt x="61721" y="126492"/>
                  </a:lnTo>
                  <a:lnTo>
                    <a:pt x="79501" y="127381"/>
                  </a:lnTo>
                  <a:lnTo>
                    <a:pt x="92709" y="129032"/>
                  </a:lnTo>
                  <a:lnTo>
                    <a:pt x="102742" y="129539"/>
                  </a:lnTo>
                  <a:lnTo>
                    <a:pt x="112140" y="130301"/>
                  </a:lnTo>
                  <a:lnTo>
                    <a:pt x="128777" y="130937"/>
                  </a:lnTo>
                  <a:lnTo>
                    <a:pt x="139572" y="132461"/>
                  </a:lnTo>
                  <a:lnTo>
                    <a:pt x="157098" y="133731"/>
                  </a:lnTo>
                  <a:lnTo>
                    <a:pt x="178815" y="136271"/>
                  </a:lnTo>
                  <a:lnTo>
                    <a:pt x="203707" y="138430"/>
                  </a:lnTo>
                  <a:lnTo>
                    <a:pt x="208787" y="138684"/>
                  </a:lnTo>
                  <a:lnTo>
                    <a:pt x="201167" y="138937"/>
                  </a:lnTo>
                  <a:lnTo>
                    <a:pt x="189356" y="138937"/>
                  </a:lnTo>
                  <a:lnTo>
                    <a:pt x="178180" y="138302"/>
                  </a:lnTo>
                  <a:lnTo>
                    <a:pt x="151891" y="137668"/>
                  </a:lnTo>
                  <a:lnTo>
                    <a:pt x="74294" y="137668"/>
                  </a:lnTo>
                  <a:lnTo>
                    <a:pt x="56133" y="138684"/>
                  </a:lnTo>
                  <a:lnTo>
                    <a:pt x="36194" y="140843"/>
                  </a:lnTo>
                  <a:lnTo>
                    <a:pt x="16890" y="144018"/>
                  </a:lnTo>
                  <a:lnTo>
                    <a:pt x="16890" y="269621"/>
                  </a:lnTo>
                  <a:lnTo>
                    <a:pt x="42925" y="269621"/>
                  </a:lnTo>
                  <a:lnTo>
                    <a:pt x="42925" y="362712"/>
                  </a:lnTo>
                  <a:lnTo>
                    <a:pt x="103250" y="362712"/>
                  </a:lnTo>
                  <a:lnTo>
                    <a:pt x="127126" y="361442"/>
                  </a:lnTo>
                  <a:lnTo>
                    <a:pt x="180085" y="360172"/>
                  </a:lnTo>
                  <a:lnTo>
                    <a:pt x="237743" y="360172"/>
                  </a:lnTo>
                  <a:lnTo>
                    <a:pt x="246252" y="358901"/>
                  </a:lnTo>
                  <a:lnTo>
                    <a:pt x="253491" y="357377"/>
                  </a:lnTo>
                  <a:lnTo>
                    <a:pt x="260984" y="356743"/>
                  </a:lnTo>
                  <a:lnTo>
                    <a:pt x="267969" y="355219"/>
                  </a:lnTo>
                  <a:lnTo>
                    <a:pt x="273430" y="355219"/>
                  </a:lnTo>
                  <a:lnTo>
                    <a:pt x="278002" y="354202"/>
                  </a:lnTo>
                  <a:lnTo>
                    <a:pt x="283463" y="353313"/>
                  </a:lnTo>
                  <a:lnTo>
                    <a:pt x="305434" y="352298"/>
                  </a:lnTo>
                  <a:lnTo>
                    <a:pt x="361695" y="352298"/>
                  </a:lnTo>
                  <a:lnTo>
                    <a:pt x="375665" y="351789"/>
                  </a:lnTo>
                  <a:lnTo>
                    <a:pt x="386206" y="351027"/>
                  </a:lnTo>
                  <a:lnTo>
                    <a:pt x="450214" y="351027"/>
                  </a:lnTo>
                  <a:lnTo>
                    <a:pt x="450214" y="225551"/>
                  </a:lnTo>
                  <a:lnTo>
                    <a:pt x="445642" y="225551"/>
                  </a:lnTo>
                  <a:lnTo>
                    <a:pt x="438150" y="225171"/>
                  </a:lnTo>
                  <a:lnTo>
                    <a:pt x="421513" y="224789"/>
                  </a:lnTo>
                  <a:lnTo>
                    <a:pt x="421513" y="138049"/>
                  </a:lnTo>
                  <a:lnTo>
                    <a:pt x="455294" y="138049"/>
                  </a:lnTo>
                  <a:lnTo>
                    <a:pt x="455294" y="12573"/>
                  </a:lnTo>
                  <a:lnTo>
                    <a:pt x="453897" y="12573"/>
                  </a:lnTo>
                  <a:lnTo>
                    <a:pt x="450850" y="11811"/>
                  </a:lnTo>
                  <a:lnTo>
                    <a:pt x="445388" y="11684"/>
                  </a:lnTo>
                  <a:lnTo>
                    <a:pt x="439419" y="10287"/>
                  </a:lnTo>
                  <a:lnTo>
                    <a:pt x="434466" y="9778"/>
                  </a:lnTo>
                  <a:lnTo>
                    <a:pt x="368426" y="9906"/>
                  </a:lnTo>
                  <a:lnTo>
                    <a:pt x="365632" y="10922"/>
                  </a:lnTo>
                  <a:lnTo>
                    <a:pt x="359028" y="11811"/>
                  </a:lnTo>
                  <a:lnTo>
                    <a:pt x="346837" y="14097"/>
                  </a:lnTo>
                  <a:lnTo>
                    <a:pt x="343915" y="14097"/>
                  </a:lnTo>
                  <a:lnTo>
                    <a:pt x="339089" y="15112"/>
                  </a:lnTo>
                  <a:lnTo>
                    <a:pt x="334517" y="15494"/>
                  </a:lnTo>
                  <a:lnTo>
                    <a:pt x="313435" y="15367"/>
                  </a:lnTo>
                  <a:lnTo>
                    <a:pt x="291338" y="14097"/>
                  </a:lnTo>
                  <a:lnTo>
                    <a:pt x="264159" y="12826"/>
                  </a:lnTo>
                  <a:lnTo>
                    <a:pt x="239267" y="10668"/>
                  </a:lnTo>
                  <a:lnTo>
                    <a:pt x="217550" y="8127"/>
                  </a:lnTo>
                  <a:lnTo>
                    <a:pt x="200025" y="6858"/>
                  </a:lnTo>
                  <a:lnTo>
                    <a:pt x="189229" y="5334"/>
                  </a:lnTo>
                  <a:lnTo>
                    <a:pt x="172592" y="4699"/>
                  </a:lnTo>
                  <a:lnTo>
                    <a:pt x="163194" y="3937"/>
                  </a:lnTo>
                  <a:lnTo>
                    <a:pt x="153162" y="3428"/>
                  </a:lnTo>
                  <a:lnTo>
                    <a:pt x="139953" y="1905"/>
                  </a:lnTo>
                  <a:lnTo>
                    <a:pt x="103758" y="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594348" y="1556004"/>
              <a:ext cx="365760" cy="372110"/>
            </a:xfrm>
            <a:custGeom>
              <a:avLst/>
              <a:gdLst/>
              <a:ahLst/>
              <a:cxnLst/>
              <a:rect l="l" t="t" r="r" b="b"/>
              <a:pathLst>
                <a:path w="365759" h="372110">
                  <a:moveTo>
                    <a:pt x="115443" y="142112"/>
                  </a:moveTo>
                  <a:lnTo>
                    <a:pt x="35051" y="142112"/>
                  </a:lnTo>
                  <a:lnTo>
                    <a:pt x="16891" y="142748"/>
                  </a:lnTo>
                  <a:lnTo>
                    <a:pt x="0" y="144018"/>
                  </a:lnTo>
                  <a:lnTo>
                    <a:pt x="0" y="269367"/>
                  </a:lnTo>
                  <a:lnTo>
                    <a:pt x="15621" y="269367"/>
                  </a:lnTo>
                  <a:lnTo>
                    <a:pt x="15621" y="371729"/>
                  </a:lnTo>
                  <a:lnTo>
                    <a:pt x="175641" y="371729"/>
                  </a:lnTo>
                  <a:lnTo>
                    <a:pt x="175641" y="370586"/>
                  </a:lnTo>
                  <a:lnTo>
                    <a:pt x="190626" y="370586"/>
                  </a:lnTo>
                  <a:lnTo>
                    <a:pt x="190626" y="369570"/>
                  </a:lnTo>
                  <a:lnTo>
                    <a:pt x="212598" y="369570"/>
                  </a:lnTo>
                  <a:lnTo>
                    <a:pt x="212598" y="368426"/>
                  </a:lnTo>
                  <a:lnTo>
                    <a:pt x="252856" y="368426"/>
                  </a:lnTo>
                  <a:lnTo>
                    <a:pt x="252856" y="367284"/>
                  </a:lnTo>
                  <a:lnTo>
                    <a:pt x="276478" y="367284"/>
                  </a:lnTo>
                  <a:lnTo>
                    <a:pt x="276478" y="366268"/>
                  </a:lnTo>
                  <a:lnTo>
                    <a:pt x="287400" y="366268"/>
                  </a:lnTo>
                  <a:lnTo>
                    <a:pt x="287400" y="266065"/>
                  </a:lnTo>
                  <a:lnTo>
                    <a:pt x="291973" y="265938"/>
                  </a:lnTo>
                  <a:lnTo>
                    <a:pt x="331343" y="262636"/>
                  </a:lnTo>
                  <a:lnTo>
                    <a:pt x="338200" y="261747"/>
                  </a:lnTo>
                  <a:lnTo>
                    <a:pt x="341883" y="261493"/>
                  </a:lnTo>
                  <a:lnTo>
                    <a:pt x="344170" y="261112"/>
                  </a:lnTo>
                  <a:lnTo>
                    <a:pt x="350266" y="261112"/>
                  </a:lnTo>
                  <a:lnTo>
                    <a:pt x="355219" y="260476"/>
                  </a:lnTo>
                  <a:lnTo>
                    <a:pt x="360045" y="260476"/>
                  </a:lnTo>
                  <a:lnTo>
                    <a:pt x="362966" y="259969"/>
                  </a:lnTo>
                  <a:lnTo>
                    <a:pt x="365759" y="259969"/>
                  </a:lnTo>
                  <a:lnTo>
                    <a:pt x="365759" y="142240"/>
                  </a:lnTo>
                  <a:lnTo>
                    <a:pt x="125856" y="142240"/>
                  </a:lnTo>
                  <a:lnTo>
                    <a:pt x="115443" y="142112"/>
                  </a:lnTo>
                  <a:close/>
                </a:path>
                <a:path w="365759" h="372110">
                  <a:moveTo>
                    <a:pt x="78104" y="0"/>
                  </a:moveTo>
                  <a:lnTo>
                    <a:pt x="17652" y="0"/>
                  </a:lnTo>
                  <a:lnTo>
                    <a:pt x="17652" y="125349"/>
                  </a:lnTo>
                  <a:lnTo>
                    <a:pt x="35178" y="126237"/>
                  </a:lnTo>
                  <a:lnTo>
                    <a:pt x="52704" y="127381"/>
                  </a:lnTo>
                  <a:lnTo>
                    <a:pt x="66675" y="128016"/>
                  </a:lnTo>
                  <a:lnTo>
                    <a:pt x="80772" y="129032"/>
                  </a:lnTo>
                  <a:lnTo>
                    <a:pt x="94996" y="129667"/>
                  </a:lnTo>
                  <a:lnTo>
                    <a:pt x="105918" y="130301"/>
                  </a:lnTo>
                  <a:lnTo>
                    <a:pt x="113410" y="130937"/>
                  </a:lnTo>
                  <a:lnTo>
                    <a:pt x="121030" y="130937"/>
                  </a:lnTo>
                  <a:lnTo>
                    <a:pt x="130048" y="131191"/>
                  </a:lnTo>
                  <a:lnTo>
                    <a:pt x="144652" y="133096"/>
                  </a:lnTo>
                  <a:lnTo>
                    <a:pt x="160908" y="134366"/>
                  </a:lnTo>
                  <a:lnTo>
                    <a:pt x="177926" y="136525"/>
                  </a:lnTo>
                  <a:lnTo>
                    <a:pt x="185800" y="137795"/>
                  </a:lnTo>
                  <a:lnTo>
                    <a:pt x="193801" y="138684"/>
                  </a:lnTo>
                  <a:lnTo>
                    <a:pt x="253365" y="138684"/>
                  </a:lnTo>
                  <a:lnTo>
                    <a:pt x="231521" y="140588"/>
                  </a:lnTo>
                  <a:lnTo>
                    <a:pt x="194309" y="141732"/>
                  </a:lnTo>
                  <a:lnTo>
                    <a:pt x="129667" y="141732"/>
                  </a:lnTo>
                  <a:lnTo>
                    <a:pt x="125856" y="142240"/>
                  </a:lnTo>
                  <a:lnTo>
                    <a:pt x="365759" y="142240"/>
                  </a:lnTo>
                  <a:lnTo>
                    <a:pt x="365759" y="138557"/>
                  </a:lnTo>
                  <a:lnTo>
                    <a:pt x="255270" y="138557"/>
                  </a:lnTo>
                  <a:lnTo>
                    <a:pt x="257682" y="138175"/>
                  </a:lnTo>
                  <a:lnTo>
                    <a:pt x="259842" y="138175"/>
                  </a:lnTo>
                  <a:lnTo>
                    <a:pt x="259842" y="11303"/>
                  </a:lnTo>
                  <a:lnTo>
                    <a:pt x="238378" y="11303"/>
                  </a:lnTo>
                  <a:lnTo>
                    <a:pt x="221360" y="9017"/>
                  </a:lnTo>
                  <a:lnTo>
                    <a:pt x="205104" y="7874"/>
                  </a:lnTo>
                  <a:lnTo>
                    <a:pt x="190500" y="5969"/>
                  </a:lnTo>
                  <a:lnTo>
                    <a:pt x="181482" y="5587"/>
                  </a:lnTo>
                  <a:lnTo>
                    <a:pt x="173862" y="5587"/>
                  </a:lnTo>
                  <a:lnTo>
                    <a:pt x="166370" y="4953"/>
                  </a:lnTo>
                  <a:lnTo>
                    <a:pt x="155448" y="4318"/>
                  </a:lnTo>
                  <a:lnTo>
                    <a:pt x="141350" y="3810"/>
                  </a:lnTo>
                  <a:lnTo>
                    <a:pt x="127126" y="2794"/>
                  </a:lnTo>
                  <a:lnTo>
                    <a:pt x="113156" y="2159"/>
                  </a:lnTo>
                  <a:lnTo>
                    <a:pt x="95630" y="888"/>
                  </a:lnTo>
                  <a:lnTo>
                    <a:pt x="78104" y="0"/>
                  </a:lnTo>
                  <a:close/>
                </a:path>
                <a:path w="365759" h="372110">
                  <a:moveTo>
                    <a:pt x="272542" y="11303"/>
                  </a:moveTo>
                  <a:lnTo>
                    <a:pt x="259842" y="11303"/>
                  </a:lnTo>
                  <a:lnTo>
                    <a:pt x="259842" y="138175"/>
                  </a:lnTo>
                  <a:lnTo>
                    <a:pt x="255270" y="138557"/>
                  </a:lnTo>
                  <a:lnTo>
                    <a:pt x="365759" y="138557"/>
                  </a:lnTo>
                  <a:lnTo>
                    <a:pt x="365759" y="137668"/>
                  </a:lnTo>
                  <a:lnTo>
                    <a:pt x="266065" y="137668"/>
                  </a:lnTo>
                  <a:lnTo>
                    <a:pt x="268477" y="137160"/>
                  </a:lnTo>
                  <a:lnTo>
                    <a:pt x="272542" y="137160"/>
                  </a:lnTo>
                  <a:lnTo>
                    <a:pt x="272542" y="11303"/>
                  </a:lnTo>
                  <a:close/>
                </a:path>
                <a:path w="365759" h="372110">
                  <a:moveTo>
                    <a:pt x="305688" y="11303"/>
                  </a:moveTo>
                  <a:lnTo>
                    <a:pt x="272542" y="11303"/>
                  </a:lnTo>
                  <a:lnTo>
                    <a:pt x="272542" y="137160"/>
                  </a:lnTo>
                  <a:lnTo>
                    <a:pt x="270891" y="137413"/>
                  </a:lnTo>
                  <a:lnTo>
                    <a:pt x="266065" y="137668"/>
                  </a:lnTo>
                  <a:lnTo>
                    <a:pt x="365759" y="137668"/>
                  </a:lnTo>
                  <a:lnTo>
                    <a:pt x="365759" y="134620"/>
                  </a:lnTo>
                  <a:lnTo>
                    <a:pt x="305688" y="134620"/>
                  </a:lnTo>
                  <a:lnTo>
                    <a:pt x="305688" y="11303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86044" y="2310383"/>
              <a:ext cx="1104900" cy="10835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870191" y="1796795"/>
              <a:ext cx="43180" cy="127000"/>
            </a:xfrm>
            <a:custGeom>
              <a:avLst/>
              <a:gdLst/>
              <a:ahLst/>
              <a:cxnLst/>
              <a:rect l="l" t="t" r="r" b="b"/>
              <a:pathLst>
                <a:path w="43179" h="127000">
                  <a:moveTo>
                    <a:pt x="15366" y="0"/>
                  </a:moveTo>
                  <a:lnTo>
                    <a:pt x="11049" y="0"/>
                  </a:lnTo>
                  <a:lnTo>
                    <a:pt x="11049" y="125349"/>
                  </a:lnTo>
                  <a:lnTo>
                    <a:pt x="0" y="125349"/>
                  </a:lnTo>
                  <a:lnTo>
                    <a:pt x="0" y="126491"/>
                  </a:lnTo>
                  <a:lnTo>
                    <a:pt x="15366" y="126491"/>
                  </a:lnTo>
                  <a:lnTo>
                    <a:pt x="15366" y="126111"/>
                  </a:lnTo>
                  <a:lnTo>
                    <a:pt x="42672" y="126111"/>
                  </a:lnTo>
                  <a:lnTo>
                    <a:pt x="42672" y="380"/>
                  </a:lnTo>
                  <a:lnTo>
                    <a:pt x="15366" y="380"/>
                  </a:lnTo>
                  <a:lnTo>
                    <a:pt x="15366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089648" y="1662684"/>
              <a:ext cx="337185" cy="247015"/>
            </a:xfrm>
            <a:custGeom>
              <a:avLst/>
              <a:gdLst/>
              <a:ahLst/>
              <a:cxnLst/>
              <a:rect l="l" t="t" r="r" b="b"/>
              <a:pathLst>
                <a:path w="337184" h="247014">
                  <a:moveTo>
                    <a:pt x="157479" y="0"/>
                  </a:moveTo>
                  <a:lnTo>
                    <a:pt x="97154" y="0"/>
                  </a:lnTo>
                  <a:lnTo>
                    <a:pt x="91058" y="507"/>
                  </a:lnTo>
                  <a:lnTo>
                    <a:pt x="84454" y="507"/>
                  </a:lnTo>
                  <a:lnTo>
                    <a:pt x="75056" y="1904"/>
                  </a:lnTo>
                  <a:lnTo>
                    <a:pt x="64643" y="1904"/>
                  </a:lnTo>
                  <a:lnTo>
                    <a:pt x="36068" y="4317"/>
                  </a:lnTo>
                  <a:lnTo>
                    <a:pt x="5587" y="5841"/>
                  </a:lnTo>
                  <a:lnTo>
                    <a:pt x="5587" y="116077"/>
                  </a:lnTo>
                  <a:lnTo>
                    <a:pt x="0" y="116077"/>
                  </a:lnTo>
                  <a:lnTo>
                    <a:pt x="0" y="241807"/>
                  </a:lnTo>
                  <a:lnTo>
                    <a:pt x="18669" y="243077"/>
                  </a:lnTo>
                  <a:lnTo>
                    <a:pt x="38100" y="243458"/>
                  </a:lnTo>
                  <a:lnTo>
                    <a:pt x="61595" y="244982"/>
                  </a:lnTo>
                  <a:lnTo>
                    <a:pt x="105791" y="246887"/>
                  </a:lnTo>
                  <a:lnTo>
                    <a:pt x="181228" y="246887"/>
                  </a:lnTo>
                  <a:lnTo>
                    <a:pt x="201422" y="245363"/>
                  </a:lnTo>
                  <a:lnTo>
                    <a:pt x="206501" y="244728"/>
                  </a:lnTo>
                  <a:lnTo>
                    <a:pt x="236220" y="244728"/>
                  </a:lnTo>
                  <a:lnTo>
                    <a:pt x="239649" y="245363"/>
                  </a:lnTo>
                  <a:lnTo>
                    <a:pt x="246252" y="245617"/>
                  </a:lnTo>
                  <a:lnTo>
                    <a:pt x="312927" y="245617"/>
                  </a:lnTo>
                  <a:lnTo>
                    <a:pt x="312927" y="135508"/>
                  </a:lnTo>
                  <a:lnTo>
                    <a:pt x="334518" y="135508"/>
                  </a:lnTo>
                  <a:lnTo>
                    <a:pt x="336676" y="134874"/>
                  </a:lnTo>
                  <a:lnTo>
                    <a:pt x="336676" y="9143"/>
                  </a:lnTo>
                  <a:lnTo>
                    <a:pt x="304292" y="9143"/>
                  </a:lnTo>
                  <a:lnTo>
                    <a:pt x="293116" y="8127"/>
                  </a:lnTo>
                  <a:lnTo>
                    <a:pt x="282194" y="7492"/>
                  </a:lnTo>
                  <a:lnTo>
                    <a:pt x="272287" y="5841"/>
                  </a:lnTo>
                  <a:lnTo>
                    <a:pt x="260476" y="4952"/>
                  </a:lnTo>
                  <a:lnTo>
                    <a:pt x="252095" y="3937"/>
                  </a:lnTo>
                  <a:lnTo>
                    <a:pt x="245618" y="3428"/>
                  </a:lnTo>
                  <a:lnTo>
                    <a:pt x="226695" y="3428"/>
                  </a:lnTo>
                  <a:lnTo>
                    <a:pt x="211581" y="2793"/>
                  </a:lnTo>
                  <a:lnTo>
                    <a:pt x="201295" y="1904"/>
                  </a:lnTo>
                  <a:lnTo>
                    <a:pt x="182625" y="1269"/>
                  </a:lnTo>
                  <a:lnTo>
                    <a:pt x="171703" y="507"/>
                  </a:lnTo>
                  <a:lnTo>
                    <a:pt x="157479" y="0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19643" y="3160763"/>
              <a:ext cx="268097" cy="12980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269736" y="4163314"/>
              <a:ext cx="216535" cy="269875"/>
            </a:xfrm>
            <a:custGeom>
              <a:avLst/>
              <a:gdLst/>
              <a:ahLst/>
              <a:cxnLst/>
              <a:rect l="l" t="t" r="r" b="b"/>
              <a:pathLst>
                <a:path w="216535" h="269875">
                  <a:moveTo>
                    <a:pt x="30225" y="0"/>
                  </a:moveTo>
                  <a:lnTo>
                    <a:pt x="0" y="0"/>
                  </a:lnTo>
                  <a:lnTo>
                    <a:pt x="0" y="62737"/>
                  </a:lnTo>
                  <a:lnTo>
                    <a:pt x="6096" y="68325"/>
                  </a:lnTo>
                  <a:lnTo>
                    <a:pt x="17272" y="81153"/>
                  </a:lnTo>
                  <a:lnTo>
                    <a:pt x="19050" y="85979"/>
                  </a:lnTo>
                  <a:lnTo>
                    <a:pt x="20827" y="89027"/>
                  </a:lnTo>
                  <a:lnTo>
                    <a:pt x="22733" y="96012"/>
                  </a:lnTo>
                  <a:lnTo>
                    <a:pt x="24764" y="101600"/>
                  </a:lnTo>
                  <a:lnTo>
                    <a:pt x="25400" y="104012"/>
                  </a:lnTo>
                  <a:lnTo>
                    <a:pt x="26288" y="105918"/>
                  </a:lnTo>
                  <a:lnTo>
                    <a:pt x="26288" y="107568"/>
                  </a:lnTo>
                  <a:lnTo>
                    <a:pt x="26669" y="109728"/>
                  </a:lnTo>
                  <a:lnTo>
                    <a:pt x="27431" y="111887"/>
                  </a:lnTo>
                  <a:lnTo>
                    <a:pt x="27812" y="113792"/>
                  </a:lnTo>
                  <a:lnTo>
                    <a:pt x="29083" y="116712"/>
                  </a:lnTo>
                  <a:lnTo>
                    <a:pt x="29083" y="117602"/>
                  </a:lnTo>
                  <a:lnTo>
                    <a:pt x="29972" y="119380"/>
                  </a:lnTo>
                  <a:lnTo>
                    <a:pt x="31114" y="123190"/>
                  </a:lnTo>
                  <a:lnTo>
                    <a:pt x="32638" y="125730"/>
                  </a:lnTo>
                  <a:lnTo>
                    <a:pt x="34162" y="129540"/>
                  </a:lnTo>
                  <a:lnTo>
                    <a:pt x="63753" y="162687"/>
                  </a:lnTo>
                  <a:lnTo>
                    <a:pt x="67055" y="164846"/>
                  </a:lnTo>
                  <a:lnTo>
                    <a:pt x="69468" y="167131"/>
                  </a:lnTo>
                  <a:lnTo>
                    <a:pt x="71881" y="168656"/>
                  </a:lnTo>
                  <a:lnTo>
                    <a:pt x="73025" y="170306"/>
                  </a:lnTo>
                  <a:lnTo>
                    <a:pt x="78486" y="173481"/>
                  </a:lnTo>
                  <a:lnTo>
                    <a:pt x="82423" y="176149"/>
                  </a:lnTo>
                  <a:lnTo>
                    <a:pt x="87884" y="178688"/>
                  </a:lnTo>
                  <a:lnTo>
                    <a:pt x="92455" y="181863"/>
                  </a:lnTo>
                  <a:lnTo>
                    <a:pt x="99060" y="185419"/>
                  </a:lnTo>
                  <a:lnTo>
                    <a:pt x="100837" y="187452"/>
                  </a:lnTo>
                  <a:lnTo>
                    <a:pt x="102362" y="188087"/>
                  </a:lnTo>
                  <a:lnTo>
                    <a:pt x="106552" y="191008"/>
                  </a:lnTo>
                  <a:lnTo>
                    <a:pt x="109600" y="194056"/>
                  </a:lnTo>
                  <a:lnTo>
                    <a:pt x="112649" y="197485"/>
                  </a:lnTo>
                  <a:lnTo>
                    <a:pt x="117475" y="200660"/>
                  </a:lnTo>
                  <a:lnTo>
                    <a:pt x="120396" y="204343"/>
                  </a:lnTo>
                  <a:lnTo>
                    <a:pt x="124333" y="206121"/>
                  </a:lnTo>
                  <a:lnTo>
                    <a:pt x="125856" y="207899"/>
                  </a:lnTo>
                  <a:lnTo>
                    <a:pt x="127635" y="209169"/>
                  </a:lnTo>
                  <a:lnTo>
                    <a:pt x="128269" y="210185"/>
                  </a:lnTo>
                  <a:lnTo>
                    <a:pt x="130428" y="212090"/>
                  </a:lnTo>
                  <a:lnTo>
                    <a:pt x="131572" y="213613"/>
                  </a:lnTo>
                  <a:lnTo>
                    <a:pt x="136143" y="217043"/>
                  </a:lnTo>
                  <a:lnTo>
                    <a:pt x="141350" y="220472"/>
                  </a:lnTo>
                  <a:lnTo>
                    <a:pt x="147065" y="225425"/>
                  </a:lnTo>
                  <a:lnTo>
                    <a:pt x="154939" y="230124"/>
                  </a:lnTo>
                  <a:lnTo>
                    <a:pt x="160527" y="234569"/>
                  </a:lnTo>
                  <a:lnTo>
                    <a:pt x="169417" y="239903"/>
                  </a:lnTo>
                  <a:lnTo>
                    <a:pt x="172085" y="242316"/>
                  </a:lnTo>
                  <a:lnTo>
                    <a:pt x="175387" y="248666"/>
                  </a:lnTo>
                  <a:lnTo>
                    <a:pt x="177546" y="255269"/>
                  </a:lnTo>
                  <a:lnTo>
                    <a:pt x="178815" y="257175"/>
                  </a:lnTo>
                  <a:lnTo>
                    <a:pt x="179324" y="258699"/>
                  </a:lnTo>
                  <a:lnTo>
                    <a:pt x="179959" y="259587"/>
                  </a:lnTo>
                  <a:lnTo>
                    <a:pt x="181737" y="264668"/>
                  </a:lnTo>
                  <a:lnTo>
                    <a:pt x="182625" y="266192"/>
                  </a:lnTo>
                  <a:lnTo>
                    <a:pt x="183006" y="267462"/>
                  </a:lnTo>
                  <a:lnTo>
                    <a:pt x="184403" y="268731"/>
                  </a:lnTo>
                  <a:lnTo>
                    <a:pt x="186054" y="269621"/>
                  </a:lnTo>
                  <a:lnTo>
                    <a:pt x="216153" y="269621"/>
                  </a:lnTo>
                  <a:lnTo>
                    <a:pt x="216153" y="206883"/>
                  </a:lnTo>
                  <a:lnTo>
                    <a:pt x="214629" y="206121"/>
                  </a:lnTo>
                  <a:lnTo>
                    <a:pt x="213233" y="204724"/>
                  </a:lnTo>
                  <a:lnTo>
                    <a:pt x="212851" y="203454"/>
                  </a:lnTo>
                  <a:lnTo>
                    <a:pt x="210692" y="198755"/>
                  </a:lnTo>
                  <a:lnTo>
                    <a:pt x="210058" y="196850"/>
                  </a:lnTo>
                  <a:lnTo>
                    <a:pt x="207772" y="192531"/>
                  </a:lnTo>
                  <a:lnTo>
                    <a:pt x="205612" y="185928"/>
                  </a:lnTo>
                  <a:lnTo>
                    <a:pt x="203835" y="182499"/>
                  </a:lnTo>
                  <a:lnTo>
                    <a:pt x="202818" y="180975"/>
                  </a:lnTo>
                  <a:lnTo>
                    <a:pt x="202311" y="179705"/>
                  </a:lnTo>
                  <a:lnTo>
                    <a:pt x="199516" y="177165"/>
                  </a:lnTo>
                  <a:lnTo>
                    <a:pt x="190880" y="171831"/>
                  </a:lnTo>
                  <a:lnTo>
                    <a:pt x="185038" y="167512"/>
                  </a:lnTo>
                  <a:lnTo>
                    <a:pt x="177164" y="162687"/>
                  </a:lnTo>
                  <a:lnTo>
                    <a:pt x="171450" y="157734"/>
                  </a:lnTo>
                  <a:lnTo>
                    <a:pt x="166369" y="154305"/>
                  </a:lnTo>
                  <a:lnTo>
                    <a:pt x="161798" y="150875"/>
                  </a:lnTo>
                  <a:lnTo>
                    <a:pt x="157861" y="146431"/>
                  </a:lnTo>
                  <a:lnTo>
                    <a:pt x="156083" y="145161"/>
                  </a:lnTo>
                  <a:lnTo>
                    <a:pt x="154559" y="143383"/>
                  </a:lnTo>
                  <a:lnTo>
                    <a:pt x="150622" y="141731"/>
                  </a:lnTo>
                  <a:lnTo>
                    <a:pt x="147700" y="138049"/>
                  </a:lnTo>
                  <a:lnTo>
                    <a:pt x="142748" y="134874"/>
                  </a:lnTo>
                  <a:lnTo>
                    <a:pt x="139826" y="131444"/>
                  </a:lnTo>
                  <a:lnTo>
                    <a:pt x="136778" y="128269"/>
                  </a:lnTo>
                  <a:lnTo>
                    <a:pt x="132587" y="125349"/>
                  </a:lnTo>
                  <a:lnTo>
                    <a:pt x="131063" y="124713"/>
                  </a:lnTo>
                  <a:lnTo>
                    <a:pt x="129286" y="122681"/>
                  </a:lnTo>
                  <a:lnTo>
                    <a:pt x="122554" y="119125"/>
                  </a:lnTo>
                  <a:lnTo>
                    <a:pt x="118110" y="115950"/>
                  </a:lnTo>
                  <a:lnTo>
                    <a:pt x="112649" y="113411"/>
                  </a:lnTo>
                  <a:lnTo>
                    <a:pt x="108712" y="110743"/>
                  </a:lnTo>
                  <a:lnTo>
                    <a:pt x="103250" y="107568"/>
                  </a:lnTo>
                  <a:lnTo>
                    <a:pt x="102108" y="105918"/>
                  </a:lnTo>
                  <a:lnTo>
                    <a:pt x="99694" y="104393"/>
                  </a:lnTo>
                  <a:lnTo>
                    <a:pt x="97281" y="102235"/>
                  </a:lnTo>
                  <a:lnTo>
                    <a:pt x="93979" y="100075"/>
                  </a:lnTo>
                  <a:lnTo>
                    <a:pt x="84200" y="92583"/>
                  </a:lnTo>
                  <a:lnTo>
                    <a:pt x="78739" y="87503"/>
                  </a:lnTo>
                  <a:lnTo>
                    <a:pt x="74294" y="83693"/>
                  </a:lnTo>
                  <a:lnTo>
                    <a:pt x="64262" y="66802"/>
                  </a:lnTo>
                  <a:lnTo>
                    <a:pt x="62864" y="62992"/>
                  </a:lnTo>
                  <a:lnTo>
                    <a:pt x="61340" y="60452"/>
                  </a:lnTo>
                  <a:lnTo>
                    <a:pt x="60198" y="56768"/>
                  </a:lnTo>
                  <a:lnTo>
                    <a:pt x="59181" y="54863"/>
                  </a:lnTo>
                  <a:lnTo>
                    <a:pt x="59181" y="53975"/>
                  </a:lnTo>
                  <a:lnTo>
                    <a:pt x="58038" y="51054"/>
                  </a:lnTo>
                  <a:lnTo>
                    <a:pt x="57658" y="49149"/>
                  </a:lnTo>
                  <a:lnTo>
                    <a:pt x="56768" y="46990"/>
                  </a:lnTo>
                  <a:lnTo>
                    <a:pt x="56387" y="44831"/>
                  </a:lnTo>
                  <a:lnTo>
                    <a:pt x="56387" y="43180"/>
                  </a:lnTo>
                  <a:lnTo>
                    <a:pt x="55625" y="41275"/>
                  </a:lnTo>
                  <a:lnTo>
                    <a:pt x="54990" y="38862"/>
                  </a:lnTo>
                  <a:lnTo>
                    <a:pt x="52831" y="33274"/>
                  </a:lnTo>
                  <a:lnTo>
                    <a:pt x="51942" y="30353"/>
                  </a:lnTo>
                  <a:lnTo>
                    <a:pt x="51053" y="26288"/>
                  </a:lnTo>
                  <a:lnTo>
                    <a:pt x="49149" y="23241"/>
                  </a:lnTo>
                  <a:lnTo>
                    <a:pt x="47371" y="18542"/>
                  </a:lnTo>
                  <a:lnTo>
                    <a:pt x="44450" y="14986"/>
                  </a:lnTo>
                  <a:lnTo>
                    <a:pt x="40766" y="11049"/>
                  </a:lnTo>
                  <a:lnTo>
                    <a:pt x="36322" y="5587"/>
                  </a:lnTo>
                  <a:lnTo>
                    <a:pt x="30225" y="0"/>
                  </a:lnTo>
                  <a:close/>
                </a:path>
              </a:pathLst>
            </a:custGeom>
            <a:solidFill>
              <a:srgbClr val="FF8517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22311" y="3991355"/>
              <a:ext cx="218186" cy="69595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36801"/>
            <a:ext cx="5747385" cy="4010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ts val="303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sz="2600" spc="-30" dirty="0">
                <a:latin typeface="+mn-lt"/>
                <a:cs typeface="Arial MT"/>
              </a:rPr>
              <a:t>Abdominal</a:t>
            </a:r>
            <a:r>
              <a:rPr sz="2600" spc="-32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Aorta</a:t>
            </a:r>
            <a:r>
              <a:rPr sz="2600" spc="-1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bifurcates:</a:t>
            </a:r>
            <a:endParaRPr sz="2600" dirty="0">
              <a:latin typeface="+mn-lt"/>
              <a:cs typeface="Arial MT"/>
            </a:endParaRPr>
          </a:p>
          <a:p>
            <a:pPr marL="698500" lvl="1" indent="-342900">
              <a:lnSpc>
                <a:spcPts val="2450"/>
              </a:lnSpc>
              <a:buChar char="◦"/>
              <a:tabLst>
                <a:tab pos="698500" algn="l"/>
              </a:tabLst>
            </a:pPr>
            <a:r>
              <a:rPr sz="2200" dirty="0">
                <a:latin typeface="+mn-lt"/>
                <a:cs typeface="Arial MT"/>
              </a:rPr>
              <a:t>Level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of</a:t>
            </a:r>
            <a:r>
              <a:rPr sz="2200" spc="-5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L4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(approx)</a:t>
            </a:r>
            <a:endParaRPr sz="2200" dirty="0">
              <a:latin typeface="+mn-lt"/>
              <a:cs typeface="Arial MT"/>
            </a:endParaRPr>
          </a:p>
          <a:p>
            <a:pPr marL="698500" lvl="1" indent="-342900">
              <a:lnSpc>
                <a:spcPts val="2420"/>
              </a:lnSpc>
              <a:buChar char="◦"/>
              <a:tabLst>
                <a:tab pos="698500" algn="l"/>
              </a:tabLst>
            </a:pPr>
            <a:r>
              <a:rPr sz="2200" dirty="0">
                <a:latin typeface="+mn-lt"/>
                <a:cs typeface="Arial MT"/>
              </a:rPr>
              <a:t>Right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and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Left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common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iliac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artery</a:t>
            </a:r>
            <a:endParaRPr sz="2200" dirty="0">
              <a:latin typeface="+mn-lt"/>
              <a:cs typeface="Arial MT"/>
            </a:endParaRPr>
          </a:p>
          <a:p>
            <a:pPr marL="355600" indent="-342900">
              <a:lnSpc>
                <a:spcPts val="2905"/>
              </a:lnSpc>
              <a:buChar char="•"/>
              <a:tabLst>
                <a:tab pos="355600" algn="l"/>
              </a:tabLst>
            </a:pPr>
            <a:r>
              <a:rPr sz="2600" dirty="0">
                <a:latin typeface="+mn-lt"/>
                <a:cs typeface="Arial MT"/>
              </a:rPr>
              <a:t>Common</a:t>
            </a:r>
            <a:r>
              <a:rPr sz="2600" spc="-7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iliac</a:t>
            </a:r>
            <a:r>
              <a:rPr sz="2600" spc="-9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artery</a:t>
            </a:r>
            <a:r>
              <a:rPr sz="2600" spc="-9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bifurcates:</a:t>
            </a:r>
            <a:endParaRPr sz="2600" dirty="0">
              <a:latin typeface="+mn-lt"/>
              <a:cs typeface="Arial MT"/>
            </a:endParaRPr>
          </a:p>
          <a:p>
            <a:pPr marL="698500" lvl="1" indent="-342900">
              <a:lnSpc>
                <a:spcPts val="2450"/>
              </a:lnSpc>
              <a:buChar char="◦"/>
              <a:tabLst>
                <a:tab pos="698500" algn="l"/>
              </a:tabLst>
            </a:pPr>
            <a:r>
              <a:rPr sz="2200" dirty="0">
                <a:latin typeface="+mn-lt"/>
                <a:cs typeface="Arial MT"/>
              </a:rPr>
              <a:t>Level</a:t>
            </a:r>
            <a:r>
              <a:rPr sz="2200" spc="-4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of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the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SI</a:t>
            </a:r>
            <a:r>
              <a:rPr sz="2200" spc="-5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joint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(top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of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joint)</a:t>
            </a:r>
            <a:endParaRPr sz="2200" dirty="0">
              <a:latin typeface="+mn-lt"/>
              <a:cs typeface="Arial MT"/>
            </a:endParaRPr>
          </a:p>
          <a:p>
            <a:pPr marL="698500" lvl="1" indent="-342900">
              <a:lnSpc>
                <a:spcPts val="2425"/>
              </a:lnSpc>
              <a:buChar char="◦"/>
              <a:tabLst>
                <a:tab pos="698500" algn="l"/>
              </a:tabLst>
            </a:pPr>
            <a:r>
              <a:rPr sz="2200" dirty="0">
                <a:latin typeface="+mn-lt"/>
                <a:cs typeface="Arial MT"/>
              </a:rPr>
              <a:t>Internal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and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External</a:t>
            </a:r>
            <a:r>
              <a:rPr sz="2200" spc="-4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iliac</a:t>
            </a:r>
            <a:r>
              <a:rPr sz="2200" spc="-4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artery</a:t>
            </a:r>
            <a:r>
              <a:rPr sz="2200" spc="-4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(Rt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85" dirty="0">
                <a:latin typeface="+mn-lt"/>
                <a:cs typeface="Arial MT"/>
              </a:rPr>
              <a:t> </a:t>
            </a:r>
            <a:r>
              <a:rPr sz="2200" spc="-25" dirty="0">
                <a:latin typeface="+mn-lt"/>
                <a:cs typeface="Arial MT"/>
              </a:rPr>
              <a:t>Lt)</a:t>
            </a:r>
            <a:endParaRPr sz="2200" dirty="0">
              <a:latin typeface="+mn-lt"/>
              <a:cs typeface="Arial MT"/>
            </a:endParaRPr>
          </a:p>
          <a:p>
            <a:pPr marL="355600" indent="-342900">
              <a:lnSpc>
                <a:spcPts val="2905"/>
              </a:lnSpc>
              <a:buChar char="•"/>
              <a:tabLst>
                <a:tab pos="355600" algn="l"/>
              </a:tabLst>
            </a:pPr>
            <a:r>
              <a:rPr sz="2600" spc="-10" dirty="0">
                <a:latin typeface="+mn-lt"/>
                <a:cs typeface="Arial MT"/>
              </a:rPr>
              <a:t>Internal</a:t>
            </a:r>
            <a:r>
              <a:rPr sz="2600" spc="-10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Iliac</a:t>
            </a:r>
            <a:r>
              <a:rPr sz="2600" spc="-9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artery</a:t>
            </a:r>
            <a:endParaRPr sz="2600" dirty="0">
              <a:latin typeface="+mn-lt"/>
              <a:cs typeface="Arial MT"/>
            </a:endParaRPr>
          </a:p>
          <a:p>
            <a:pPr marL="698500" lvl="1" indent="-342900">
              <a:lnSpc>
                <a:spcPts val="2450"/>
              </a:lnSpc>
              <a:buChar char="◦"/>
              <a:tabLst>
                <a:tab pos="698500" algn="l"/>
              </a:tabLst>
            </a:pPr>
            <a:r>
              <a:rPr sz="2200" spc="-10" dirty="0">
                <a:latin typeface="+mn-lt"/>
                <a:cs typeface="Arial MT"/>
              </a:rPr>
              <a:t>Smaller</a:t>
            </a:r>
            <a:endParaRPr sz="2200" dirty="0">
              <a:latin typeface="+mn-lt"/>
              <a:cs typeface="Arial MT"/>
            </a:endParaRPr>
          </a:p>
          <a:p>
            <a:pPr marL="698500" lvl="1" indent="-342900">
              <a:lnSpc>
                <a:spcPts val="2430"/>
              </a:lnSpc>
              <a:buChar char="◦"/>
              <a:tabLst>
                <a:tab pos="698500" algn="l"/>
              </a:tabLst>
            </a:pPr>
            <a:r>
              <a:rPr sz="2200" spc="-10" dirty="0">
                <a:latin typeface="+mn-lt"/>
                <a:cs typeface="Arial MT"/>
              </a:rPr>
              <a:t>Medial</a:t>
            </a:r>
            <a:endParaRPr sz="2200" dirty="0">
              <a:latin typeface="+mn-lt"/>
              <a:cs typeface="Arial MT"/>
            </a:endParaRPr>
          </a:p>
          <a:p>
            <a:pPr marL="355600" indent="-342900">
              <a:lnSpc>
                <a:spcPts val="2910"/>
              </a:lnSpc>
              <a:buChar char="•"/>
              <a:tabLst>
                <a:tab pos="355600" algn="l"/>
              </a:tabLst>
            </a:pPr>
            <a:r>
              <a:rPr sz="2600" dirty="0">
                <a:latin typeface="+mn-lt"/>
                <a:cs typeface="Arial MT"/>
              </a:rPr>
              <a:t>External</a:t>
            </a:r>
            <a:r>
              <a:rPr sz="2600" spc="-10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Iliac</a:t>
            </a:r>
            <a:r>
              <a:rPr sz="2600" spc="-8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artery</a:t>
            </a:r>
            <a:endParaRPr sz="2600" dirty="0">
              <a:latin typeface="+mn-lt"/>
              <a:cs typeface="Arial MT"/>
            </a:endParaRPr>
          </a:p>
          <a:p>
            <a:pPr marL="698500" lvl="1" indent="-342900">
              <a:lnSpc>
                <a:spcPts val="2450"/>
              </a:lnSpc>
              <a:buChar char="◦"/>
              <a:tabLst>
                <a:tab pos="698500" algn="l"/>
              </a:tabLst>
            </a:pPr>
            <a:r>
              <a:rPr sz="2200" spc="-10" dirty="0">
                <a:latin typeface="+mn-lt"/>
                <a:cs typeface="Arial MT"/>
              </a:rPr>
              <a:t>Larger</a:t>
            </a:r>
            <a:endParaRPr sz="2200" dirty="0">
              <a:latin typeface="+mn-lt"/>
              <a:cs typeface="Arial MT"/>
            </a:endParaRPr>
          </a:p>
          <a:p>
            <a:pPr marL="698500" lvl="1" indent="-342900">
              <a:lnSpc>
                <a:spcPts val="2545"/>
              </a:lnSpc>
              <a:buChar char="◦"/>
              <a:tabLst>
                <a:tab pos="698500" algn="l"/>
              </a:tabLst>
            </a:pPr>
            <a:r>
              <a:rPr sz="2200" spc="-10" dirty="0">
                <a:latin typeface="+mn-lt"/>
                <a:cs typeface="Arial MT"/>
              </a:rPr>
              <a:t>Lateral</a:t>
            </a:r>
            <a:endParaRPr sz="22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159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514600" y="1412747"/>
            <a:ext cx="7451090" cy="5108575"/>
            <a:chOff x="2514600" y="1412747"/>
            <a:chExt cx="7451090" cy="51085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4600" y="1420367"/>
              <a:ext cx="7450835" cy="51008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02479" y="3784091"/>
              <a:ext cx="358139" cy="1889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963924" y="1412747"/>
              <a:ext cx="1923414" cy="621030"/>
            </a:xfrm>
            <a:custGeom>
              <a:avLst/>
              <a:gdLst/>
              <a:ahLst/>
              <a:cxnLst/>
              <a:rect l="l" t="t" r="r" b="b"/>
              <a:pathLst>
                <a:path w="1923414" h="621030">
                  <a:moveTo>
                    <a:pt x="379476" y="619633"/>
                  </a:moveTo>
                  <a:lnTo>
                    <a:pt x="330200" y="619633"/>
                  </a:lnTo>
                  <a:lnTo>
                    <a:pt x="330200" y="620141"/>
                  </a:lnTo>
                  <a:lnTo>
                    <a:pt x="379476" y="620141"/>
                  </a:lnTo>
                  <a:lnTo>
                    <a:pt x="379476" y="619633"/>
                  </a:lnTo>
                  <a:close/>
                </a:path>
                <a:path w="1923414" h="621030">
                  <a:moveTo>
                    <a:pt x="509397" y="619633"/>
                  </a:moveTo>
                  <a:lnTo>
                    <a:pt x="426593" y="619633"/>
                  </a:lnTo>
                  <a:lnTo>
                    <a:pt x="426593" y="620268"/>
                  </a:lnTo>
                  <a:lnTo>
                    <a:pt x="509397" y="620268"/>
                  </a:lnTo>
                  <a:lnTo>
                    <a:pt x="509397" y="619633"/>
                  </a:lnTo>
                  <a:close/>
                </a:path>
                <a:path w="1923414" h="621030">
                  <a:moveTo>
                    <a:pt x="509397" y="475742"/>
                  </a:moveTo>
                  <a:lnTo>
                    <a:pt x="349758" y="475742"/>
                  </a:lnTo>
                  <a:lnTo>
                    <a:pt x="349758" y="474472"/>
                  </a:lnTo>
                  <a:lnTo>
                    <a:pt x="330200" y="474472"/>
                  </a:lnTo>
                  <a:lnTo>
                    <a:pt x="294513" y="474472"/>
                  </a:lnTo>
                  <a:lnTo>
                    <a:pt x="294513" y="471932"/>
                  </a:lnTo>
                  <a:lnTo>
                    <a:pt x="237871" y="471932"/>
                  </a:lnTo>
                  <a:lnTo>
                    <a:pt x="237871" y="470662"/>
                  </a:lnTo>
                  <a:lnTo>
                    <a:pt x="71755" y="470662"/>
                  </a:lnTo>
                  <a:lnTo>
                    <a:pt x="71755" y="471932"/>
                  </a:lnTo>
                  <a:lnTo>
                    <a:pt x="71755" y="474472"/>
                  </a:lnTo>
                  <a:lnTo>
                    <a:pt x="71755" y="475742"/>
                  </a:lnTo>
                  <a:lnTo>
                    <a:pt x="71755" y="614172"/>
                  </a:lnTo>
                  <a:lnTo>
                    <a:pt x="170688" y="614172"/>
                  </a:lnTo>
                  <a:lnTo>
                    <a:pt x="170688" y="616712"/>
                  </a:lnTo>
                  <a:lnTo>
                    <a:pt x="225044" y="616712"/>
                  </a:lnTo>
                  <a:lnTo>
                    <a:pt x="225044" y="617982"/>
                  </a:lnTo>
                  <a:lnTo>
                    <a:pt x="282067" y="617982"/>
                  </a:lnTo>
                  <a:lnTo>
                    <a:pt x="282067" y="619252"/>
                  </a:lnTo>
                  <a:lnTo>
                    <a:pt x="282067" y="620522"/>
                  </a:lnTo>
                  <a:lnTo>
                    <a:pt x="307467" y="620522"/>
                  </a:lnTo>
                  <a:lnTo>
                    <a:pt x="307467" y="619252"/>
                  </a:lnTo>
                  <a:lnTo>
                    <a:pt x="509397" y="619252"/>
                  </a:lnTo>
                  <a:lnTo>
                    <a:pt x="509397" y="617982"/>
                  </a:lnTo>
                  <a:lnTo>
                    <a:pt x="509397" y="616712"/>
                  </a:lnTo>
                  <a:lnTo>
                    <a:pt x="509397" y="614172"/>
                  </a:lnTo>
                  <a:lnTo>
                    <a:pt x="509397" y="475742"/>
                  </a:lnTo>
                  <a:close/>
                </a:path>
                <a:path w="1923414" h="621030">
                  <a:moveTo>
                    <a:pt x="512826" y="23368"/>
                  </a:moveTo>
                  <a:lnTo>
                    <a:pt x="511683" y="22987"/>
                  </a:lnTo>
                  <a:lnTo>
                    <a:pt x="509143" y="22987"/>
                  </a:lnTo>
                  <a:lnTo>
                    <a:pt x="493014" y="21209"/>
                  </a:lnTo>
                  <a:lnTo>
                    <a:pt x="482219" y="20828"/>
                  </a:lnTo>
                  <a:lnTo>
                    <a:pt x="469646" y="19050"/>
                  </a:lnTo>
                  <a:lnTo>
                    <a:pt x="460629" y="19050"/>
                  </a:lnTo>
                  <a:lnTo>
                    <a:pt x="451612" y="18034"/>
                  </a:lnTo>
                  <a:lnTo>
                    <a:pt x="417068" y="16510"/>
                  </a:lnTo>
                  <a:lnTo>
                    <a:pt x="366649" y="13335"/>
                  </a:lnTo>
                  <a:lnTo>
                    <a:pt x="336042" y="10414"/>
                  </a:lnTo>
                  <a:lnTo>
                    <a:pt x="318008" y="9017"/>
                  </a:lnTo>
                  <a:lnTo>
                    <a:pt x="299720" y="7239"/>
                  </a:lnTo>
                  <a:lnTo>
                    <a:pt x="229108" y="1778"/>
                  </a:lnTo>
                  <a:lnTo>
                    <a:pt x="168656" y="0"/>
                  </a:lnTo>
                  <a:lnTo>
                    <a:pt x="71120" y="0"/>
                  </a:lnTo>
                  <a:lnTo>
                    <a:pt x="71120" y="144018"/>
                  </a:lnTo>
                  <a:lnTo>
                    <a:pt x="96647" y="144018"/>
                  </a:lnTo>
                  <a:lnTo>
                    <a:pt x="157099" y="145796"/>
                  </a:lnTo>
                  <a:lnTo>
                    <a:pt x="227711" y="151257"/>
                  </a:lnTo>
                  <a:lnTo>
                    <a:pt x="245999" y="153035"/>
                  </a:lnTo>
                  <a:lnTo>
                    <a:pt x="264033" y="154432"/>
                  </a:lnTo>
                  <a:lnTo>
                    <a:pt x="294640" y="157353"/>
                  </a:lnTo>
                  <a:lnTo>
                    <a:pt x="345059" y="160528"/>
                  </a:lnTo>
                  <a:lnTo>
                    <a:pt x="379603" y="162052"/>
                  </a:lnTo>
                  <a:lnTo>
                    <a:pt x="388620" y="163068"/>
                  </a:lnTo>
                  <a:lnTo>
                    <a:pt x="397637" y="163068"/>
                  </a:lnTo>
                  <a:lnTo>
                    <a:pt x="410210" y="164846"/>
                  </a:lnTo>
                  <a:lnTo>
                    <a:pt x="421005" y="165227"/>
                  </a:lnTo>
                  <a:lnTo>
                    <a:pt x="437134" y="167005"/>
                  </a:lnTo>
                  <a:lnTo>
                    <a:pt x="439674" y="167005"/>
                  </a:lnTo>
                  <a:lnTo>
                    <a:pt x="440817" y="167386"/>
                  </a:lnTo>
                  <a:lnTo>
                    <a:pt x="512826" y="167386"/>
                  </a:lnTo>
                  <a:lnTo>
                    <a:pt x="512826" y="23368"/>
                  </a:lnTo>
                  <a:close/>
                </a:path>
                <a:path w="1923414" h="621030">
                  <a:moveTo>
                    <a:pt x="525272" y="180594"/>
                  </a:moveTo>
                  <a:lnTo>
                    <a:pt x="524256" y="180594"/>
                  </a:lnTo>
                  <a:lnTo>
                    <a:pt x="523494" y="179959"/>
                  </a:lnTo>
                  <a:lnTo>
                    <a:pt x="518414" y="179959"/>
                  </a:lnTo>
                  <a:lnTo>
                    <a:pt x="509397" y="178816"/>
                  </a:lnTo>
                  <a:lnTo>
                    <a:pt x="473837" y="178054"/>
                  </a:lnTo>
                  <a:lnTo>
                    <a:pt x="314325" y="178054"/>
                  </a:lnTo>
                  <a:lnTo>
                    <a:pt x="293751" y="179197"/>
                  </a:lnTo>
                  <a:lnTo>
                    <a:pt x="287020" y="179324"/>
                  </a:lnTo>
                  <a:lnTo>
                    <a:pt x="268986" y="178054"/>
                  </a:lnTo>
                  <a:lnTo>
                    <a:pt x="244475" y="175260"/>
                  </a:lnTo>
                  <a:lnTo>
                    <a:pt x="216027" y="172720"/>
                  </a:lnTo>
                  <a:lnTo>
                    <a:pt x="181483" y="168783"/>
                  </a:lnTo>
                  <a:lnTo>
                    <a:pt x="119507" y="164465"/>
                  </a:lnTo>
                  <a:lnTo>
                    <a:pt x="72009" y="160147"/>
                  </a:lnTo>
                  <a:lnTo>
                    <a:pt x="0" y="160147"/>
                  </a:lnTo>
                  <a:lnTo>
                    <a:pt x="0" y="304038"/>
                  </a:lnTo>
                  <a:lnTo>
                    <a:pt x="22352" y="306324"/>
                  </a:lnTo>
                  <a:lnTo>
                    <a:pt x="47498" y="308483"/>
                  </a:lnTo>
                  <a:lnTo>
                    <a:pt x="109474" y="312674"/>
                  </a:lnTo>
                  <a:lnTo>
                    <a:pt x="149352" y="317119"/>
                  </a:lnTo>
                  <a:lnTo>
                    <a:pt x="130810" y="317881"/>
                  </a:lnTo>
                  <a:lnTo>
                    <a:pt x="130810" y="461772"/>
                  </a:lnTo>
                  <a:lnTo>
                    <a:pt x="195580" y="461772"/>
                  </a:lnTo>
                  <a:lnTo>
                    <a:pt x="230124" y="463677"/>
                  </a:lnTo>
                  <a:lnTo>
                    <a:pt x="263652" y="466852"/>
                  </a:lnTo>
                  <a:lnTo>
                    <a:pt x="297815" y="469392"/>
                  </a:lnTo>
                  <a:lnTo>
                    <a:pt x="329819" y="472313"/>
                  </a:lnTo>
                  <a:lnTo>
                    <a:pt x="355473" y="473329"/>
                  </a:lnTo>
                  <a:lnTo>
                    <a:pt x="372364" y="474472"/>
                  </a:lnTo>
                  <a:lnTo>
                    <a:pt x="457962" y="474472"/>
                  </a:lnTo>
                  <a:lnTo>
                    <a:pt x="457962" y="330454"/>
                  </a:lnTo>
                  <a:lnTo>
                    <a:pt x="444373" y="330454"/>
                  </a:lnTo>
                  <a:lnTo>
                    <a:pt x="427482" y="329311"/>
                  </a:lnTo>
                  <a:lnTo>
                    <a:pt x="401828" y="328295"/>
                  </a:lnTo>
                  <a:lnTo>
                    <a:pt x="369824" y="325374"/>
                  </a:lnTo>
                  <a:lnTo>
                    <a:pt x="345440" y="323596"/>
                  </a:lnTo>
                  <a:lnTo>
                    <a:pt x="365760" y="323088"/>
                  </a:lnTo>
                  <a:lnTo>
                    <a:pt x="386334" y="321945"/>
                  </a:lnTo>
                  <a:lnTo>
                    <a:pt x="401828" y="321945"/>
                  </a:lnTo>
                  <a:lnTo>
                    <a:pt x="437388" y="322707"/>
                  </a:lnTo>
                  <a:lnTo>
                    <a:pt x="446405" y="323723"/>
                  </a:lnTo>
                  <a:lnTo>
                    <a:pt x="451485" y="323723"/>
                  </a:lnTo>
                  <a:lnTo>
                    <a:pt x="452247" y="324485"/>
                  </a:lnTo>
                  <a:lnTo>
                    <a:pt x="525272" y="324485"/>
                  </a:lnTo>
                  <a:lnTo>
                    <a:pt x="525272" y="180594"/>
                  </a:lnTo>
                  <a:close/>
                </a:path>
                <a:path w="1923414" h="621030">
                  <a:moveTo>
                    <a:pt x="1736090" y="19050"/>
                  </a:moveTo>
                  <a:lnTo>
                    <a:pt x="1734693" y="19050"/>
                  </a:lnTo>
                  <a:lnTo>
                    <a:pt x="1732153" y="18288"/>
                  </a:lnTo>
                  <a:lnTo>
                    <a:pt x="1726819" y="17653"/>
                  </a:lnTo>
                  <a:lnTo>
                    <a:pt x="1720342" y="17272"/>
                  </a:lnTo>
                  <a:lnTo>
                    <a:pt x="1710563" y="15748"/>
                  </a:lnTo>
                  <a:lnTo>
                    <a:pt x="1701546" y="15748"/>
                  </a:lnTo>
                  <a:lnTo>
                    <a:pt x="1692529" y="15113"/>
                  </a:lnTo>
                  <a:lnTo>
                    <a:pt x="1683512" y="14732"/>
                  </a:lnTo>
                  <a:lnTo>
                    <a:pt x="1675257" y="14732"/>
                  </a:lnTo>
                  <a:lnTo>
                    <a:pt x="1664081" y="13970"/>
                  </a:lnTo>
                  <a:lnTo>
                    <a:pt x="1581277" y="13970"/>
                  </a:lnTo>
                  <a:lnTo>
                    <a:pt x="1551432" y="15494"/>
                  </a:lnTo>
                  <a:lnTo>
                    <a:pt x="1478407" y="18288"/>
                  </a:lnTo>
                  <a:lnTo>
                    <a:pt x="1478407" y="162306"/>
                  </a:lnTo>
                  <a:lnTo>
                    <a:pt x="1550416" y="162306"/>
                  </a:lnTo>
                  <a:lnTo>
                    <a:pt x="1623949" y="159385"/>
                  </a:lnTo>
                  <a:lnTo>
                    <a:pt x="1629537" y="159766"/>
                  </a:lnTo>
                  <a:lnTo>
                    <a:pt x="1638554" y="159766"/>
                  </a:lnTo>
                  <a:lnTo>
                    <a:pt x="1648333" y="161290"/>
                  </a:lnTo>
                  <a:lnTo>
                    <a:pt x="1654810" y="161544"/>
                  </a:lnTo>
                  <a:lnTo>
                    <a:pt x="1660144" y="162306"/>
                  </a:lnTo>
                  <a:lnTo>
                    <a:pt x="1662684" y="163068"/>
                  </a:lnTo>
                  <a:lnTo>
                    <a:pt x="1736090" y="163068"/>
                  </a:lnTo>
                  <a:lnTo>
                    <a:pt x="1736090" y="159131"/>
                  </a:lnTo>
                  <a:lnTo>
                    <a:pt x="1736090" y="19050"/>
                  </a:lnTo>
                  <a:close/>
                </a:path>
                <a:path w="1923414" h="621030">
                  <a:moveTo>
                    <a:pt x="1923288" y="191897"/>
                  </a:moveTo>
                  <a:lnTo>
                    <a:pt x="1920113" y="191516"/>
                  </a:lnTo>
                  <a:lnTo>
                    <a:pt x="1913890" y="189738"/>
                  </a:lnTo>
                  <a:lnTo>
                    <a:pt x="1896618" y="188976"/>
                  </a:lnTo>
                  <a:lnTo>
                    <a:pt x="1872488" y="187579"/>
                  </a:lnTo>
                  <a:lnTo>
                    <a:pt x="1827911" y="186055"/>
                  </a:lnTo>
                  <a:lnTo>
                    <a:pt x="1739011" y="186055"/>
                  </a:lnTo>
                  <a:lnTo>
                    <a:pt x="1722374" y="186817"/>
                  </a:lnTo>
                  <a:lnTo>
                    <a:pt x="1705102" y="186817"/>
                  </a:lnTo>
                  <a:lnTo>
                    <a:pt x="1689354" y="188214"/>
                  </a:lnTo>
                  <a:lnTo>
                    <a:pt x="1668780" y="188214"/>
                  </a:lnTo>
                  <a:lnTo>
                    <a:pt x="1602486" y="186055"/>
                  </a:lnTo>
                  <a:lnTo>
                    <a:pt x="1573022" y="184658"/>
                  </a:lnTo>
                  <a:lnTo>
                    <a:pt x="1542415" y="182880"/>
                  </a:lnTo>
                  <a:lnTo>
                    <a:pt x="1480566" y="179959"/>
                  </a:lnTo>
                  <a:lnTo>
                    <a:pt x="1376426" y="176403"/>
                  </a:lnTo>
                  <a:lnTo>
                    <a:pt x="1304417" y="176403"/>
                  </a:lnTo>
                  <a:lnTo>
                    <a:pt x="1304417" y="320294"/>
                  </a:lnTo>
                  <a:lnTo>
                    <a:pt x="1328928" y="320929"/>
                  </a:lnTo>
                  <a:lnTo>
                    <a:pt x="1353820" y="322072"/>
                  </a:lnTo>
                  <a:lnTo>
                    <a:pt x="1408557" y="323850"/>
                  </a:lnTo>
                  <a:lnTo>
                    <a:pt x="1430274" y="324993"/>
                  </a:lnTo>
                  <a:lnTo>
                    <a:pt x="1430274" y="436499"/>
                  </a:lnTo>
                  <a:lnTo>
                    <a:pt x="1474597" y="436499"/>
                  </a:lnTo>
                  <a:lnTo>
                    <a:pt x="1520825" y="438277"/>
                  </a:lnTo>
                  <a:lnTo>
                    <a:pt x="1487043" y="439674"/>
                  </a:lnTo>
                  <a:lnTo>
                    <a:pt x="1457198" y="441452"/>
                  </a:lnTo>
                  <a:lnTo>
                    <a:pt x="1457198" y="585470"/>
                  </a:lnTo>
                  <a:lnTo>
                    <a:pt x="1529207" y="585470"/>
                  </a:lnTo>
                  <a:lnTo>
                    <a:pt x="1559052" y="583692"/>
                  </a:lnTo>
                  <a:lnTo>
                    <a:pt x="1586738" y="582422"/>
                  </a:lnTo>
                  <a:lnTo>
                    <a:pt x="1631061" y="583692"/>
                  </a:lnTo>
                  <a:lnTo>
                    <a:pt x="1654556" y="585089"/>
                  </a:lnTo>
                  <a:lnTo>
                    <a:pt x="1677162" y="587248"/>
                  </a:lnTo>
                  <a:lnTo>
                    <a:pt x="1698371" y="588772"/>
                  </a:lnTo>
                  <a:lnTo>
                    <a:pt x="1713865" y="590931"/>
                  </a:lnTo>
                  <a:lnTo>
                    <a:pt x="1725803" y="591947"/>
                  </a:lnTo>
                  <a:lnTo>
                    <a:pt x="1732280" y="592709"/>
                  </a:lnTo>
                  <a:lnTo>
                    <a:pt x="1737360" y="593725"/>
                  </a:lnTo>
                  <a:lnTo>
                    <a:pt x="1744853" y="594487"/>
                  </a:lnTo>
                  <a:lnTo>
                    <a:pt x="1754886" y="597027"/>
                  </a:lnTo>
                  <a:lnTo>
                    <a:pt x="1767205" y="598805"/>
                  </a:lnTo>
                  <a:lnTo>
                    <a:pt x="1777619" y="600964"/>
                  </a:lnTo>
                  <a:lnTo>
                    <a:pt x="1783334" y="601726"/>
                  </a:lnTo>
                  <a:lnTo>
                    <a:pt x="1785493" y="602361"/>
                  </a:lnTo>
                  <a:lnTo>
                    <a:pt x="1857502" y="602361"/>
                  </a:lnTo>
                  <a:lnTo>
                    <a:pt x="1857502" y="458470"/>
                  </a:lnTo>
                  <a:lnTo>
                    <a:pt x="1855343" y="457708"/>
                  </a:lnTo>
                  <a:lnTo>
                    <a:pt x="1849628" y="456946"/>
                  </a:lnTo>
                  <a:lnTo>
                    <a:pt x="1839214" y="454787"/>
                  </a:lnTo>
                  <a:lnTo>
                    <a:pt x="1826895" y="453009"/>
                  </a:lnTo>
                  <a:lnTo>
                    <a:pt x="1816862" y="450469"/>
                  </a:lnTo>
                  <a:lnTo>
                    <a:pt x="1809242" y="449834"/>
                  </a:lnTo>
                  <a:lnTo>
                    <a:pt x="1804289" y="448691"/>
                  </a:lnTo>
                  <a:lnTo>
                    <a:pt x="1797812" y="447929"/>
                  </a:lnTo>
                  <a:lnTo>
                    <a:pt x="1785874" y="446913"/>
                  </a:lnTo>
                  <a:lnTo>
                    <a:pt x="1770380" y="444754"/>
                  </a:lnTo>
                  <a:lnTo>
                    <a:pt x="1749171" y="443357"/>
                  </a:lnTo>
                  <a:lnTo>
                    <a:pt x="1726438" y="441198"/>
                  </a:lnTo>
                  <a:lnTo>
                    <a:pt x="1721866" y="440944"/>
                  </a:lnTo>
                  <a:lnTo>
                    <a:pt x="1721866" y="332867"/>
                  </a:lnTo>
                  <a:lnTo>
                    <a:pt x="1728597" y="332867"/>
                  </a:lnTo>
                  <a:lnTo>
                    <a:pt x="1743710" y="332105"/>
                  </a:lnTo>
                  <a:lnTo>
                    <a:pt x="1761363" y="332105"/>
                  </a:lnTo>
                  <a:lnTo>
                    <a:pt x="1778254" y="330708"/>
                  </a:lnTo>
                  <a:lnTo>
                    <a:pt x="1800606" y="331470"/>
                  </a:lnTo>
                  <a:lnTo>
                    <a:pt x="1824609" y="332867"/>
                  </a:lnTo>
                  <a:lnTo>
                    <a:pt x="1842008" y="333629"/>
                  </a:lnTo>
                  <a:lnTo>
                    <a:pt x="1848739" y="335534"/>
                  </a:lnTo>
                  <a:lnTo>
                    <a:pt x="1848739" y="336804"/>
                  </a:lnTo>
                  <a:lnTo>
                    <a:pt x="1920748" y="336804"/>
                  </a:lnTo>
                  <a:lnTo>
                    <a:pt x="1923288" y="335788"/>
                  </a:lnTo>
                  <a:lnTo>
                    <a:pt x="1923288" y="191897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05825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743200" y="1475232"/>
            <a:ext cx="7100570" cy="5017135"/>
            <a:chOff x="2743200" y="1475232"/>
            <a:chExt cx="7100570" cy="50171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1475232"/>
              <a:ext cx="7100316" cy="501700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867400" y="1495043"/>
              <a:ext cx="644525" cy="445134"/>
            </a:xfrm>
            <a:custGeom>
              <a:avLst/>
              <a:gdLst/>
              <a:ahLst/>
              <a:cxnLst/>
              <a:rect l="l" t="t" r="r" b="b"/>
              <a:pathLst>
                <a:path w="644525" h="445135">
                  <a:moveTo>
                    <a:pt x="550799" y="135255"/>
                  </a:moveTo>
                  <a:lnTo>
                    <a:pt x="494411" y="135255"/>
                  </a:lnTo>
                  <a:lnTo>
                    <a:pt x="494411" y="14097"/>
                  </a:lnTo>
                  <a:lnTo>
                    <a:pt x="486791" y="14097"/>
                  </a:lnTo>
                  <a:lnTo>
                    <a:pt x="477647" y="13335"/>
                  </a:lnTo>
                  <a:lnTo>
                    <a:pt x="473329" y="12573"/>
                  </a:lnTo>
                  <a:lnTo>
                    <a:pt x="469011" y="12192"/>
                  </a:lnTo>
                  <a:lnTo>
                    <a:pt x="462153" y="11176"/>
                  </a:lnTo>
                  <a:lnTo>
                    <a:pt x="454660" y="11176"/>
                  </a:lnTo>
                  <a:lnTo>
                    <a:pt x="446024" y="10414"/>
                  </a:lnTo>
                  <a:lnTo>
                    <a:pt x="419735" y="10414"/>
                  </a:lnTo>
                  <a:lnTo>
                    <a:pt x="410337" y="10033"/>
                  </a:lnTo>
                  <a:lnTo>
                    <a:pt x="380492" y="9398"/>
                  </a:lnTo>
                  <a:lnTo>
                    <a:pt x="357251" y="8636"/>
                  </a:lnTo>
                  <a:lnTo>
                    <a:pt x="296037" y="3937"/>
                  </a:lnTo>
                  <a:lnTo>
                    <a:pt x="261747" y="0"/>
                  </a:lnTo>
                  <a:lnTo>
                    <a:pt x="189738" y="0"/>
                  </a:lnTo>
                  <a:lnTo>
                    <a:pt x="189738" y="128143"/>
                  </a:lnTo>
                  <a:lnTo>
                    <a:pt x="182753" y="128143"/>
                  </a:lnTo>
                  <a:lnTo>
                    <a:pt x="167005" y="128778"/>
                  </a:lnTo>
                  <a:lnTo>
                    <a:pt x="155321" y="128778"/>
                  </a:lnTo>
                  <a:lnTo>
                    <a:pt x="137668" y="130556"/>
                  </a:lnTo>
                  <a:lnTo>
                    <a:pt x="123571" y="133477"/>
                  </a:lnTo>
                  <a:lnTo>
                    <a:pt x="113919" y="134620"/>
                  </a:lnTo>
                  <a:lnTo>
                    <a:pt x="83312" y="136017"/>
                  </a:lnTo>
                  <a:lnTo>
                    <a:pt x="83312" y="280416"/>
                  </a:lnTo>
                  <a:lnTo>
                    <a:pt x="155321" y="280416"/>
                  </a:lnTo>
                  <a:lnTo>
                    <a:pt x="186055" y="279019"/>
                  </a:lnTo>
                  <a:lnTo>
                    <a:pt x="195707" y="277876"/>
                  </a:lnTo>
                  <a:lnTo>
                    <a:pt x="209804" y="274955"/>
                  </a:lnTo>
                  <a:lnTo>
                    <a:pt x="225552" y="273304"/>
                  </a:lnTo>
                  <a:lnTo>
                    <a:pt x="241427" y="273939"/>
                  </a:lnTo>
                  <a:lnTo>
                    <a:pt x="267335" y="274320"/>
                  </a:lnTo>
                  <a:lnTo>
                    <a:pt x="291592" y="276098"/>
                  </a:lnTo>
                  <a:lnTo>
                    <a:pt x="314325" y="278257"/>
                  </a:lnTo>
                  <a:lnTo>
                    <a:pt x="332740" y="280416"/>
                  </a:lnTo>
                  <a:lnTo>
                    <a:pt x="347091" y="282956"/>
                  </a:lnTo>
                  <a:lnTo>
                    <a:pt x="356108" y="283591"/>
                  </a:lnTo>
                  <a:lnTo>
                    <a:pt x="361823" y="284734"/>
                  </a:lnTo>
                  <a:lnTo>
                    <a:pt x="473964" y="284734"/>
                  </a:lnTo>
                  <a:lnTo>
                    <a:pt x="498221" y="282194"/>
                  </a:lnTo>
                  <a:lnTo>
                    <a:pt x="509016" y="281432"/>
                  </a:lnTo>
                  <a:lnTo>
                    <a:pt x="516509" y="281178"/>
                  </a:lnTo>
                  <a:lnTo>
                    <a:pt x="525907" y="280416"/>
                  </a:lnTo>
                  <a:lnTo>
                    <a:pt x="531622" y="280416"/>
                  </a:lnTo>
                  <a:lnTo>
                    <a:pt x="539623" y="279654"/>
                  </a:lnTo>
                  <a:lnTo>
                    <a:pt x="550799" y="279654"/>
                  </a:lnTo>
                  <a:lnTo>
                    <a:pt x="550799" y="135255"/>
                  </a:lnTo>
                  <a:close/>
                </a:path>
                <a:path w="644525" h="445135">
                  <a:moveTo>
                    <a:pt x="644398" y="296418"/>
                  </a:moveTo>
                  <a:lnTo>
                    <a:pt x="342011" y="296418"/>
                  </a:lnTo>
                  <a:lnTo>
                    <a:pt x="302387" y="297815"/>
                  </a:lnTo>
                  <a:lnTo>
                    <a:pt x="294386" y="299085"/>
                  </a:lnTo>
                  <a:lnTo>
                    <a:pt x="256286" y="297180"/>
                  </a:lnTo>
                  <a:lnTo>
                    <a:pt x="232791" y="296418"/>
                  </a:lnTo>
                  <a:lnTo>
                    <a:pt x="209042" y="295275"/>
                  </a:lnTo>
                  <a:lnTo>
                    <a:pt x="169164" y="293878"/>
                  </a:lnTo>
                  <a:lnTo>
                    <a:pt x="97028" y="293878"/>
                  </a:lnTo>
                  <a:lnTo>
                    <a:pt x="25146" y="295021"/>
                  </a:lnTo>
                  <a:lnTo>
                    <a:pt x="0" y="295656"/>
                  </a:lnTo>
                  <a:lnTo>
                    <a:pt x="0" y="440055"/>
                  </a:lnTo>
                  <a:lnTo>
                    <a:pt x="72136" y="440055"/>
                  </a:lnTo>
                  <a:lnTo>
                    <a:pt x="97282" y="439293"/>
                  </a:lnTo>
                  <a:lnTo>
                    <a:pt x="118999" y="439039"/>
                  </a:lnTo>
                  <a:lnTo>
                    <a:pt x="136906" y="439674"/>
                  </a:lnTo>
                  <a:lnTo>
                    <a:pt x="160655" y="440817"/>
                  </a:lnTo>
                  <a:lnTo>
                    <a:pt x="184277" y="441452"/>
                  </a:lnTo>
                  <a:lnTo>
                    <a:pt x="247904" y="444754"/>
                  </a:lnTo>
                  <a:lnTo>
                    <a:pt x="349631" y="444754"/>
                  </a:lnTo>
                  <a:lnTo>
                    <a:pt x="356743" y="444373"/>
                  </a:lnTo>
                  <a:lnTo>
                    <a:pt x="365125" y="443611"/>
                  </a:lnTo>
                  <a:lnTo>
                    <a:pt x="374396" y="442214"/>
                  </a:lnTo>
                  <a:lnTo>
                    <a:pt x="414147" y="440817"/>
                  </a:lnTo>
                  <a:lnTo>
                    <a:pt x="644398" y="440817"/>
                  </a:lnTo>
                  <a:lnTo>
                    <a:pt x="644398" y="296418"/>
                  </a:lnTo>
                  <a:close/>
                </a:path>
              </a:pathLst>
            </a:custGeom>
            <a:solidFill>
              <a:srgbClr val="FF8517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45607" y="3604260"/>
              <a:ext cx="330708" cy="31699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122164" y="1490472"/>
              <a:ext cx="571500" cy="438784"/>
            </a:xfrm>
            <a:custGeom>
              <a:avLst/>
              <a:gdLst/>
              <a:ahLst/>
              <a:cxnLst/>
              <a:rect l="l" t="t" r="r" b="b"/>
              <a:pathLst>
                <a:path w="571500" h="438785">
                  <a:moveTo>
                    <a:pt x="286258" y="0"/>
                  </a:moveTo>
                  <a:lnTo>
                    <a:pt x="191008" y="0"/>
                  </a:lnTo>
                  <a:lnTo>
                    <a:pt x="136016" y="1397"/>
                  </a:lnTo>
                  <a:lnTo>
                    <a:pt x="136016" y="134874"/>
                  </a:lnTo>
                  <a:lnTo>
                    <a:pt x="128524" y="135636"/>
                  </a:lnTo>
                  <a:lnTo>
                    <a:pt x="104775" y="139953"/>
                  </a:lnTo>
                  <a:lnTo>
                    <a:pt x="104775" y="275716"/>
                  </a:lnTo>
                  <a:lnTo>
                    <a:pt x="0" y="275716"/>
                  </a:lnTo>
                  <a:lnTo>
                    <a:pt x="0" y="419988"/>
                  </a:lnTo>
                  <a:lnTo>
                    <a:pt x="30987" y="419988"/>
                  </a:lnTo>
                  <a:lnTo>
                    <a:pt x="49657" y="420369"/>
                  </a:lnTo>
                  <a:lnTo>
                    <a:pt x="69341" y="421386"/>
                  </a:lnTo>
                  <a:lnTo>
                    <a:pt x="92837" y="422910"/>
                  </a:lnTo>
                  <a:lnTo>
                    <a:pt x="116966" y="425068"/>
                  </a:lnTo>
                  <a:lnTo>
                    <a:pt x="174751" y="428625"/>
                  </a:lnTo>
                  <a:lnTo>
                    <a:pt x="199644" y="430783"/>
                  </a:lnTo>
                  <a:lnTo>
                    <a:pt x="248538" y="433704"/>
                  </a:lnTo>
                  <a:lnTo>
                    <a:pt x="272288" y="434720"/>
                  </a:lnTo>
                  <a:lnTo>
                    <a:pt x="367919" y="436879"/>
                  </a:lnTo>
                  <a:lnTo>
                    <a:pt x="441578" y="436879"/>
                  </a:lnTo>
                  <a:lnTo>
                    <a:pt x="459613" y="437641"/>
                  </a:lnTo>
                  <a:lnTo>
                    <a:pt x="475488" y="437641"/>
                  </a:lnTo>
                  <a:lnTo>
                    <a:pt x="484124" y="438403"/>
                  </a:lnTo>
                  <a:lnTo>
                    <a:pt x="571500" y="438403"/>
                  </a:lnTo>
                  <a:lnTo>
                    <a:pt x="571500" y="294131"/>
                  </a:lnTo>
                  <a:lnTo>
                    <a:pt x="556006" y="294131"/>
                  </a:lnTo>
                  <a:lnTo>
                    <a:pt x="547370" y="293369"/>
                  </a:lnTo>
                  <a:lnTo>
                    <a:pt x="531495" y="293369"/>
                  </a:lnTo>
                  <a:lnTo>
                    <a:pt x="513588" y="292607"/>
                  </a:lnTo>
                  <a:lnTo>
                    <a:pt x="439800" y="292607"/>
                  </a:lnTo>
                  <a:lnTo>
                    <a:pt x="344170" y="290449"/>
                  </a:lnTo>
                  <a:lnTo>
                    <a:pt x="320421" y="289432"/>
                  </a:lnTo>
                  <a:lnTo>
                    <a:pt x="271525" y="286512"/>
                  </a:lnTo>
                  <a:lnTo>
                    <a:pt x="246761" y="284352"/>
                  </a:lnTo>
                  <a:lnTo>
                    <a:pt x="193801" y="281050"/>
                  </a:lnTo>
                  <a:lnTo>
                    <a:pt x="200406" y="279907"/>
                  </a:lnTo>
                  <a:lnTo>
                    <a:pt x="228853" y="277113"/>
                  </a:lnTo>
                  <a:lnTo>
                    <a:pt x="253873" y="275589"/>
                  </a:lnTo>
                  <a:lnTo>
                    <a:pt x="272541" y="275589"/>
                  </a:lnTo>
                  <a:lnTo>
                    <a:pt x="259334" y="275208"/>
                  </a:lnTo>
                  <a:lnTo>
                    <a:pt x="324865" y="276732"/>
                  </a:lnTo>
                  <a:lnTo>
                    <a:pt x="333883" y="277113"/>
                  </a:lnTo>
                  <a:lnTo>
                    <a:pt x="437514" y="277113"/>
                  </a:lnTo>
                  <a:lnTo>
                    <a:pt x="437514" y="278891"/>
                  </a:lnTo>
                  <a:lnTo>
                    <a:pt x="509397" y="278891"/>
                  </a:lnTo>
                  <a:lnTo>
                    <a:pt x="509397" y="134619"/>
                  </a:lnTo>
                  <a:lnTo>
                    <a:pt x="452500" y="134619"/>
                  </a:lnTo>
                  <a:lnTo>
                    <a:pt x="452500" y="132841"/>
                  </a:lnTo>
                  <a:lnTo>
                    <a:pt x="429768" y="132841"/>
                  </a:lnTo>
                  <a:lnTo>
                    <a:pt x="429768" y="6476"/>
                  </a:lnTo>
                  <a:lnTo>
                    <a:pt x="422656" y="6476"/>
                  </a:lnTo>
                  <a:lnTo>
                    <a:pt x="421132" y="6095"/>
                  </a:lnTo>
                  <a:lnTo>
                    <a:pt x="404240" y="4699"/>
                  </a:lnTo>
                  <a:lnTo>
                    <a:pt x="394335" y="3175"/>
                  </a:lnTo>
                  <a:lnTo>
                    <a:pt x="365506" y="1397"/>
                  </a:lnTo>
                  <a:lnTo>
                    <a:pt x="340613" y="1397"/>
                  </a:lnTo>
                  <a:lnTo>
                    <a:pt x="325882" y="635"/>
                  </a:lnTo>
                  <a:lnTo>
                    <a:pt x="308990" y="635"/>
                  </a:lnTo>
                  <a:lnTo>
                    <a:pt x="286258" y="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665845" cy="4154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19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IVC</a:t>
            </a:r>
            <a:r>
              <a:rPr sz="2800" u="sng" spc="-9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and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Branches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195"/>
              </a:lnSpc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IVC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largest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vein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66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Formed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by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union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common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iliac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veins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at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L5.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ts val="3220"/>
              </a:lnSpc>
              <a:spcBef>
                <a:spcPts val="675"/>
              </a:spcBef>
              <a:buChar char="•"/>
              <a:tabLst>
                <a:tab pos="367665" algn="l"/>
              </a:tabLst>
            </a:pPr>
            <a:r>
              <a:rPr sz="2800" spc="-30" dirty="0">
                <a:latin typeface="+mn-lt"/>
                <a:cs typeface="Arial MT"/>
              </a:rPr>
              <a:t>Tributaries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include: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ts val="2740"/>
              </a:lnSpc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Inferior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phrenic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710565" algn="l"/>
              </a:tabLst>
            </a:pPr>
            <a:r>
              <a:rPr sz="2400" spc="-10" dirty="0">
                <a:latin typeface="+mn-lt"/>
                <a:cs typeface="Arial MT"/>
              </a:rPr>
              <a:t>Lumbar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Right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Gonadal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09"/>
              </a:spcBef>
              <a:buChar char="◦"/>
              <a:tabLst>
                <a:tab pos="710565" algn="l"/>
              </a:tabLst>
            </a:pPr>
            <a:r>
              <a:rPr sz="2400" spc="-10" dirty="0">
                <a:latin typeface="+mn-lt"/>
                <a:cs typeface="Arial MT"/>
              </a:rPr>
              <a:t>Renal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Right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Suprarenal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215"/>
              </a:spcBef>
              <a:buChar char="◦"/>
              <a:tabLst>
                <a:tab pos="710565" algn="l"/>
              </a:tabLst>
            </a:pPr>
            <a:r>
              <a:rPr sz="2400" spc="-10" dirty="0">
                <a:latin typeface="+mn-lt"/>
                <a:cs typeface="Arial MT"/>
              </a:rPr>
              <a:t>Hepatic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521708" y="1490472"/>
            <a:ext cx="3148965" cy="4968240"/>
            <a:chOff x="4521708" y="1490472"/>
            <a:chExt cx="3148965" cy="49682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21708" y="1490472"/>
              <a:ext cx="3148584" cy="49682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41164" y="3080003"/>
              <a:ext cx="1985645" cy="358140"/>
            </a:xfrm>
            <a:custGeom>
              <a:avLst/>
              <a:gdLst/>
              <a:ahLst/>
              <a:cxnLst/>
              <a:rect l="l" t="t" r="r" b="b"/>
              <a:pathLst>
                <a:path w="1985645" h="358139">
                  <a:moveTo>
                    <a:pt x="357378" y="217043"/>
                  </a:moveTo>
                  <a:lnTo>
                    <a:pt x="292608" y="217043"/>
                  </a:lnTo>
                  <a:lnTo>
                    <a:pt x="290068" y="217424"/>
                  </a:lnTo>
                  <a:lnTo>
                    <a:pt x="283337" y="217805"/>
                  </a:lnTo>
                  <a:lnTo>
                    <a:pt x="272288" y="218821"/>
                  </a:lnTo>
                  <a:lnTo>
                    <a:pt x="247015" y="219329"/>
                  </a:lnTo>
                  <a:lnTo>
                    <a:pt x="142748" y="216789"/>
                  </a:lnTo>
                  <a:lnTo>
                    <a:pt x="44577" y="216789"/>
                  </a:lnTo>
                  <a:lnTo>
                    <a:pt x="21336" y="217043"/>
                  </a:lnTo>
                  <a:lnTo>
                    <a:pt x="0" y="217805"/>
                  </a:lnTo>
                  <a:lnTo>
                    <a:pt x="0" y="353822"/>
                  </a:lnTo>
                  <a:lnTo>
                    <a:pt x="63754" y="353822"/>
                  </a:lnTo>
                  <a:lnTo>
                    <a:pt x="85090" y="353060"/>
                  </a:lnTo>
                  <a:lnTo>
                    <a:pt x="168656" y="354838"/>
                  </a:lnTo>
                  <a:lnTo>
                    <a:pt x="186563" y="355473"/>
                  </a:lnTo>
                  <a:lnTo>
                    <a:pt x="306324" y="355473"/>
                  </a:lnTo>
                  <a:lnTo>
                    <a:pt x="336042" y="354838"/>
                  </a:lnTo>
                  <a:lnTo>
                    <a:pt x="347091" y="353822"/>
                  </a:lnTo>
                  <a:lnTo>
                    <a:pt x="353822" y="353441"/>
                  </a:lnTo>
                  <a:lnTo>
                    <a:pt x="357378" y="353060"/>
                  </a:lnTo>
                  <a:lnTo>
                    <a:pt x="357378" y="217043"/>
                  </a:lnTo>
                  <a:close/>
                </a:path>
                <a:path w="1985645" h="358139">
                  <a:moveTo>
                    <a:pt x="856742" y="183134"/>
                  </a:moveTo>
                  <a:lnTo>
                    <a:pt x="781812" y="183134"/>
                  </a:lnTo>
                  <a:lnTo>
                    <a:pt x="771652" y="183769"/>
                  </a:lnTo>
                  <a:lnTo>
                    <a:pt x="768477" y="183769"/>
                  </a:lnTo>
                  <a:lnTo>
                    <a:pt x="763905" y="184404"/>
                  </a:lnTo>
                  <a:lnTo>
                    <a:pt x="756920" y="184404"/>
                  </a:lnTo>
                  <a:lnTo>
                    <a:pt x="744220" y="185547"/>
                  </a:lnTo>
                  <a:lnTo>
                    <a:pt x="740156" y="185547"/>
                  </a:lnTo>
                  <a:lnTo>
                    <a:pt x="732790" y="186055"/>
                  </a:lnTo>
                  <a:lnTo>
                    <a:pt x="729234" y="187198"/>
                  </a:lnTo>
                  <a:lnTo>
                    <a:pt x="726059" y="187579"/>
                  </a:lnTo>
                  <a:lnTo>
                    <a:pt x="718058" y="189992"/>
                  </a:lnTo>
                  <a:lnTo>
                    <a:pt x="712724" y="190881"/>
                  </a:lnTo>
                  <a:lnTo>
                    <a:pt x="707263" y="192151"/>
                  </a:lnTo>
                  <a:lnTo>
                    <a:pt x="696722" y="194056"/>
                  </a:lnTo>
                  <a:lnTo>
                    <a:pt x="693547" y="194945"/>
                  </a:lnTo>
                  <a:lnTo>
                    <a:pt x="690626" y="194945"/>
                  </a:lnTo>
                  <a:lnTo>
                    <a:pt x="687451" y="196088"/>
                  </a:lnTo>
                  <a:lnTo>
                    <a:pt x="683387" y="196088"/>
                  </a:lnTo>
                  <a:lnTo>
                    <a:pt x="679196" y="196977"/>
                  </a:lnTo>
                  <a:lnTo>
                    <a:pt x="675386" y="197358"/>
                  </a:lnTo>
                  <a:lnTo>
                    <a:pt x="672211" y="198120"/>
                  </a:lnTo>
                  <a:lnTo>
                    <a:pt x="668401" y="198374"/>
                  </a:lnTo>
                  <a:lnTo>
                    <a:pt x="664591" y="199390"/>
                  </a:lnTo>
                  <a:lnTo>
                    <a:pt x="660019" y="199390"/>
                  </a:lnTo>
                  <a:lnTo>
                    <a:pt x="656844" y="200406"/>
                  </a:lnTo>
                  <a:lnTo>
                    <a:pt x="653034" y="200406"/>
                  </a:lnTo>
                  <a:lnTo>
                    <a:pt x="649986" y="201041"/>
                  </a:lnTo>
                  <a:lnTo>
                    <a:pt x="639699" y="201041"/>
                  </a:lnTo>
                  <a:lnTo>
                    <a:pt x="628904" y="202184"/>
                  </a:lnTo>
                  <a:lnTo>
                    <a:pt x="624459" y="202184"/>
                  </a:lnTo>
                  <a:lnTo>
                    <a:pt x="618617" y="202819"/>
                  </a:lnTo>
                  <a:lnTo>
                    <a:pt x="615188" y="203835"/>
                  </a:lnTo>
                  <a:lnTo>
                    <a:pt x="611886" y="203835"/>
                  </a:lnTo>
                  <a:lnTo>
                    <a:pt x="608076" y="204216"/>
                  </a:lnTo>
                  <a:lnTo>
                    <a:pt x="601980" y="204216"/>
                  </a:lnTo>
                  <a:lnTo>
                    <a:pt x="595757" y="205486"/>
                  </a:lnTo>
                  <a:lnTo>
                    <a:pt x="592201" y="205867"/>
                  </a:lnTo>
                  <a:lnTo>
                    <a:pt x="588391" y="208280"/>
                  </a:lnTo>
                  <a:lnTo>
                    <a:pt x="585470" y="209296"/>
                  </a:lnTo>
                  <a:lnTo>
                    <a:pt x="582041" y="211582"/>
                  </a:lnTo>
                  <a:lnTo>
                    <a:pt x="578866" y="212344"/>
                  </a:lnTo>
                  <a:lnTo>
                    <a:pt x="565404" y="214630"/>
                  </a:lnTo>
                  <a:lnTo>
                    <a:pt x="560324" y="214630"/>
                  </a:lnTo>
                  <a:lnTo>
                    <a:pt x="554228" y="215392"/>
                  </a:lnTo>
                  <a:lnTo>
                    <a:pt x="549148" y="215773"/>
                  </a:lnTo>
                  <a:lnTo>
                    <a:pt x="545338" y="215773"/>
                  </a:lnTo>
                  <a:lnTo>
                    <a:pt x="535178" y="218694"/>
                  </a:lnTo>
                  <a:lnTo>
                    <a:pt x="530987" y="220472"/>
                  </a:lnTo>
                  <a:lnTo>
                    <a:pt x="525272" y="221869"/>
                  </a:lnTo>
                  <a:lnTo>
                    <a:pt x="525272" y="357886"/>
                  </a:lnTo>
                  <a:lnTo>
                    <a:pt x="589026" y="357886"/>
                  </a:lnTo>
                  <a:lnTo>
                    <a:pt x="594741" y="356616"/>
                  </a:lnTo>
                  <a:lnTo>
                    <a:pt x="598932" y="354838"/>
                  </a:lnTo>
                  <a:lnTo>
                    <a:pt x="609092" y="351790"/>
                  </a:lnTo>
                  <a:lnTo>
                    <a:pt x="612902" y="351790"/>
                  </a:lnTo>
                  <a:lnTo>
                    <a:pt x="617982" y="351409"/>
                  </a:lnTo>
                  <a:lnTo>
                    <a:pt x="624078" y="350647"/>
                  </a:lnTo>
                  <a:lnTo>
                    <a:pt x="629158" y="350647"/>
                  </a:lnTo>
                  <a:lnTo>
                    <a:pt x="645795" y="347726"/>
                  </a:lnTo>
                  <a:lnTo>
                    <a:pt x="649224" y="345313"/>
                  </a:lnTo>
                  <a:lnTo>
                    <a:pt x="652018" y="344170"/>
                  </a:lnTo>
                  <a:lnTo>
                    <a:pt x="655955" y="341884"/>
                  </a:lnTo>
                  <a:lnTo>
                    <a:pt x="659511" y="341630"/>
                  </a:lnTo>
                  <a:lnTo>
                    <a:pt x="665734" y="340106"/>
                  </a:lnTo>
                  <a:lnTo>
                    <a:pt x="671830" y="340106"/>
                  </a:lnTo>
                  <a:lnTo>
                    <a:pt x="678942" y="339852"/>
                  </a:lnTo>
                  <a:lnTo>
                    <a:pt x="682371" y="338836"/>
                  </a:lnTo>
                  <a:lnTo>
                    <a:pt x="688213" y="338074"/>
                  </a:lnTo>
                  <a:lnTo>
                    <a:pt x="692531" y="338074"/>
                  </a:lnTo>
                  <a:lnTo>
                    <a:pt x="703453" y="337185"/>
                  </a:lnTo>
                  <a:lnTo>
                    <a:pt x="713740" y="337185"/>
                  </a:lnTo>
                  <a:lnTo>
                    <a:pt x="716788" y="336423"/>
                  </a:lnTo>
                  <a:lnTo>
                    <a:pt x="720598" y="336423"/>
                  </a:lnTo>
                  <a:lnTo>
                    <a:pt x="723773" y="335407"/>
                  </a:lnTo>
                  <a:lnTo>
                    <a:pt x="728345" y="335407"/>
                  </a:lnTo>
                  <a:lnTo>
                    <a:pt x="732155" y="334391"/>
                  </a:lnTo>
                  <a:lnTo>
                    <a:pt x="735965" y="334010"/>
                  </a:lnTo>
                  <a:lnTo>
                    <a:pt x="739140" y="333375"/>
                  </a:lnTo>
                  <a:lnTo>
                    <a:pt x="742950" y="333121"/>
                  </a:lnTo>
                  <a:lnTo>
                    <a:pt x="747141" y="331978"/>
                  </a:lnTo>
                  <a:lnTo>
                    <a:pt x="751205" y="331978"/>
                  </a:lnTo>
                  <a:lnTo>
                    <a:pt x="754380" y="330962"/>
                  </a:lnTo>
                  <a:lnTo>
                    <a:pt x="757301" y="330962"/>
                  </a:lnTo>
                  <a:lnTo>
                    <a:pt x="760476" y="329946"/>
                  </a:lnTo>
                  <a:lnTo>
                    <a:pt x="771017" y="328295"/>
                  </a:lnTo>
                  <a:lnTo>
                    <a:pt x="776478" y="326898"/>
                  </a:lnTo>
                  <a:lnTo>
                    <a:pt x="786003" y="324866"/>
                  </a:lnTo>
                  <a:lnTo>
                    <a:pt x="789813" y="323596"/>
                  </a:lnTo>
                  <a:lnTo>
                    <a:pt x="792988" y="323215"/>
                  </a:lnTo>
                  <a:lnTo>
                    <a:pt x="796544" y="322199"/>
                  </a:lnTo>
                  <a:lnTo>
                    <a:pt x="803910" y="321564"/>
                  </a:lnTo>
                  <a:lnTo>
                    <a:pt x="807974" y="321564"/>
                  </a:lnTo>
                  <a:lnTo>
                    <a:pt x="820674" y="320421"/>
                  </a:lnTo>
                  <a:lnTo>
                    <a:pt x="827659" y="320421"/>
                  </a:lnTo>
                  <a:lnTo>
                    <a:pt x="832231" y="319786"/>
                  </a:lnTo>
                  <a:lnTo>
                    <a:pt x="835406" y="319786"/>
                  </a:lnTo>
                  <a:lnTo>
                    <a:pt x="845566" y="319151"/>
                  </a:lnTo>
                  <a:lnTo>
                    <a:pt x="856742" y="319151"/>
                  </a:lnTo>
                  <a:lnTo>
                    <a:pt x="856742" y="183134"/>
                  </a:lnTo>
                  <a:close/>
                </a:path>
                <a:path w="1985645" h="358139">
                  <a:moveTo>
                    <a:pt x="1985391" y="14224"/>
                  </a:moveTo>
                  <a:lnTo>
                    <a:pt x="1982978" y="13589"/>
                  </a:lnTo>
                  <a:lnTo>
                    <a:pt x="1978152" y="13589"/>
                  </a:lnTo>
                  <a:lnTo>
                    <a:pt x="1970532" y="12573"/>
                  </a:lnTo>
                  <a:lnTo>
                    <a:pt x="1959991" y="11938"/>
                  </a:lnTo>
                  <a:lnTo>
                    <a:pt x="1942465" y="10160"/>
                  </a:lnTo>
                  <a:lnTo>
                    <a:pt x="1935734" y="9779"/>
                  </a:lnTo>
                  <a:lnTo>
                    <a:pt x="1925828" y="8890"/>
                  </a:lnTo>
                  <a:lnTo>
                    <a:pt x="1897507" y="6858"/>
                  </a:lnTo>
                  <a:lnTo>
                    <a:pt x="1885683" y="6858"/>
                  </a:lnTo>
                  <a:lnTo>
                    <a:pt x="1882267" y="6477"/>
                  </a:lnTo>
                  <a:lnTo>
                    <a:pt x="1879092" y="6477"/>
                  </a:lnTo>
                  <a:lnTo>
                    <a:pt x="1874266" y="5715"/>
                  </a:lnTo>
                  <a:lnTo>
                    <a:pt x="1868551" y="5715"/>
                  </a:lnTo>
                  <a:lnTo>
                    <a:pt x="1854454" y="5080"/>
                  </a:lnTo>
                  <a:lnTo>
                    <a:pt x="1846834" y="4064"/>
                  </a:lnTo>
                  <a:lnTo>
                    <a:pt x="1837563" y="4064"/>
                  </a:lnTo>
                  <a:lnTo>
                    <a:pt x="1828038" y="3048"/>
                  </a:lnTo>
                  <a:lnTo>
                    <a:pt x="1807337" y="2413"/>
                  </a:lnTo>
                  <a:lnTo>
                    <a:pt x="1798307" y="1651"/>
                  </a:lnTo>
                  <a:lnTo>
                    <a:pt x="1790954" y="1651"/>
                  </a:lnTo>
                  <a:lnTo>
                    <a:pt x="1781810" y="1016"/>
                  </a:lnTo>
                  <a:lnTo>
                    <a:pt x="1773428" y="1016"/>
                  </a:lnTo>
                  <a:lnTo>
                    <a:pt x="1743202" y="0"/>
                  </a:lnTo>
                  <a:lnTo>
                    <a:pt x="1658112" y="0"/>
                  </a:lnTo>
                  <a:lnTo>
                    <a:pt x="1653413" y="381"/>
                  </a:lnTo>
                  <a:lnTo>
                    <a:pt x="1643888" y="762"/>
                  </a:lnTo>
                  <a:lnTo>
                    <a:pt x="1605788" y="4445"/>
                  </a:lnTo>
                  <a:lnTo>
                    <a:pt x="1595755" y="6096"/>
                  </a:lnTo>
                  <a:lnTo>
                    <a:pt x="1554607" y="6096"/>
                  </a:lnTo>
                  <a:lnTo>
                    <a:pt x="1523238" y="5080"/>
                  </a:lnTo>
                  <a:lnTo>
                    <a:pt x="1459484" y="5080"/>
                  </a:lnTo>
                  <a:lnTo>
                    <a:pt x="1437259" y="6096"/>
                  </a:lnTo>
                  <a:lnTo>
                    <a:pt x="1429258" y="6096"/>
                  </a:lnTo>
                  <a:lnTo>
                    <a:pt x="1420622" y="6858"/>
                  </a:lnTo>
                  <a:lnTo>
                    <a:pt x="1404112" y="7493"/>
                  </a:lnTo>
                  <a:lnTo>
                    <a:pt x="1397127" y="7493"/>
                  </a:lnTo>
                  <a:lnTo>
                    <a:pt x="1390015" y="8128"/>
                  </a:lnTo>
                  <a:lnTo>
                    <a:pt x="1384300" y="8128"/>
                  </a:lnTo>
                  <a:lnTo>
                    <a:pt x="1375791" y="9779"/>
                  </a:lnTo>
                  <a:lnTo>
                    <a:pt x="1368298" y="11557"/>
                  </a:lnTo>
                  <a:lnTo>
                    <a:pt x="1349883" y="14224"/>
                  </a:lnTo>
                  <a:lnTo>
                    <a:pt x="1338707" y="14224"/>
                  </a:lnTo>
                  <a:lnTo>
                    <a:pt x="1307211" y="16256"/>
                  </a:lnTo>
                  <a:lnTo>
                    <a:pt x="1284859" y="20447"/>
                  </a:lnTo>
                  <a:lnTo>
                    <a:pt x="1262507" y="25400"/>
                  </a:lnTo>
                  <a:lnTo>
                    <a:pt x="1262507" y="161544"/>
                  </a:lnTo>
                  <a:lnTo>
                    <a:pt x="1326261" y="161544"/>
                  </a:lnTo>
                  <a:lnTo>
                    <a:pt x="1348613" y="156464"/>
                  </a:lnTo>
                  <a:lnTo>
                    <a:pt x="1370965" y="152400"/>
                  </a:lnTo>
                  <a:lnTo>
                    <a:pt x="1402461" y="150368"/>
                  </a:lnTo>
                  <a:lnTo>
                    <a:pt x="1413637" y="150368"/>
                  </a:lnTo>
                  <a:lnTo>
                    <a:pt x="1421638" y="148844"/>
                  </a:lnTo>
                  <a:lnTo>
                    <a:pt x="1427734" y="148336"/>
                  </a:lnTo>
                  <a:lnTo>
                    <a:pt x="1448054" y="144272"/>
                  </a:lnTo>
                  <a:lnTo>
                    <a:pt x="1453769" y="144272"/>
                  </a:lnTo>
                  <a:lnTo>
                    <a:pt x="1460754" y="143510"/>
                  </a:lnTo>
                  <a:lnTo>
                    <a:pt x="1467866" y="143510"/>
                  </a:lnTo>
                  <a:lnTo>
                    <a:pt x="1484376" y="142748"/>
                  </a:lnTo>
                  <a:lnTo>
                    <a:pt x="1493012" y="142113"/>
                  </a:lnTo>
                  <a:lnTo>
                    <a:pt x="1538859" y="142113"/>
                  </a:lnTo>
                  <a:lnTo>
                    <a:pt x="1543685" y="142748"/>
                  </a:lnTo>
                  <a:lnTo>
                    <a:pt x="1550035" y="142748"/>
                  </a:lnTo>
                  <a:lnTo>
                    <a:pt x="1558671" y="143891"/>
                  </a:lnTo>
                  <a:lnTo>
                    <a:pt x="1567942" y="144272"/>
                  </a:lnTo>
                  <a:lnTo>
                    <a:pt x="1639951" y="144272"/>
                  </a:lnTo>
                  <a:lnTo>
                    <a:pt x="1649222" y="143510"/>
                  </a:lnTo>
                  <a:lnTo>
                    <a:pt x="1652016" y="142748"/>
                  </a:lnTo>
                  <a:lnTo>
                    <a:pt x="1655572" y="142748"/>
                  </a:lnTo>
                  <a:lnTo>
                    <a:pt x="1669542" y="140462"/>
                  </a:lnTo>
                  <a:lnTo>
                    <a:pt x="1705229" y="136906"/>
                  </a:lnTo>
                  <a:lnTo>
                    <a:pt x="1718056" y="137033"/>
                  </a:lnTo>
                  <a:lnTo>
                    <a:pt x="1727200" y="137795"/>
                  </a:lnTo>
                  <a:lnTo>
                    <a:pt x="1734566" y="137795"/>
                  </a:lnTo>
                  <a:lnTo>
                    <a:pt x="1743583" y="138430"/>
                  </a:lnTo>
                  <a:lnTo>
                    <a:pt x="1764284" y="139065"/>
                  </a:lnTo>
                  <a:lnTo>
                    <a:pt x="1773809" y="140081"/>
                  </a:lnTo>
                  <a:lnTo>
                    <a:pt x="1783080" y="140081"/>
                  </a:lnTo>
                  <a:lnTo>
                    <a:pt x="1790700" y="141097"/>
                  </a:lnTo>
                  <a:lnTo>
                    <a:pt x="1804784" y="141859"/>
                  </a:lnTo>
                  <a:lnTo>
                    <a:pt x="1810512" y="141859"/>
                  </a:lnTo>
                  <a:lnTo>
                    <a:pt x="1815338" y="142494"/>
                  </a:lnTo>
                  <a:lnTo>
                    <a:pt x="1821942" y="142748"/>
                  </a:lnTo>
                  <a:lnTo>
                    <a:pt x="1833753" y="142748"/>
                  </a:lnTo>
                  <a:lnTo>
                    <a:pt x="1851914" y="144272"/>
                  </a:lnTo>
                  <a:lnTo>
                    <a:pt x="1862074" y="144780"/>
                  </a:lnTo>
                  <a:lnTo>
                    <a:pt x="1871980" y="145923"/>
                  </a:lnTo>
                  <a:lnTo>
                    <a:pt x="1878711" y="146304"/>
                  </a:lnTo>
                  <a:lnTo>
                    <a:pt x="1896237" y="147955"/>
                  </a:lnTo>
                  <a:lnTo>
                    <a:pt x="1906778" y="148717"/>
                  </a:lnTo>
                  <a:lnTo>
                    <a:pt x="1914385" y="149606"/>
                  </a:lnTo>
                  <a:lnTo>
                    <a:pt x="1919224" y="149606"/>
                  </a:lnTo>
                  <a:lnTo>
                    <a:pt x="1921510" y="150368"/>
                  </a:lnTo>
                  <a:lnTo>
                    <a:pt x="1985391" y="150368"/>
                  </a:lnTo>
                  <a:lnTo>
                    <a:pt x="1985391" y="14224"/>
                  </a:lnTo>
                  <a:close/>
                </a:path>
              </a:pathLst>
            </a:custGeom>
            <a:solidFill>
              <a:srgbClr val="ED0C4D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64233"/>
            <a:ext cx="10234295" cy="3611886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55600" marR="485775" indent="-343535">
              <a:lnSpc>
                <a:spcPts val="2690"/>
              </a:lnSpc>
              <a:spcBef>
                <a:spcPts val="74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35" dirty="0">
                <a:latin typeface="+mn-lt"/>
                <a:cs typeface="Arial MT"/>
              </a:rPr>
              <a:t>major,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identifiable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tributary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IVC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paired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renal veins.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130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Level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L2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5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355600" marR="5080" indent="-343535">
              <a:lnSpc>
                <a:spcPts val="2690"/>
              </a:lnSpc>
              <a:buChar char="•"/>
              <a:tabLst>
                <a:tab pos="355600" algn="l"/>
                <a:tab pos="4016375" algn="l"/>
              </a:tabLst>
            </a:pPr>
            <a:r>
              <a:rPr sz="2800" dirty="0">
                <a:latin typeface="+mn-lt"/>
                <a:cs typeface="Arial MT"/>
              </a:rPr>
              <a:t>Left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renal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vein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passes</a:t>
            </a:r>
            <a:r>
              <a:rPr lang="en-US" sz="2800" spc="-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posteriorly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SMA,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anteriorly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to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aorta.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ts val="3080"/>
              </a:lnSpc>
              <a:spcBef>
                <a:spcPts val="3130"/>
              </a:spcBef>
              <a:buChar char="•"/>
              <a:tabLst>
                <a:tab pos="355600" algn="l"/>
              </a:tabLst>
            </a:pPr>
            <a:r>
              <a:rPr sz="2800" spc="-20" dirty="0">
                <a:latin typeface="+mn-lt"/>
                <a:cs typeface="Arial MT"/>
              </a:rPr>
              <a:t>Differentiate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from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renal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arteries</a:t>
            </a:r>
            <a:endParaRPr sz="2800" dirty="0">
              <a:latin typeface="+mn-lt"/>
              <a:cs typeface="Arial MT"/>
            </a:endParaRPr>
          </a:p>
          <a:p>
            <a:pPr marL="698500" lvl="1" indent="-342900">
              <a:lnSpc>
                <a:spcPts val="2560"/>
              </a:lnSpc>
              <a:buChar char="◦"/>
              <a:tabLst>
                <a:tab pos="698500" algn="l"/>
              </a:tabLst>
            </a:pPr>
            <a:r>
              <a:rPr sz="2400" spc="-10" dirty="0">
                <a:latin typeface="+mn-lt"/>
                <a:cs typeface="Arial MT"/>
              </a:rPr>
              <a:t>Larger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ts val="2840"/>
              </a:lnSpc>
              <a:buChar char="◦"/>
              <a:tabLst>
                <a:tab pos="698500" algn="l"/>
              </a:tabLst>
            </a:pPr>
            <a:r>
              <a:rPr sz="2400" spc="-10" dirty="0">
                <a:latin typeface="+mn-lt"/>
                <a:cs typeface="Arial MT"/>
              </a:rPr>
              <a:t>Anterior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1445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209800" y="1524000"/>
            <a:ext cx="7487920" cy="4968240"/>
            <a:chOff x="2209800" y="1524000"/>
            <a:chExt cx="7487920" cy="49682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09800" y="1524000"/>
              <a:ext cx="7487411" cy="49682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158740" y="5748527"/>
              <a:ext cx="927100" cy="378460"/>
            </a:xfrm>
            <a:custGeom>
              <a:avLst/>
              <a:gdLst/>
              <a:ahLst/>
              <a:cxnLst/>
              <a:rect l="l" t="t" r="r" b="b"/>
              <a:pathLst>
                <a:path w="927100" h="378460">
                  <a:moveTo>
                    <a:pt x="541274" y="235000"/>
                  </a:moveTo>
                  <a:lnTo>
                    <a:pt x="413258" y="235000"/>
                  </a:lnTo>
                  <a:lnTo>
                    <a:pt x="369697" y="235699"/>
                  </a:lnTo>
                  <a:lnTo>
                    <a:pt x="341249" y="237096"/>
                  </a:lnTo>
                  <a:lnTo>
                    <a:pt x="308483" y="237096"/>
                  </a:lnTo>
                  <a:lnTo>
                    <a:pt x="277622" y="237794"/>
                  </a:lnTo>
                  <a:lnTo>
                    <a:pt x="244856" y="237794"/>
                  </a:lnTo>
                  <a:lnTo>
                    <a:pt x="244856" y="377850"/>
                  </a:lnTo>
                  <a:lnTo>
                    <a:pt x="347980" y="377850"/>
                  </a:lnTo>
                  <a:lnTo>
                    <a:pt x="378841" y="377151"/>
                  </a:lnTo>
                  <a:lnTo>
                    <a:pt x="411607" y="377151"/>
                  </a:lnTo>
                  <a:lnTo>
                    <a:pt x="439928" y="375742"/>
                  </a:lnTo>
                  <a:lnTo>
                    <a:pt x="483616" y="375043"/>
                  </a:lnTo>
                  <a:lnTo>
                    <a:pt x="541274" y="375043"/>
                  </a:lnTo>
                  <a:lnTo>
                    <a:pt x="541274" y="235000"/>
                  </a:lnTo>
                  <a:close/>
                </a:path>
                <a:path w="927100" h="378460">
                  <a:moveTo>
                    <a:pt x="926592" y="28778"/>
                  </a:moveTo>
                  <a:lnTo>
                    <a:pt x="922782" y="28778"/>
                  </a:lnTo>
                  <a:lnTo>
                    <a:pt x="909955" y="28041"/>
                  </a:lnTo>
                  <a:lnTo>
                    <a:pt x="776732" y="22479"/>
                  </a:lnTo>
                  <a:lnTo>
                    <a:pt x="689864" y="22479"/>
                  </a:lnTo>
                  <a:lnTo>
                    <a:pt x="660781" y="21742"/>
                  </a:lnTo>
                  <a:lnTo>
                    <a:pt x="627634" y="21742"/>
                  </a:lnTo>
                  <a:lnTo>
                    <a:pt x="560578" y="20383"/>
                  </a:lnTo>
                  <a:lnTo>
                    <a:pt x="409702" y="11607"/>
                  </a:lnTo>
                  <a:lnTo>
                    <a:pt x="340360" y="8775"/>
                  </a:lnTo>
                  <a:lnTo>
                    <a:pt x="308102" y="7785"/>
                  </a:lnTo>
                  <a:lnTo>
                    <a:pt x="275717" y="6299"/>
                  </a:lnTo>
                  <a:lnTo>
                    <a:pt x="205359" y="4203"/>
                  </a:lnTo>
                  <a:lnTo>
                    <a:pt x="148463" y="1727"/>
                  </a:lnTo>
                  <a:lnTo>
                    <a:pt x="70358" y="0"/>
                  </a:lnTo>
                  <a:lnTo>
                    <a:pt x="0" y="0"/>
                  </a:lnTo>
                  <a:lnTo>
                    <a:pt x="0" y="140068"/>
                  </a:lnTo>
                  <a:lnTo>
                    <a:pt x="78105" y="141795"/>
                  </a:lnTo>
                  <a:lnTo>
                    <a:pt x="135128" y="144259"/>
                  </a:lnTo>
                  <a:lnTo>
                    <a:pt x="205359" y="146367"/>
                  </a:lnTo>
                  <a:lnTo>
                    <a:pt x="237744" y="147840"/>
                  </a:lnTo>
                  <a:lnTo>
                    <a:pt x="270002" y="148831"/>
                  </a:lnTo>
                  <a:lnTo>
                    <a:pt x="339344" y="151676"/>
                  </a:lnTo>
                  <a:lnTo>
                    <a:pt x="490220" y="160439"/>
                  </a:lnTo>
                  <a:lnTo>
                    <a:pt x="557276" y="161798"/>
                  </a:lnTo>
                  <a:lnTo>
                    <a:pt x="590423" y="161798"/>
                  </a:lnTo>
                  <a:lnTo>
                    <a:pt x="619633" y="162547"/>
                  </a:lnTo>
                  <a:lnTo>
                    <a:pt x="706374" y="162547"/>
                  </a:lnTo>
                  <a:lnTo>
                    <a:pt x="839724" y="168097"/>
                  </a:lnTo>
                  <a:lnTo>
                    <a:pt x="852424" y="168846"/>
                  </a:lnTo>
                  <a:lnTo>
                    <a:pt x="926592" y="168846"/>
                  </a:lnTo>
                  <a:lnTo>
                    <a:pt x="926592" y="28778"/>
                  </a:lnTo>
                  <a:close/>
                </a:path>
              </a:pathLst>
            </a:custGeom>
            <a:solidFill>
              <a:srgbClr val="A9D6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41008" y="3689604"/>
              <a:ext cx="1296924" cy="50291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03847" y="5736335"/>
              <a:ext cx="394334" cy="1489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59979" y="5780532"/>
              <a:ext cx="458597" cy="15038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77949"/>
            <a:ext cx="4357370" cy="1007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+mn-lt"/>
                <a:cs typeface="Arial MT"/>
              </a:rPr>
              <a:t>IVC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is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formed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by: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30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Right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and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Left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common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20" dirty="0">
                <a:latin typeface="+mn-lt"/>
                <a:cs typeface="Arial MT"/>
              </a:rPr>
              <a:t> vein</a:t>
            </a:r>
            <a:endParaRPr sz="20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15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Level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L5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(approx)</a:t>
            </a:r>
            <a:endParaRPr sz="2000" dirty="0">
              <a:latin typeface="+mn-l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9132" y="2761615"/>
            <a:ext cx="1327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72286" y="2761615"/>
            <a:ext cx="47091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+mn-lt"/>
                <a:cs typeface="Arial MT"/>
              </a:rPr>
              <a:t>Common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iliac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veins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are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formed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by:</a:t>
            </a:r>
            <a:endParaRPr sz="2400" dirty="0">
              <a:latin typeface="+mn-l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72286" y="3130423"/>
            <a:ext cx="4871720" cy="945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Char char="◦"/>
              <a:tabLst>
                <a:tab pos="354965" algn="l"/>
              </a:tabLst>
            </a:pPr>
            <a:r>
              <a:rPr sz="2000" dirty="0">
                <a:latin typeface="+mn-lt"/>
                <a:cs typeface="Arial MT"/>
              </a:rPr>
              <a:t>Internal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and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External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veins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(Rt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&amp;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25" dirty="0">
                <a:latin typeface="+mn-lt"/>
                <a:cs typeface="Arial MT"/>
              </a:rPr>
              <a:t>Lt)</a:t>
            </a:r>
            <a:endParaRPr sz="2000" dirty="0">
              <a:latin typeface="+mn-l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5"/>
              </a:spcBef>
              <a:buChar char="◦"/>
              <a:tabLst>
                <a:tab pos="354965" algn="l"/>
              </a:tabLst>
            </a:pPr>
            <a:r>
              <a:rPr sz="2000" dirty="0">
                <a:latin typeface="+mn-lt"/>
                <a:cs typeface="Arial MT"/>
              </a:rPr>
              <a:t>Level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SI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joint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(top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joint)</a:t>
            </a:r>
            <a:endParaRPr sz="2000" dirty="0">
              <a:latin typeface="+mn-l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"/>
              </a:spcBef>
              <a:buChar char="◦"/>
              <a:tabLst>
                <a:tab pos="354965" algn="l"/>
              </a:tabLst>
            </a:pPr>
            <a:r>
              <a:rPr sz="2000" dirty="0">
                <a:latin typeface="+mn-lt"/>
                <a:cs typeface="Arial MT"/>
              </a:rPr>
              <a:t>Posterior</a:t>
            </a:r>
            <a:r>
              <a:rPr sz="2000" spc="-9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Common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1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artery</a:t>
            </a:r>
            <a:endParaRPr sz="2000" dirty="0">
              <a:latin typeface="+mn-l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9132" y="4052696"/>
            <a:ext cx="1327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2286" y="4052696"/>
            <a:ext cx="22967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+mn-lt"/>
                <a:cs typeface="Arial MT"/>
              </a:rPr>
              <a:t>Internal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Iliac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vein</a:t>
            </a:r>
            <a:endParaRPr sz="2400" dirty="0">
              <a:latin typeface="+mn-l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9132" y="4421200"/>
            <a:ext cx="6562090" cy="16224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98500" indent="-342900">
              <a:lnSpc>
                <a:spcPct val="100000"/>
              </a:lnSpc>
              <a:spcBef>
                <a:spcPts val="105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Posterior</a:t>
            </a:r>
            <a:r>
              <a:rPr sz="2000" spc="-114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external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vein</a:t>
            </a:r>
            <a:endParaRPr sz="2000" dirty="0">
              <a:latin typeface="+mn-lt"/>
              <a:cs typeface="Arial MT"/>
            </a:endParaRPr>
          </a:p>
          <a:p>
            <a:pPr marL="698500" indent="-342900">
              <a:lnSpc>
                <a:spcPct val="100000"/>
              </a:lnSpc>
              <a:spcBef>
                <a:spcPts val="25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Medial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internal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artery</a:t>
            </a:r>
            <a:endParaRPr sz="20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1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+mn-lt"/>
                <a:cs typeface="Arial MT"/>
              </a:rPr>
              <a:t>External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Iliac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vein</a:t>
            </a:r>
            <a:endParaRPr sz="24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5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Anterior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internal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15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vein</a:t>
            </a:r>
            <a:endParaRPr sz="2000" dirty="0">
              <a:latin typeface="+mn-lt"/>
              <a:cs typeface="Arial MT"/>
            </a:endParaRPr>
          </a:p>
          <a:p>
            <a:pPr marL="698500" lvl="1" indent="-342900">
              <a:lnSpc>
                <a:spcPct val="100000"/>
              </a:lnSpc>
              <a:spcBef>
                <a:spcPts val="25"/>
              </a:spcBef>
              <a:buChar char="◦"/>
              <a:tabLst>
                <a:tab pos="698500" algn="l"/>
              </a:tabLst>
            </a:pPr>
            <a:r>
              <a:rPr sz="2000" dirty="0">
                <a:latin typeface="+mn-lt"/>
                <a:cs typeface="Arial MT"/>
              </a:rPr>
              <a:t>Medial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external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iliac</a:t>
            </a:r>
            <a:r>
              <a:rPr sz="2000" spc="-20" dirty="0">
                <a:latin typeface="+mn-lt"/>
                <a:cs typeface="Arial MT"/>
              </a:rPr>
              <a:t> </a:t>
            </a:r>
            <a:r>
              <a:rPr sz="2000" spc="-45" dirty="0">
                <a:latin typeface="+mn-lt"/>
                <a:cs typeface="Arial MT"/>
              </a:rPr>
              <a:t>artery,</a:t>
            </a:r>
            <a:r>
              <a:rPr sz="2000" spc="-9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then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moves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posteriorly</a:t>
            </a:r>
            <a:endParaRPr sz="20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9068309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3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 the</a:t>
            </a:r>
            <a:r>
              <a:rPr spc="-12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590800" y="1504188"/>
            <a:ext cx="7649209" cy="4988560"/>
            <a:chOff x="2590800" y="1504188"/>
            <a:chExt cx="7649209" cy="49885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90800" y="1504188"/>
              <a:ext cx="7648956" cy="49880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303008" y="3047999"/>
              <a:ext cx="681355" cy="289560"/>
            </a:xfrm>
            <a:custGeom>
              <a:avLst/>
              <a:gdLst/>
              <a:ahLst/>
              <a:cxnLst/>
              <a:rect l="l" t="t" r="r" b="b"/>
              <a:pathLst>
                <a:path w="681354" h="289560">
                  <a:moveTo>
                    <a:pt x="331216" y="284988"/>
                  </a:moveTo>
                  <a:lnTo>
                    <a:pt x="272161" y="284988"/>
                  </a:lnTo>
                  <a:lnTo>
                    <a:pt x="272161" y="285496"/>
                  </a:lnTo>
                  <a:lnTo>
                    <a:pt x="331216" y="285496"/>
                  </a:lnTo>
                  <a:lnTo>
                    <a:pt x="331216" y="284988"/>
                  </a:lnTo>
                  <a:close/>
                </a:path>
                <a:path w="681354" h="289560">
                  <a:moveTo>
                    <a:pt x="634365" y="13335"/>
                  </a:moveTo>
                  <a:lnTo>
                    <a:pt x="594106" y="12700"/>
                  </a:lnTo>
                  <a:lnTo>
                    <a:pt x="498348" y="12700"/>
                  </a:lnTo>
                  <a:lnTo>
                    <a:pt x="450088" y="13335"/>
                  </a:lnTo>
                  <a:lnTo>
                    <a:pt x="634365" y="13335"/>
                  </a:lnTo>
                  <a:close/>
                </a:path>
                <a:path w="681354" h="289560">
                  <a:moveTo>
                    <a:pt x="681228" y="13970"/>
                  </a:moveTo>
                  <a:lnTo>
                    <a:pt x="400050" y="13970"/>
                  </a:lnTo>
                  <a:lnTo>
                    <a:pt x="400050" y="12700"/>
                  </a:lnTo>
                  <a:lnTo>
                    <a:pt x="363448" y="12700"/>
                  </a:lnTo>
                  <a:lnTo>
                    <a:pt x="363448" y="11430"/>
                  </a:lnTo>
                  <a:lnTo>
                    <a:pt x="344043" y="11430"/>
                  </a:lnTo>
                  <a:lnTo>
                    <a:pt x="322516" y="11430"/>
                  </a:lnTo>
                  <a:lnTo>
                    <a:pt x="322516" y="6350"/>
                  </a:lnTo>
                  <a:lnTo>
                    <a:pt x="253796" y="6350"/>
                  </a:lnTo>
                  <a:lnTo>
                    <a:pt x="253796" y="1270"/>
                  </a:lnTo>
                  <a:lnTo>
                    <a:pt x="201587" y="1270"/>
                  </a:lnTo>
                  <a:lnTo>
                    <a:pt x="201587" y="0"/>
                  </a:lnTo>
                  <a:lnTo>
                    <a:pt x="1270" y="0"/>
                  </a:lnTo>
                  <a:lnTo>
                    <a:pt x="1270" y="1270"/>
                  </a:lnTo>
                  <a:lnTo>
                    <a:pt x="1270" y="6350"/>
                  </a:lnTo>
                  <a:lnTo>
                    <a:pt x="1270" y="11430"/>
                  </a:lnTo>
                  <a:lnTo>
                    <a:pt x="1270" y="140970"/>
                  </a:lnTo>
                  <a:lnTo>
                    <a:pt x="0" y="140970"/>
                  </a:lnTo>
                  <a:lnTo>
                    <a:pt x="0" y="284480"/>
                  </a:lnTo>
                  <a:lnTo>
                    <a:pt x="0" y="285750"/>
                  </a:lnTo>
                  <a:lnTo>
                    <a:pt x="123444" y="285750"/>
                  </a:lnTo>
                  <a:lnTo>
                    <a:pt x="123444" y="284480"/>
                  </a:lnTo>
                  <a:lnTo>
                    <a:pt x="256286" y="284480"/>
                  </a:lnTo>
                  <a:lnTo>
                    <a:pt x="256286" y="285750"/>
                  </a:lnTo>
                  <a:lnTo>
                    <a:pt x="259207" y="285750"/>
                  </a:lnTo>
                  <a:lnTo>
                    <a:pt x="259207" y="284480"/>
                  </a:lnTo>
                  <a:lnTo>
                    <a:pt x="344043" y="284480"/>
                  </a:lnTo>
                  <a:lnTo>
                    <a:pt x="344043" y="285750"/>
                  </a:lnTo>
                  <a:lnTo>
                    <a:pt x="310007" y="285750"/>
                  </a:lnTo>
                  <a:lnTo>
                    <a:pt x="310007" y="287020"/>
                  </a:lnTo>
                  <a:lnTo>
                    <a:pt x="401955" y="287020"/>
                  </a:lnTo>
                  <a:lnTo>
                    <a:pt x="401955" y="288290"/>
                  </a:lnTo>
                  <a:lnTo>
                    <a:pt x="440690" y="288290"/>
                  </a:lnTo>
                  <a:lnTo>
                    <a:pt x="440690" y="289560"/>
                  </a:lnTo>
                  <a:lnTo>
                    <a:pt x="534797" y="289560"/>
                  </a:lnTo>
                  <a:lnTo>
                    <a:pt x="534797" y="288290"/>
                  </a:lnTo>
                  <a:lnTo>
                    <a:pt x="534797" y="287020"/>
                  </a:lnTo>
                  <a:lnTo>
                    <a:pt x="534797" y="285750"/>
                  </a:lnTo>
                  <a:lnTo>
                    <a:pt x="534797" y="157480"/>
                  </a:lnTo>
                  <a:lnTo>
                    <a:pt x="681228" y="157480"/>
                  </a:lnTo>
                  <a:lnTo>
                    <a:pt x="681228" y="157353"/>
                  </a:lnTo>
                  <a:lnTo>
                    <a:pt x="681228" y="156972"/>
                  </a:lnTo>
                  <a:lnTo>
                    <a:pt x="681228" y="1397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94960" y="3791711"/>
              <a:ext cx="237743" cy="2346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170932" y="5882640"/>
              <a:ext cx="664845" cy="306705"/>
            </a:xfrm>
            <a:custGeom>
              <a:avLst/>
              <a:gdLst/>
              <a:ahLst/>
              <a:cxnLst/>
              <a:rect l="l" t="t" r="r" b="b"/>
              <a:pathLst>
                <a:path w="664845" h="306704">
                  <a:moveTo>
                    <a:pt x="329057" y="5067"/>
                  </a:moveTo>
                  <a:lnTo>
                    <a:pt x="326644" y="5029"/>
                  </a:lnTo>
                  <a:lnTo>
                    <a:pt x="320040" y="5067"/>
                  </a:lnTo>
                  <a:lnTo>
                    <a:pt x="329057" y="5067"/>
                  </a:lnTo>
                  <a:close/>
                </a:path>
                <a:path w="664845" h="306704">
                  <a:moveTo>
                    <a:pt x="524764" y="5715"/>
                  </a:moveTo>
                  <a:lnTo>
                    <a:pt x="518922" y="5486"/>
                  </a:lnTo>
                  <a:lnTo>
                    <a:pt x="516763" y="5715"/>
                  </a:lnTo>
                  <a:lnTo>
                    <a:pt x="524764" y="5715"/>
                  </a:lnTo>
                  <a:close/>
                </a:path>
                <a:path w="664845" h="306704">
                  <a:moveTo>
                    <a:pt x="573278" y="162255"/>
                  </a:moveTo>
                  <a:lnTo>
                    <a:pt x="566039" y="162255"/>
                  </a:lnTo>
                  <a:lnTo>
                    <a:pt x="556641" y="161531"/>
                  </a:lnTo>
                  <a:lnTo>
                    <a:pt x="541274" y="160820"/>
                  </a:lnTo>
                  <a:lnTo>
                    <a:pt x="524256" y="159372"/>
                  </a:lnTo>
                  <a:lnTo>
                    <a:pt x="510286" y="158661"/>
                  </a:lnTo>
                  <a:lnTo>
                    <a:pt x="501269" y="157949"/>
                  </a:lnTo>
                  <a:lnTo>
                    <a:pt x="493268" y="157949"/>
                  </a:lnTo>
                  <a:lnTo>
                    <a:pt x="487426" y="157594"/>
                  </a:lnTo>
                  <a:lnTo>
                    <a:pt x="480187" y="157594"/>
                  </a:lnTo>
                  <a:lnTo>
                    <a:pt x="471551" y="156883"/>
                  </a:lnTo>
                  <a:lnTo>
                    <a:pt x="365760" y="156883"/>
                  </a:lnTo>
                  <a:lnTo>
                    <a:pt x="358521" y="157314"/>
                  </a:lnTo>
                  <a:lnTo>
                    <a:pt x="340868" y="156159"/>
                  </a:lnTo>
                  <a:lnTo>
                    <a:pt x="310642" y="156159"/>
                  </a:lnTo>
                  <a:lnTo>
                    <a:pt x="279781" y="155422"/>
                  </a:lnTo>
                  <a:lnTo>
                    <a:pt x="139573" y="155422"/>
                  </a:lnTo>
                  <a:lnTo>
                    <a:pt x="77216" y="156883"/>
                  </a:lnTo>
                  <a:lnTo>
                    <a:pt x="77216" y="300685"/>
                  </a:lnTo>
                  <a:lnTo>
                    <a:pt x="149225" y="300685"/>
                  </a:lnTo>
                  <a:lnTo>
                    <a:pt x="209677" y="299300"/>
                  </a:lnTo>
                  <a:lnTo>
                    <a:pt x="238633" y="299974"/>
                  </a:lnTo>
                  <a:lnTo>
                    <a:pt x="268986" y="299974"/>
                  </a:lnTo>
                  <a:lnTo>
                    <a:pt x="290830" y="301396"/>
                  </a:lnTo>
                  <a:lnTo>
                    <a:pt x="306705" y="301396"/>
                  </a:lnTo>
                  <a:lnTo>
                    <a:pt x="318643" y="302120"/>
                  </a:lnTo>
                  <a:lnTo>
                    <a:pt x="407924" y="302120"/>
                  </a:lnTo>
                  <a:lnTo>
                    <a:pt x="416306" y="301459"/>
                  </a:lnTo>
                  <a:lnTo>
                    <a:pt x="421259" y="301764"/>
                  </a:lnTo>
                  <a:lnTo>
                    <a:pt x="429133" y="301764"/>
                  </a:lnTo>
                  <a:lnTo>
                    <a:pt x="438150" y="302475"/>
                  </a:lnTo>
                  <a:lnTo>
                    <a:pt x="452120" y="303199"/>
                  </a:lnTo>
                  <a:lnTo>
                    <a:pt x="469138" y="304634"/>
                  </a:lnTo>
                  <a:lnTo>
                    <a:pt x="484505" y="305358"/>
                  </a:lnTo>
                  <a:lnTo>
                    <a:pt x="493903" y="306082"/>
                  </a:lnTo>
                  <a:lnTo>
                    <a:pt x="573278" y="306082"/>
                  </a:lnTo>
                  <a:lnTo>
                    <a:pt x="573278" y="162255"/>
                  </a:lnTo>
                  <a:close/>
                </a:path>
                <a:path w="664845" h="306704">
                  <a:moveTo>
                    <a:pt x="664337" y="1270"/>
                  </a:moveTo>
                  <a:lnTo>
                    <a:pt x="576072" y="1270"/>
                  </a:lnTo>
                  <a:lnTo>
                    <a:pt x="576072" y="2540"/>
                  </a:lnTo>
                  <a:lnTo>
                    <a:pt x="557276" y="2540"/>
                  </a:lnTo>
                  <a:lnTo>
                    <a:pt x="557276" y="3810"/>
                  </a:lnTo>
                  <a:lnTo>
                    <a:pt x="529463" y="3810"/>
                  </a:lnTo>
                  <a:lnTo>
                    <a:pt x="529463" y="5080"/>
                  </a:lnTo>
                  <a:lnTo>
                    <a:pt x="524764" y="5080"/>
                  </a:lnTo>
                  <a:lnTo>
                    <a:pt x="524764" y="5715"/>
                  </a:lnTo>
                  <a:lnTo>
                    <a:pt x="524764" y="6350"/>
                  </a:lnTo>
                  <a:lnTo>
                    <a:pt x="516763" y="6350"/>
                  </a:lnTo>
                  <a:lnTo>
                    <a:pt x="516763" y="5715"/>
                  </a:lnTo>
                  <a:lnTo>
                    <a:pt x="516763" y="5080"/>
                  </a:lnTo>
                  <a:lnTo>
                    <a:pt x="496951" y="5080"/>
                  </a:lnTo>
                  <a:lnTo>
                    <a:pt x="496951" y="3810"/>
                  </a:lnTo>
                  <a:lnTo>
                    <a:pt x="495046" y="3810"/>
                  </a:lnTo>
                  <a:lnTo>
                    <a:pt x="463423" y="3810"/>
                  </a:lnTo>
                  <a:lnTo>
                    <a:pt x="423037" y="3810"/>
                  </a:lnTo>
                  <a:lnTo>
                    <a:pt x="348615" y="3810"/>
                  </a:lnTo>
                  <a:lnTo>
                    <a:pt x="348615" y="5080"/>
                  </a:lnTo>
                  <a:lnTo>
                    <a:pt x="260604" y="5080"/>
                  </a:lnTo>
                  <a:lnTo>
                    <a:pt x="260604" y="3810"/>
                  </a:lnTo>
                  <a:lnTo>
                    <a:pt x="218186" y="3810"/>
                  </a:lnTo>
                  <a:lnTo>
                    <a:pt x="218186" y="2540"/>
                  </a:lnTo>
                  <a:lnTo>
                    <a:pt x="185547" y="2540"/>
                  </a:lnTo>
                  <a:lnTo>
                    <a:pt x="185547" y="1270"/>
                  </a:lnTo>
                  <a:lnTo>
                    <a:pt x="137541" y="1270"/>
                  </a:lnTo>
                  <a:lnTo>
                    <a:pt x="137541" y="0"/>
                  </a:lnTo>
                  <a:lnTo>
                    <a:pt x="0" y="0"/>
                  </a:lnTo>
                  <a:lnTo>
                    <a:pt x="0" y="144780"/>
                  </a:lnTo>
                  <a:lnTo>
                    <a:pt x="101727" y="144780"/>
                  </a:lnTo>
                  <a:lnTo>
                    <a:pt x="101727" y="146050"/>
                  </a:lnTo>
                  <a:lnTo>
                    <a:pt x="131445" y="146050"/>
                  </a:lnTo>
                  <a:lnTo>
                    <a:pt x="131445" y="147320"/>
                  </a:lnTo>
                  <a:lnTo>
                    <a:pt x="172974" y="147320"/>
                  </a:lnTo>
                  <a:lnTo>
                    <a:pt x="172974" y="148590"/>
                  </a:lnTo>
                  <a:lnTo>
                    <a:pt x="201676" y="148590"/>
                  </a:lnTo>
                  <a:lnTo>
                    <a:pt x="201676" y="148869"/>
                  </a:lnTo>
                  <a:lnTo>
                    <a:pt x="254635" y="148869"/>
                  </a:lnTo>
                  <a:lnTo>
                    <a:pt x="254635" y="148590"/>
                  </a:lnTo>
                  <a:lnTo>
                    <a:pt x="264160" y="148590"/>
                  </a:lnTo>
                  <a:lnTo>
                    <a:pt x="264160" y="149669"/>
                  </a:lnTo>
                  <a:lnTo>
                    <a:pt x="407924" y="149669"/>
                  </a:lnTo>
                  <a:lnTo>
                    <a:pt x="407924" y="148590"/>
                  </a:lnTo>
                  <a:lnTo>
                    <a:pt x="438404" y="148590"/>
                  </a:lnTo>
                  <a:lnTo>
                    <a:pt x="438404" y="149669"/>
                  </a:lnTo>
                  <a:lnTo>
                    <a:pt x="593344" y="149669"/>
                  </a:lnTo>
                  <a:lnTo>
                    <a:pt x="593344" y="148590"/>
                  </a:lnTo>
                  <a:lnTo>
                    <a:pt x="607822" y="148590"/>
                  </a:lnTo>
                  <a:lnTo>
                    <a:pt x="607822" y="147320"/>
                  </a:lnTo>
                  <a:lnTo>
                    <a:pt x="637286" y="147320"/>
                  </a:lnTo>
                  <a:lnTo>
                    <a:pt x="637286" y="146050"/>
                  </a:lnTo>
                  <a:lnTo>
                    <a:pt x="657860" y="146050"/>
                  </a:lnTo>
                  <a:lnTo>
                    <a:pt x="657860" y="144780"/>
                  </a:lnTo>
                  <a:lnTo>
                    <a:pt x="664337" y="144780"/>
                  </a:lnTo>
                  <a:lnTo>
                    <a:pt x="664337" y="6350"/>
                  </a:lnTo>
                  <a:lnTo>
                    <a:pt x="664337" y="5080"/>
                  </a:lnTo>
                  <a:lnTo>
                    <a:pt x="664337" y="3810"/>
                  </a:lnTo>
                  <a:lnTo>
                    <a:pt x="664337" y="2540"/>
                  </a:lnTo>
                  <a:lnTo>
                    <a:pt x="664337" y="127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09260" y="3543300"/>
              <a:ext cx="173736" cy="1554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33416" y="4110227"/>
              <a:ext cx="222503" cy="2575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09676"/>
            <a:ext cx="8992109" cy="769748"/>
          </a:xfrm>
          <a:prstGeom prst="rect">
            <a:avLst/>
          </a:prstGeom>
        </p:spPr>
        <p:txBody>
          <a:bodyPr vert="horz" wrap="square" lIns="0" tIns="91744" rIns="0" bIns="0" rtlCol="0">
            <a:spAutoFit/>
          </a:bodyPr>
          <a:lstStyle/>
          <a:p>
            <a:pPr marL="20574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6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30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5500" y="1797298"/>
            <a:ext cx="10328910" cy="316166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Summary</a:t>
            </a:r>
            <a:endParaRPr sz="2800" dirty="0">
              <a:latin typeface="+mn-lt"/>
              <a:cs typeface="Calibri"/>
            </a:endParaRPr>
          </a:p>
          <a:p>
            <a:pPr marL="481965" indent="-457200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Calibri"/>
              </a:rPr>
              <a:t>Review</a:t>
            </a:r>
            <a:r>
              <a:rPr sz="2800" spc="-12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anatomy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abdomen,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pelvis,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its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vasculature.</a:t>
            </a:r>
            <a:endParaRPr sz="2800" dirty="0">
              <a:latin typeface="+mn-lt"/>
              <a:cs typeface="Calibri"/>
            </a:endParaRPr>
          </a:p>
          <a:p>
            <a:pPr marL="481965" marR="307975" indent="-457834">
              <a:lnSpc>
                <a:spcPts val="3020"/>
              </a:lnSpc>
              <a:spcBef>
                <a:spcPts val="745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Calibri"/>
              </a:rPr>
              <a:t>The</a:t>
            </a:r>
            <a:r>
              <a:rPr sz="2800" spc="-16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segmental</a:t>
            </a:r>
            <a:r>
              <a:rPr sz="2800" spc="-12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anatomy</a:t>
            </a:r>
            <a:r>
              <a:rPr sz="2800" spc="-1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spc="-65" dirty="0">
                <a:latin typeface="+mn-lt"/>
                <a:cs typeface="Calibri"/>
              </a:rPr>
              <a:t>liver,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lymph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nodes,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muscles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will </a:t>
            </a:r>
            <a:r>
              <a:rPr sz="2800" dirty="0">
                <a:latin typeface="+mn-lt"/>
                <a:cs typeface="Calibri"/>
              </a:rPr>
              <a:t>not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tested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on.</a:t>
            </a:r>
            <a:endParaRPr sz="2800" dirty="0">
              <a:latin typeface="+mn-lt"/>
              <a:cs typeface="Calibri"/>
            </a:endParaRPr>
          </a:p>
          <a:p>
            <a:pPr marL="481965" marR="5080" indent="-457834">
              <a:lnSpc>
                <a:spcPts val="3020"/>
              </a:lnSpc>
              <a:spcBef>
                <a:spcPts val="705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Calibri"/>
              </a:rPr>
              <a:t>Use</a:t>
            </a:r>
            <a:r>
              <a:rPr sz="2800" spc="-1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knowledge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1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relational</a:t>
            </a:r>
            <a:r>
              <a:rPr sz="2800" spc="-13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anatomy</a:t>
            </a:r>
            <a:r>
              <a:rPr sz="2800" spc="-1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1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find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structures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when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given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spc="-50" dirty="0">
                <a:latin typeface="+mn-lt"/>
                <a:cs typeface="Calibri"/>
              </a:rPr>
              <a:t>a </a:t>
            </a:r>
            <a:r>
              <a:rPr sz="2800" dirty="0">
                <a:latin typeface="+mn-lt"/>
                <a:cs typeface="Calibri"/>
              </a:rPr>
              <a:t>single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image.</a:t>
            </a:r>
            <a:endParaRPr sz="2800" dirty="0">
              <a:latin typeface="+mn-lt"/>
              <a:cs typeface="Calibri"/>
            </a:endParaRPr>
          </a:p>
          <a:p>
            <a:pPr marL="481965" indent="-457200">
              <a:lnSpc>
                <a:spcPct val="100000"/>
              </a:lnSpc>
              <a:spcBef>
                <a:spcPts val="334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Calibri"/>
              </a:rPr>
              <a:t>Next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topic</a:t>
            </a:r>
            <a:r>
              <a:rPr sz="2800" spc="-1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scanning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procedures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1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abdomen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pelvis!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6D1711-304B-48BB-A9D9-EF4E31409F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44AC80-C1C4-4398-926F-9B0CE925406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61620E77-DB6E-49AA-ADA5-23402695CF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2191</Words>
  <Application>Microsoft Office PowerPoint</Application>
  <PresentationFormat>Widescreen</PresentationFormat>
  <Paragraphs>353</Paragraphs>
  <Slides>91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91</vt:i4>
      </vt:variant>
    </vt:vector>
  </HeadingPairs>
  <TitlesOfParts>
    <vt:vector size="97" baseType="lpstr">
      <vt:lpstr>Aptos</vt:lpstr>
      <vt:lpstr>Aptos Display</vt:lpstr>
      <vt:lpstr>Arial</vt:lpstr>
      <vt:lpstr>Arial MT</vt:lpstr>
      <vt:lpstr>Wingdings</vt:lpstr>
      <vt:lpstr>Custom Design</vt:lpstr>
      <vt:lpstr>CT Theory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 Theory</dc:title>
  <dc:creator>Francine</dc:creator>
  <cp:lastModifiedBy>Gabrielle Heard | Anderson College | Head Office</cp:lastModifiedBy>
  <cp:revision>5</cp:revision>
  <dcterms:created xsi:type="dcterms:W3CDTF">2023-11-28T18:09:27Z</dcterms:created>
  <dcterms:modified xsi:type="dcterms:W3CDTF">2025-02-12T17:31:52Z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2023-06-21T00:00:00Z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2023-06-21T00:00:00Z</vt:filetime>
  </property>
  <property fmtid="{D5CDD505-2E9C-101B-9397-08002B2CF9AE}" pid="6" name="ContentTypeId">
    <vt:lpwstr>0x0101007459FD3E210D7746A66165842CA31B2D</vt:lpwstr>
  </property>
</Properties>
</file>