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 id="2147483672" r:id="rId5"/>
  </p:sldMasterIdLst>
  <p:notesMasterIdLst>
    <p:notesMasterId r:id="rId20"/>
  </p:notesMasterIdLst>
  <p:sldIdLst>
    <p:sldId id="256" r:id="rId6"/>
    <p:sldId id="437" r:id="rId7"/>
    <p:sldId id="456" r:id="rId8"/>
    <p:sldId id="457" r:id="rId9"/>
    <p:sldId id="458" r:id="rId10"/>
    <p:sldId id="459" r:id="rId11"/>
    <p:sldId id="460" r:id="rId12"/>
    <p:sldId id="461" r:id="rId13"/>
    <p:sldId id="462" r:id="rId14"/>
    <p:sldId id="463" r:id="rId15"/>
    <p:sldId id="464" r:id="rId16"/>
    <p:sldId id="465" r:id="rId17"/>
    <p:sldId id="466" r:id="rId18"/>
    <p:sldId id="436" r:id="rId1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Liora Pelunsky" initials="LP" lastIdx="14" clrIdx="0">
    <p:extLst>
      <p:ext uri="{19B8F6BF-5375-455C-9EA6-DF929625EA0E}">
        <p15:presenceInfo xmlns:p15="http://schemas.microsoft.com/office/powerpoint/2012/main" userId="S::liora.pelunsky@andersoncollege.com::5fadfa1f-1cd0-4e4c-b0b8-4068a1d0eaf1"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A21D22"/>
    <a:srgbClr val="06446C"/>
    <a:srgbClr val="BBBBBB"/>
    <a:srgbClr val="7F7E7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561" autoAdjust="0"/>
    <p:restoredTop sz="94660"/>
  </p:normalViewPr>
  <p:slideViewPr>
    <p:cSldViewPr snapToGrid="0">
      <p:cViewPr varScale="1">
        <p:scale>
          <a:sx n="78" d="100"/>
          <a:sy n="78" d="100"/>
        </p:scale>
        <p:origin x="672" y="43"/>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slide" Target="slides/slide13.xml"/><Relationship Id="rId3" Type="http://schemas.openxmlformats.org/officeDocument/2006/relationships/customXml" Target="../customXml/item3.xml"/><Relationship Id="rId21" Type="http://schemas.openxmlformats.org/officeDocument/2006/relationships/commentAuthors" Target="commentAuthors.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theme" Target="theme/theme1.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viewProps" Target="viewProps.xml"/><Relationship Id="rId10" Type="http://schemas.openxmlformats.org/officeDocument/2006/relationships/slide" Target="slides/slide5.xml"/><Relationship Id="rId19" Type="http://schemas.openxmlformats.org/officeDocument/2006/relationships/slide" Target="slides/slide14.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presProps" Target="presProps.xml"/></Relationships>
</file>

<file path=ppt/diagrams/colors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D1BDC17E-E506-410E-91D8-59E7F15B7692}" type="doc">
      <dgm:prSet loTypeId="urn:microsoft.com/office/officeart/2005/8/layout/list1" loCatId="list" qsTypeId="urn:microsoft.com/office/officeart/2005/8/quickstyle/simple1" qsCatId="simple" csTypeId="urn:microsoft.com/office/officeart/2005/8/colors/colorful5" csCatId="colorful"/>
      <dgm:spPr/>
      <dgm:t>
        <a:bodyPr/>
        <a:lstStyle/>
        <a:p>
          <a:endParaRPr lang="en-US"/>
        </a:p>
      </dgm:t>
    </dgm:pt>
    <dgm:pt modelId="{273422D7-B149-4BE3-AED3-3D64ED94F4FD}">
      <dgm:prSet/>
      <dgm:spPr/>
      <dgm:t>
        <a:bodyPr/>
        <a:lstStyle/>
        <a:p>
          <a:r>
            <a:rPr lang="en-US" dirty="0"/>
            <a:t>Dry</a:t>
          </a:r>
        </a:p>
      </dgm:t>
    </dgm:pt>
    <dgm:pt modelId="{DD2A6FDD-1829-4CE0-A0A1-3A3A074F7438}" type="parTrans" cxnId="{C4330AEE-35D9-442E-A726-A8C99E08E7D8}">
      <dgm:prSet/>
      <dgm:spPr/>
      <dgm:t>
        <a:bodyPr/>
        <a:lstStyle/>
        <a:p>
          <a:endParaRPr lang="en-US"/>
        </a:p>
      </dgm:t>
    </dgm:pt>
    <dgm:pt modelId="{41D31F17-2E76-4E58-933A-45ACDFAF47E5}" type="sibTrans" cxnId="{C4330AEE-35D9-442E-A726-A8C99E08E7D8}">
      <dgm:prSet/>
      <dgm:spPr/>
      <dgm:t>
        <a:bodyPr/>
        <a:lstStyle/>
        <a:p>
          <a:endParaRPr lang="en-US"/>
        </a:p>
      </dgm:t>
    </dgm:pt>
    <dgm:pt modelId="{9D3541F9-9D3B-46AE-B6A9-6354AA8794D1}">
      <dgm:prSet/>
      <dgm:spPr/>
      <dgm:t>
        <a:bodyPr/>
        <a:lstStyle/>
        <a:p>
          <a:r>
            <a:rPr lang="en-US"/>
            <a:t>Oily</a:t>
          </a:r>
        </a:p>
      </dgm:t>
    </dgm:pt>
    <dgm:pt modelId="{88729D52-7747-4A36-83A5-E1C40841D1AD}" type="parTrans" cxnId="{413EB765-105F-45CF-BB77-BB7BD58B22A7}">
      <dgm:prSet/>
      <dgm:spPr/>
      <dgm:t>
        <a:bodyPr/>
        <a:lstStyle/>
        <a:p>
          <a:endParaRPr lang="en-US"/>
        </a:p>
      </dgm:t>
    </dgm:pt>
    <dgm:pt modelId="{7E08389F-B904-4100-A9CA-0134896AC7C2}" type="sibTrans" cxnId="{413EB765-105F-45CF-BB77-BB7BD58B22A7}">
      <dgm:prSet/>
      <dgm:spPr/>
      <dgm:t>
        <a:bodyPr/>
        <a:lstStyle/>
        <a:p>
          <a:endParaRPr lang="en-US"/>
        </a:p>
      </dgm:t>
    </dgm:pt>
    <dgm:pt modelId="{343B3421-467A-438D-80A7-B36C1A37E283}">
      <dgm:prSet/>
      <dgm:spPr/>
      <dgm:t>
        <a:bodyPr/>
        <a:lstStyle/>
        <a:p>
          <a:r>
            <a:rPr lang="en-US"/>
            <a:t>Combination</a:t>
          </a:r>
        </a:p>
      </dgm:t>
    </dgm:pt>
    <dgm:pt modelId="{6C211F84-C5F0-437A-8FAC-A8D0AAB856C0}" type="parTrans" cxnId="{0839FBF0-4576-43BE-9758-B8796A42AE48}">
      <dgm:prSet/>
      <dgm:spPr/>
      <dgm:t>
        <a:bodyPr/>
        <a:lstStyle/>
        <a:p>
          <a:endParaRPr lang="en-US"/>
        </a:p>
      </dgm:t>
    </dgm:pt>
    <dgm:pt modelId="{8DD50273-66C7-4FCC-B734-B8960D5A8C6C}" type="sibTrans" cxnId="{0839FBF0-4576-43BE-9758-B8796A42AE48}">
      <dgm:prSet/>
      <dgm:spPr/>
      <dgm:t>
        <a:bodyPr/>
        <a:lstStyle/>
        <a:p>
          <a:endParaRPr lang="en-US"/>
        </a:p>
      </dgm:t>
    </dgm:pt>
    <dgm:pt modelId="{F36E22A4-8692-426A-8792-1CD5726981A1}">
      <dgm:prSet/>
      <dgm:spPr/>
      <dgm:t>
        <a:bodyPr/>
        <a:lstStyle/>
        <a:p>
          <a:r>
            <a:rPr lang="en-US"/>
            <a:t>Normal</a:t>
          </a:r>
        </a:p>
      </dgm:t>
    </dgm:pt>
    <dgm:pt modelId="{DE5E44DA-CBBC-43EE-98AC-AAA5D91078EA}" type="parTrans" cxnId="{BB2F18BA-9CBD-4A6A-B6CD-FBD14AA09909}">
      <dgm:prSet/>
      <dgm:spPr/>
      <dgm:t>
        <a:bodyPr/>
        <a:lstStyle/>
        <a:p>
          <a:endParaRPr lang="en-US"/>
        </a:p>
      </dgm:t>
    </dgm:pt>
    <dgm:pt modelId="{0A676212-8213-4364-A88B-F84F85615170}" type="sibTrans" cxnId="{BB2F18BA-9CBD-4A6A-B6CD-FBD14AA09909}">
      <dgm:prSet/>
      <dgm:spPr/>
      <dgm:t>
        <a:bodyPr/>
        <a:lstStyle/>
        <a:p>
          <a:endParaRPr lang="en-US"/>
        </a:p>
      </dgm:t>
    </dgm:pt>
    <dgm:pt modelId="{974C0A23-743C-46AA-AE8C-2F12B0B20FB1}" type="pres">
      <dgm:prSet presAssocID="{D1BDC17E-E506-410E-91D8-59E7F15B7692}" presName="linear" presStyleCnt="0">
        <dgm:presLayoutVars>
          <dgm:dir/>
          <dgm:animLvl val="lvl"/>
          <dgm:resizeHandles val="exact"/>
        </dgm:presLayoutVars>
      </dgm:prSet>
      <dgm:spPr/>
    </dgm:pt>
    <dgm:pt modelId="{62441BF3-2BC3-46CD-AC0E-7E70327D902C}" type="pres">
      <dgm:prSet presAssocID="{273422D7-B149-4BE3-AED3-3D64ED94F4FD}" presName="parentLin" presStyleCnt="0"/>
      <dgm:spPr/>
    </dgm:pt>
    <dgm:pt modelId="{2BD86D8B-1C1A-4F01-ACC6-23977BCE48EE}" type="pres">
      <dgm:prSet presAssocID="{273422D7-B149-4BE3-AED3-3D64ED94F4FD}" presName="parentLeftMargin" presStyleLbl="node1" presStyleIdx="0" presStyleCnt="4"/>
      <dgm:spPr/>
    </dgm:pt>
    <dgm:pt modelId="{0CB0DE73-A1AF-41E1-9E3F-7C4263ADD0C6}" type="pres">
      <dgm:prSet presAssocID="{273422D7-B149-4BE3-AED3-3D64ED94F4FD}" presName="parentText" presStyleLbl="node1" presStyleIdx="0" presStyleCnt="4">
        <dgm:presLayoutVars>
          <dgm:chMax val="0"/>
          <dgm:bulletEnabled val="1"/>
        </dgm:presLayoutVars>
      </dgm:prSet>
      <dgm:spPr/>
    </dgm:pt>
    <dgm:pt modelId="{E16DDF52-4EB7-4253-B906-56D7111B691A}" type="pres">
      <dgm:prSet presAssocID="{273422D7-B149-4BE3-AED3-3D64ED94F4FD}" presName="negativeSpace" presStyleCnt="0"/>
      <dgm:spPr/>
    </dgm:pt>
    <dgm:pt modelId="{272D94E5-9EF6-488B-8D6E-C244F6A1354F}" type="pres">
      <dgm:prSet presAssocID="{273422D7-B149-4BE3-AED3-3D64ED94F4FD}" presName="childText" presStyleLbl="conFgAcc1" presStyleIdx="0" presStyleCnt="4">
        <dgm:presLayoutVars>
          <dgm:bulletEnabled val="1"/>
        </dgm:presLayoutVars>
      </dgm:prSet>
      <dgm:spPr/>
    </dgm:pt>
    <dgm:pt modelId="{192430DD-8BEA-4D2C-BEFE-9DE65CF8E227}" type="pres">
      <dgm:prSet presAssocID="{41D31F17-2E76-4E58-933A-45ACDFAF47E5}" presName="spaceBetweenRectangles" presStyleCnt="0"/>
      <dgm:spPr/>
    </dgm:pt>
    <dgm:pt modelId="{2BCCF72A-7C3F-445C-A39F-57E6650D00F5}" type="pres">
      <dgm:prSet presAssocID="{9D3541F9-9D3B-46AE-B6A9-6354AA8794D1}" presName="parentLin" presStyleCnt="0"/>
      <dgm:spPr/>
    </dgm:pt>
    <dgm:pt modelId="{5F13D2FC-00C2-492B-B6EA-064B5466B86B}" type="pres">
      <dgm:prSet presAssocID="{9D3541F9-9D3B-46AE-B6A9-6354AA8794D1}" presName="parentLeftMargin" presStyleLbl="node1" presStyleIdx="0" presStyleCnt="4"/>
      <dgm:spPr/>
    </dgm:pt>
    <dgm:pt modelId="{0470B366-10C8-4453-9F71-393926B3228F}" type="pres">
      <dgm:prSet presAssocID="{9D3541F9-9D3B-46AE-B6A9-6354AA8794D1}" presName="parentText" presStyleLbl="node1" presStyleIdx="1" presStyleCnt="4">
        <dgm:presLayoutVars>
          <dgm:chMax val="0"/>
          <dgm:bulletEnabled val="1"/>
        </dgm:presLayoutVars>
      </dgm:prSet>
      <dgm:spPr/>
    </dgm:pt>
    <dgm:pt modelId="{38B68D5A-50AB-4EAC-BC1A-186C9771893E}" type="pres">
      <dgm:prSet presAssocID="{9D3541F9-9D3B-46AE-B6A9-6354AA8794D1}" presName="negativeSpace" presStyleCnt="0"/>
      <dgm:spPr/>
    </dgm:pt>
    <dgm:pt modelId="{0778D4BC-60F8-4FE4-95A8-8973FF67382E}" type="pres">
      <dgm:prSet presAssocID="{9D3541F9-9D3B-46AE-B6A9-6354AA8794D1}" presName="childText" presStyleLbl="conFgAcc1" presStyleIdx="1" presStyleCnt="4">
        <dgm:presLayoutVars>
          <dgm:bulletEnabled val="1"/>
        </dgm:presLayoutVars>
      </dgm:prSet>
      <dgm:spPr/>
    </dgm:pt>
    <dgm:pt modelId="{0FD49C04-1373-4525-AF1E-2BB880E481AE}" type="pres">
      <dgm:prSet presAssocID="{7E08389F-B904-4100-A9CA-0134896AC7C2}" presName="spaceBetweenRectangles" presStyleCnt="0"/>
      <dgm:spPr/>
    </dgm:pt>
    <dgm:pt modelId="{3B6F8E64-03DB-4E78-BD59-5C0974A65688}" type="pres">
      <dgm:prSet presAssocID="{343B3421-467A-438D-80A7-B36C1A37E283}" presName="parentLin" presStyleCnt="0"/>
      <dgm:spPr/>
    </dgm:pt>
    <dgm:pt modelId="{DEE8E90C-4737-4436-ADB7-C16DD3BB0183}" type="pres">
      <dgm:prSet presAssocID="{343B3421-467A-438D-80A7-B36C1A37E283}" presName="parentLeftMargin" presStyleLbl="node1" presStyleIdx="1" presStyleCnt="4"/>
      <dgm:spPr/>
    </dgm:pt>
    <dgm:pt modelId="{2A6EE830-BA5B-45E6-92F9-F2EDF8768CEB}" type="pres">
      <dgm:prSet presAssocID="{343B3421-467A-438D-80A7-B36C1A37E283}" presName="parentText" presStyleLbl="node1" presStyleIdx="2" presStyleCnt="4">
        <dgm:presLayoutVars>
          <dgm:chMax val="0"/>
          <dgm:bulletEnabled val="1"/>
        </dgm:presLayoutVars>
      </dgm:prSet>
      <dgm:spPr/>
    </dgm:pt>
    <dgm:pt modelId="{CAB8B42B-8D6B-40D5-8769-E140B74A4554}" type="pres">
      <dgm:prSet presAssocID="{343B3421-467A-438D-80A7-B36C1A37E283}" presName="negativeSpace" presStyleCnt="0"/>
      <dgm:spPr/>
    </dgm:pt>
    <dgm:pt modelId="{F665E08C-62FA-4049-982B-E72872FEDC1D}" type="pres">
      <dgm:prSet presAssocID="{343B3421-467A-438D-80A7-B36C1A37E283}" presName="childText" presStyleLbl="conFgAcc1" presStyleIdx="2" presStyleCnt="4">
        <dgm:presLayoutVars>
          <dgm:bulletEnabled val="1"/>
        </dgm:presLayoutVars>
      </dgm:prSet>
      <dgm:spPr/>
    </dgm:pt>
    <dgm:pt modelId="{40BB544E-70AD-4F63-95D1-3FCB36A0EA53}" type="pres">
      <dgm:prSet presAssocID="{8DD50273-66C7-4FCC-B734-B8960D5A8C6C}" presName="spaceBetweenRectangles" presStyleCnt="0"/>
      <dgm:spPr/>
    </dgm:pt>
    <dgm:pt modelId="{6BBC3393-3A64-4194-9D73-42C91AFC1BC7}" type="pres">
      <dgm:prSet presAssocID="{F36E22A4-8692-426A-8792-1CD5726981A1}" presName="parentLin" presStyleCnt="0"/>
      <dgm:spPr/>
    </dgm:pt>
    <dgm:pt modelId="{F120B9BD-3A61-47FB-A098-E74C5207CD2D}" type="pres">
      <dgm:prSet presAssocID="{F36E22A4-8692-426A-8792-1CD5726981A1}" presName="parentLeftMargin" presStyleLbl="node1" presStyleIdx="2" presStyleCnt="4"/>
      <dgm:spPr/>
    </dgm:pt>
    <dgm:pt modelId="{0282EA2E-ADE2-4596-B7B9-434F9EC59295}" type="pres">
      <dgm:prSet presAssocID="{F36E22A4-8692-426A-8792-1CD5726981A1}" presName="parentText" presStyleLbl="node1" presStyleIdx="3" presStyleCnt="4">
        <dgm:presLayoutVars>
          <dgm:chMax val="0"/>
          <dgm:bulletEnabled val="1"/>
        </dgm:presLayoutVars>
      </dgm:prSet>
      <dgm:spPr/>
    </dgm:pt>
    <dgm:pt modelId="{78620BC6-9984-469B-8447-CB338E7C9A22}" type="pres">
      <dgm:prSet presAssocID="{F36E22A4-8692-426A-8792-1CD5726981A1}" presName="negativeSpace" presStyleCnt="0"/>
      <dgm:spPr/>
    </dgm:pt>
    <dgm:pt modelId="{479787B9-DB40-4036-9003-27C64A489D41}" type="pres">
      <dgm:prSet presAssocID="{F36E22A4-8692-426A-8792-1CD5726981A1}" presName="childText" presStyleLbl="conFgAcc1" presStyleIdx="3" presStyleCnt="4">
        <dgm:presLayoutVars>
          <dgm:bulletEnabled val="1"/>
        </dgm:presLayoutVars>
      </dgm:prSet>
      <dgm:spPr/>
    </dgm:pt>
  </dgm:ptLst>
  <dgm:cxnLst>
    <dgm:cxn modelId="{3166D825-DC87-4C34-815C-59FED559C49F}" type="presOf" srcId="{273422D7-B149-4BE3-AED3-3D64ED94F4FD}" destId="{0CB0DE73-A1AF-41E1-9E3F-7C4263ADD0C6}" srcOrd="1" destOrd="0" presId="urn:microsoft.com/office/officeart/2005/8/layout/list1"/>
    <dgm:cxn modelId="{61FB0227-EDC5-4F70-8501-779AF9EF5705}" type="presOf" srcId="{D1BDC17E-E506-410E-91D8-59E7F15B7692}" destId="{974C0A23-743C-46AA-AE8C-2F12B0B20FB1}" srcOrd="0" destOrd="0" presId="urn:microsoft.com/office/officeart/2005/8/layout/list1"/>
    <dgm:cxn modelId="{5440AA63-2545-4C8B-8882-EC586F7C852E}" type="presOf" srcId="{9D3541F9-9D3B-46AE-B6A9-6354AA8794D1}" destId="{0470B366-10C8-4453-9F71-393926B3228F}" srcOrd="1" destOrd="0" presId="urn:microsoft.com/office/officeart/2005/8/layout/list1"/>
    <dgm:cxn modelId="{413EB765-105F-45CF-BB77-BB7BD58B22A7}" srcId="{D1BDC17E-E506-410E-91D8-59E7F15B7692}" destId="{9D3541F9-9D3B-46AE-B6A9-6354AA8794D1}" srcOrd="1" destOrd="0" parTransId="{88729D52-7747-4A36-83A5-E1C40841D1AD}" sibTransId="{7E08389F-B904-4100-A9CA-0134896AC7C2}"/>
    <dgm:cxn modelId="{BAE32E55-BC60-4C30-9D03-1240436D883D}" type="presOf" srcId="{273422D7-B149-4BE3-AED3-3D64ED94F4FD}" destId="{2BD86D8B-1C1A-4F01-ACC6-23977BCE48EE}" srcOrd="0" destOrd="0" presId="urn:microsoft.com/office/officeart/2005/8/layout/list1"/>
    <dgm:cxn modelId="{6635B47A-3E9C-4559-9BB3-14756F663DC0}" type="presOf" srcId="{F36E22A4-8692-426A-8792-1CD5726981A1}" destId="{F120B9BD-3A61-47FB-A098-E74C5207CD2D}" srcOrd="0" destOrd="0" presId="urn:microsoft.com/office/officeart/2005/8/layout/list1"/>
    <dgm:cxn modelId="{3DD9E28D-2822-4B6D-819D-979A7B97A6F6}" type="presOf" srcId="{343B3421-467A-438D-80A7-B36C1A37E283}" destId="{2A6EE830-BA5B-45E6-92F9-F2EDF8768CEB}" srcOrd="1" destOrd="0" presId="urn:microsoft.com/office/officeart/2005/8/layout/list1"/>
    <dgm:cxn modelId="{EF96CC9E-957E-4AD2-BBA7-336B1DB4A7C1}" type="presOf" srcId="{F36E22A4-8692-426A-8792-1CD5726981A1}" destId="{0282EA2E-ADE2-4596-B7B9-434F9EC59295}" srcOrd="1" destOrd="0" presId="urn:microsoft.com/office/officeart/2005/8/layout/list1"/>
    <dgm:cxn modelId="{BB2F18BA-9CBD-4A6A-B6CD-FBD14AA09909}" srcId="{D1BDC17E-E506-410E-91D8-59E7F15B7692}" destId="{F36E22A4-8692-426A-8792-1CD5726981A1}" srcOrd="3" destOrd="0" parTransId="{DE5E44DA-CBBC-43EE-98AC-AAA5D91078EA}" sibTransId="{0A676212-8213-4364-A88B-F84F85615170}"/>
    <dgm:cxn modelId="{CB73E0C7-41AC-425F-AB73-57FBA04753F6}" type="presOf" srcId="{9D3541F9-9D3B-46AE-B6A9-6354AA8794D1}" destId="{5F13D2FC-00C2-492B-B6EA-064B5466B86B}" srcOrd="0" destOrd="0" presId="urn:microsoft.com/office/officeart/2005/8/layout/list1"/>
    <dgm:cxn modelId="{E58393D9-5237-401D-92EC-EB807ADB5138}" type="presOf" srcId="{343B3421-467A-438D-80A7-B36C1A37E283}" destId="{DEE8E90C-4737-4436-ADB7-C16DD3BB0183}" srcOrd="0" destOrd="0" presId="urn:microsoft.com/office/officeart/2005/8/layout/list1"/>
    <dgm:cxn modelId="{C4330AEE-35D9-442E-A726-A8C99E08E7D8}" srcId="{D1BDC17E-E506-410E-91D8-59E7F15B7692}" destId="{273422D7-B149-4BE3-AED3-3D64ED94F4FD}" srcOrd="0" destOrd="0" parTransId="{DD2A6FDD-1829-4CE0-A0A1-3A3A074F7438}" sibTransId="{41D31F17-2E76-4E58-933A-45ACDFAF47E5}"/>
    <dgm:cxn modelId="{0839FBF0-4576-43BE-9758-B8796A42AE48}" srcId="{D1BDC17E-E506-410E-91D8-59E7F15B7692}" destId="{343B3421-467A-438D-80A7-B36C1A37E283}" srcOrd="2" destOrd="0" parTransId="{6C211F84-C5F0-437A-8FAC-A8D0AAB856C0}" sibTransId="{8DD50273-66C7-4FCC-B734-B8960D5A8C6C}"/>
    <dgm:cxn modelId="{9B114184-30CA-4AB1-8981-00DCB026547B}" type="presParOf" srcId="{974C0A23-743C-46AA-AE8C-2F12B0B20FB1}" destId="{62441BF3-2BC3-46CD-AC0E-7E70327D902C}" srcOrd="0" destOrd="0" presId="urn:microsoft.com/office/officeart/2005/8/layout/list1"/>
    <dgm:cxn modelId="{8ACCF5EA-7B0F-408F-B248-E8863DA4CAEF}" type="presParOf" srcId="{62441BF3-2BC3-46CD-AC0E-7E70327D902C}" destId="{2BD86D8B-1C1A-4F01-ACC6-23977BCE48EE}" srcOrd="0" destOrd="0" presId="urn:microsoft.com/office/officeart/2005/8/layout/list1"/>
    <dgm:cxn modelId="{FDB91C3C-7559-4BA5-B550-EB0B65596E9F}" type="presParOf" srcId="{62441BF3-2BC3-46CD-AC0E-7E70327D902C}" destId="{0CB0DE73-A1AF-41E1-9E3F-7C4263ADD0C6}" srcOrd="1" destOrd="0" presId="urn:microsoft.com/office/officeart/2005/8/layout/list1"/>
    <dgm:cxn modelId="{6F57A1A4-D09E-4F1F-A940-CBCDF953AF09}" type="presParOf" srcId="{974C0A23-743C-46AA-AE8C-2F12B0B20FB1}" destId="{E16DDF52-4EB7-4253-B906-56D7111B691A}" srcOrd="1" destOrd="0" presId="urn:microsoft.com/office/officeart/2005/8/layout/list1"/>
    <dgm:cxn modelId="{F6EE1307-39C9-416F-A8DC-EE020762FAE4}" type="presParOf" srcId="{974C0A23-743C-46AA-AE8C-2F12B0B20FB1}" destId="{272D94E5-9EF6-488B-8D6E-C244F6A1354F}" srcOrd="2" destOrd="0" presId="urn:microsoft.com/office/officeart/2005/8/layout/list1"/>
    <dgm:cxn modelId="{FF531B8D-BD6B-4ED7-8433-8DDD09FE66E5}" type="presParOf" srcId="{974C0A23-743C-46AA-AE8C-2F12B0B20FB1}" destId="{192430DD-8BEA-4D2C-BEFE-9DE65CF8E227}" srcOrd="3" destOrd="0" presId="urn:microsoft.com/office/officeart/2005/8/layout/list1"/>
    <dgm:cxn modelId="{B1ED6898-0F87-4BEC-A53A-CAB8CE16A4B8}" type="presParOf" srcId="{974C0A23-743C-46AA-AE8C-2F12B0B20FB1}" destId="{2BCCF72A-7C3F-445C-A39F-57E6650D00F5}" srcOrd="4" destOrd="0" presId="urn:microsoft.com/office/officeart/2005/8/layout/list1"/>
    <dgm:cxn modelId="{8A4099C5-B3E0-45D9-B420-D01026223078}" type="presParOf" srcId="{2BCCF72A-7C3F-445C-A39F-57E6650D00F5}" destId="{5F13D2FC-00C2-492B-B6EA-064B5466B86B}" srcOrd="0" destOrd="0" presId="urn:microsoft.com/office/officeart/2005/8/layout/list1"/>
    <dgm:cxn modelId="{C681B301-50BF-4437-B511-E513C6E48FCC}" type="presParOf" srcId="{2BCCF72A-7C3F-445C-A39F-57E6650D00F5}" destId="{0470B366-10C8-4453-9F71-393926B3228F}" srcOrd="1" destOrd="0" presId="urn:microsoft.com/office/officeart/2005/8/layout/list1"/>
    <dgm:cxn modelId="{4344A7AC-CF4A-4EAD-B7EE-E3D87D184471}" type="presParOf" srcId="{974C0A23-743C-46AA-AE8C-2F12B0B20FB1}" destId="{38B68D5A-50AB-4EAC-BC1A-186C9771893E}" srcOrd="5" destOrd="0" presId="urn:microsoft.com/office/officeart/2005/8/layout/list1"/>
    <dgm:cxn modelId="{C3FE5AF6-E6CC-4006-B978-F7F46D202AED}" type="presParOf" srcId="{974C0A23-743C-46AA-AE8C-2F12B0B20FB1}" destId="{0778D4BC-60F8-4FE4-95A8-8973FF67382E}" srcOrd="6" destOrd="0" presId="urn:microsoft.com/office/officeart/2005/8/layout/list1"/>
    <dgm:cxn modelId="{92B26821-A546-4C4E-A55E-28C258276464}" type="presParOf" srcId="{974C0A23-743C-46AA-AE8C-2F12B0B20FB1}" destId="{0FD49C04-1373-4525-AF1E-2BB880E481AE}" srcOrd="7" destOrd="0" presId="urn:microsoft.com/office/officeart/2005/8/layout/list1"/>
    <dgm:cxn modelId="{F6274FE0-C8EB-42EE-91A0-7565D23B9EEF}" type="presParOf" srcId="{974C0A23-743C-46AA-AE8C-2F12B0B20FB1}" destId="{3B6F8E64-03DB-4E78-BD59-5C0974A65688}" srcOrd="8" destOrd="0" presId="urn:microsoft.com/office/officeart/2005/8/layout/list1"/>
    <dgm:cxn modelId="{6D5FCF66-CB6A-4DCB-BA10-3B14878F7093}" type="presParOf" srcId="{3B6F8E64-03DB-4E78-BD59-5C0974A65688}" destId="{DEE8E90C-4737-4436-ADB7-C16DD3BB0183}" srcOrd="0" destOrd="0" presId="urn:microsoft.com/office/officeart/2005/8/layout/list1"/>
    <dgm:cxn modelId="{42A3AB65-79C2-4A37-AF83-1F3748721032}" type="presParOf" srcId="{3B6F8E64-03DB-4E78-BD59-5C0974A65688}" destId="{2A6EE830-BA5B-45E6-92F9-F2EDF8768CEB}" srcOrd="1" destOrd="0" presId="urn:microsoft.com/office/officeart/2005/8/layout/list1"/>
    <dgm:cxn modelId="{48B24E09-6197-42B4-A37F-C3060AAE2414}" type="presParOf" srcId="{974C0A23-743C-46AA-AE8C-2F12B0B20FB1}" destId="{CAB8B42B-8D6B-40D5-8769-E140B74A4554}" srcOrd="9" destOrd="0" presId="urn:microsoft.com/office/officeart/2005/8/layout/list1"/>
    <dgm:cxn modelId="{002E62E7-8A13-438F-B963-3D2B0ADDE215}" type="presParOf" srcId="{974C0A23-743C-46AA-AE8C-2F12B0B20FB1}" destId="{F665E08C-62FA-4049-982B-E72872FEDC1D}" srcOrd="10" destOrd="0" presId="urn:microsoft.com/office/officeart/2005/8/layout/list1"/>
    <dgm:cxn modelId="{B1F76471-6FAC-4F03-AD64-3C0CF2783F76}" type="presParOf" srcId="{974C0A23-743C-46AA-AE8C-2F12B0B20FB1}" destId="{40BB544E-70AD-4F63-95D1-3FCB36A0EA53}" srcOrd="11" destOrd="0" presId="urn:microsoft.com/office/officeart/2005/8/layout/list1"/>
    <dgm:cxn modelId="{B5C5B76C-8A8A-450A-91E9-DF39D53C2C8B}" type="presParOf" srcId="{974C0A23-743C-46AA-AE8C-2F12B0B20FB1}" destId="{6BBC3393-3A64-4194-9D73-42C91AFC1BC7}" srcOrd="12" destOrd="0" presId="urn:microsoft.com/office/officeart/2005/8/layout/list1"/>
    <dgm:cxn modelId="{AC262615-760B-4FD1-A167-E2B35CDEEB6A}" type="presParOf" srcId="{6BBC3393-3A64-4194-9D73-42C91AFC1BC7}" destId="{F120B9BD-3A61-47FB-A098-E74C5207CD2D}" srcOrd="0" destOrd="0" presId="urn:microsoft.com/office/officeart/2005/8/layout/list1"/>
    <dgm:cxn modelId="{5FF977D6-58FC-4C47-8D8C-DCE0772E31A2}" type="presParOf" srcId="{6BBC3393-3A64-4194-9D73-42C91AFC1BC7}" destId="{0282EA2E-ADE2-4596-B7B9-434F9EC59295}" srcOrd="1" destOrd="0" presId="urn:microsoft.com/office/officeart/2005/8/layout/list1"/>
    <dgm:cxn modelId="{59BE3348-D466-4C0E-AE95-7E8BDB878C31}" type="presParOf" srcId="{974C0A23-743C-46AA-AE8C-2F12B0B20FB1}" destId="{78620BC6-9984-469B-8447-CB338E7C9A22}" srcOrd="13" destOrd="0" presId="urn:microsoft.com/office/officeart/2005/8/layout/list1"/>
    <dgm:cxn modelId="{AFC2FBEB-9463-4912-88E7-A6F759C9BA4D}" type="presParOf" srcId="{974C0A23-743C-46AA-AE8C-2F12B0B20FB1}" destId="{479787B9-DB40-4036-9003-27C64A489D41}" srcOrd="14"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4F75E8B9-418C-4DBF-9CBD-B6B05B624554}" type="doc">
      <dgm:prSet loTypeId="urn:microsoft.com/office/officeart/2005/8/layout/vList2" loCatId="list" qsTypeId="urn:microsoft.com/office/officeart/2005/8/quickstyle/simple1" qsCatId="simple" csTypeId="urn:microsoft.com/office/officeart/2005/8/colors/colorful5" csCatId="colorful"/>
      <dgm:spPr/>
      <dgm:t>
        <a:bodyPr/>
        <a:lstStyle/>
        <a:p>
          <a:endParaRPr lang="en-US"/>
        </a:p>
      </dgm:t>
    </dgm:pt>
    <dgm:pt modelId="{E6033F66-C4A3-4DE9-B241-5A2ACF0ADDB4}">
      <dgm:prSet/>
      <dgm:spPr/>
      <dgm:t>
        <a:bodyPr/>
        <a:lstStyle/>
        <a:p>
          <a:r>
            <a:rPr lang="en-US" dirty="0"/>
            <a:t>While skin types are genetic and determined at birth , Skin conditions are acquired </a:t>
          </a:r>
        </a:p>
      </dgm:t>
    </dgm:pt>
    <dgm:pt modelId="{96CAFFD6-09CF-42FE-9F1C-70F6E38B813E}" type="parTrans" cxnId="{9788D585-1E00-4E61-9396-403682611704}">
      <dgm:prSet/>
      <dgm:spPr/>
      <dgm:t>
        <a:bodyPr/>
        <a:lstStyle/>
        <a:p>
          <a:endParaRPr lang="en-US"/>
        </a:p>
      </dgm:t>
    </dgm:pt>
    <dgm:pt modelId="{23716200-618C-4F65-8820-581FE8A7A4A8}" type="sibTrans" cxnId="{9788D585-1E00-4E61-9396-403682611704}">
      <dgm:prSet/>
      <dgm:spPr/>
      <dgm:t>
        <a:bodyPr/>
        <a:lstStyle/>
        <a:p>
          <a:endParaRPr lang="en-US"/>
        </a:p>
      </dgm:t>
    </dgm:pt>
    <dgm:pt modelId="{809F4989-D765-4A0D-970E-821BE0BAF998}">
      <dgm:prSet/>
      <dgm:spPr/>
      <dgm:t>
        <a:bodyPr/>
        <a:lstStyle/>
        <a:p>
          <a:r>
            <a:rPr lang="en-US" dirty="0"/>
            <a:t>Skin conditions is what the Medical Esthetician will be focusing on</a:t>
          </a:r>
        </a:p>
      </dgm:t>
    </dgm:pt>
    <dgm:pt modelId="{9A68725B-9F40-432B-A9BD-CCBB79F676B8}" type="parTrans" cxnId="{544B6F7D-B1AB-4135-A530-9562012D614B}">
      <dgm:prSet/>
      <dgm:spPr/>
      <dgm:t>
        <a:bodyPr/>
        <a:lstStyle/>
        <a:p>
          <a:endParaRPr lang="en-US"/>
        </a:p>
      </dgm:t>
    </dgm:pt>
    <dgm:pt modelId="{487929F6-1AC2-4488-AF41-66AB807C4954}" type="sibTrans" cxnId="{544B6F7D-B1AB-4135-A530-9562012D614B}">
      <dgm:prSet/>
      <dgm:spPr/>
      <dgm:t>
        <a:bodyPr/>
        <a:lstStyle/>
        <a:p>
          <a:endParaRPr lang="en-US"/>
        </a:p>
      </dgm:t>
    </dgm:pt>
    <dgm:pt modelId="{29BE7859-2DA1-4DA8-8C50-F34DBB4B2E06}" type="pres">
      <dgm:prSet presAssocID="{4F75E8B9-418C-4DBF-9CBD-B6B05B624554}" presName="linear" presStyleCnt="0">
        <dgm:presLayoutVars>
          <dgm:animLvl val="lvl"/>
          <dgm:resizeHandles val="exact"/>
        </dgm:presLayoutVars>
      </dgm:prSet>
      <dgm:spPr/>
    </dgm:pt>
    <dgm:pt modelId="{8C5C1D63-BABB-4516-9418-40C38070C2CB}" type="pres">
      <dgm:prSet presAssocID="{E6033F66-C4A3-4DE9-B241-5A2ACF0ADDB4}" presName="parentText" presStyleLbl="node1" presStyleIdx="0" presStyleCnt="2">
        <dgm:presLayoutVars>
          <dgm:chMax val="0"/>
          <dgm:bulletEnabled val="1"/>
        </dgm:presLayoutVars>
      </dgm:prSet>
      <dgm:spPr/>
    </dgm:pt>
    <dgm:pt modelId="{06A91E12-AFF6-42B7-8C5A-EDD328ED5738}" type="pres">
      <dgm:prSet presAssocID="{23716200-618C-4F65-8820-581FE8A7A4A8}" presName="spacer" presStyleCnt="0"/>
      <dgm:spPr/>
    </dgm:pt>
    <dgm:pt modelId="{C0F594E6-6487-4B06-946D-B77E326E2B01}" type="pres">
      <dgm:prSet presAssocID="{809F4989-D765-4A0D-970E-821BE0BAF998}" presName="parentText" presStyleLbl="node1" presStyleIdx="1" presStyleCnt="2">
        <dgm:presLayoutVars>
          <dgm:chMax val="0"/>
          <dgm:bulletEnabled val="1"/>
        </dgm:presLayoutVars>
      </dgm:prSet>
      <dgm:spPr/>
    </dgm:pt>
  </dgm:ptLst>
  <dgm:cxnLst>
    <dgm:cxn modelId="{E42BBF4F-9967-475D-863E-584C0EA03889}" type="presOf" srcId="{E6033F66-C4A3-4DE9-B241-5A2ACF0ADDB4}" destId="{8C5C1D63-BABB-4516-9418-40C38070C2CB}" srcOrd="0" destOrd="0" presId="urn:microsoft.com/office/officeart/2005/8/layout/vList2"/>
    <dgm:cxn modelId="{544B6F7D-B1AB-4135-A530-9562012D614B}" srcId="{4F75E8B9-418C-4DBF-9CBD-B6B05B624554}" destId="{809F4989-D765-4A0D-970E-821BE0BAF998}" srcOrd="1" destOrd="0" parTransId="{9A68725B-9F40-432B-A9BD-CCBB79F676B8}" sibTransId="{487929F6-1AC2-4488-AF41-66AB807C4954}"/>
    <dgm:cxn modelId="{9788D585-1E00-4E61-9396-403682611704}" srcId="{4F75E8B9-418C-4DBF-9CBD-B6B05B624554}" destId="{E6033F66-C4A3-4DE9-B241-5A2ACF0ADDB4}" srcOrd="0" destOrd="0" parTransId="{96CAFFD6-09CF-42FE-9F1C-70F6E38B813E}" sibTransId="{23716200-618C-4F65-8820-581FE8A7A4A8}"/>
    <dgm:cxn modelId="{80B63CA6-DD0E-48F5-A2E8-07855E537FC6}" type="presOf" srcId="{4F75E8B9-418C-4DBF-9CBD-B6B05B624554}" destId="{29BE7859-2DA1-4DA8-8C50-F34DBB4B2E06}" srcOrd="0" destOrd="0" presId="urn:microsoft.com/office/officeart/2005/8/layout/vList2"/>
    <dgm:cxn modelId="{8B6637A9-E4FE-4A00-9C40-8B2B250784F6}" type="presOf" srcId="{809F4989-D765-4A0D-970E-821BE0BAF998}" destId="{C0F594E6-6487-4B06-946D-B77E326E2B01}" srcOrd="0" destOrd="0" presId="urn:microsoft.com/office/officeart/2005/8/layout/vList2"/>
    <dgm:cxn modelId="{AF45EEB2-CA6B-45DD-A81F-187DE88C5CA0}" type="presParOf" srcId="{29BE7859-2DA1-4DA8-8C50-F34DBB4B2E06}" destId="{8C5C1D63-BABB-4516-9418-40C38070C2CB}" srcOrd="0" destOrd="0" presId="urn:microsoft.com/office/officeart/2005/8/layout/vList2"/>
    <dgm:cxn modelId="{3E66E0D7-0CFB-431C-B398-E763B0B2C728}" type="presParOf" srcId="{29BE7859-2DA1-4DA8-8C50-F34DBB4B2E06}" destId="{06A91E12-AFF6-42B7-8C5A-EDD328ED5738}" srcOrd="1" destOrd="0" presId="urn:microsoft.com/office/officeart/2005/8/layout/vList2"/>
    <dgm:cxn modelId="{D267EDAE-BD67-4AF8-A9AB-B20FC55EF04F}" type="presParOf" srcId="{29BE7859-2DA1-4DA8-8C50-F34DBB4B2E06}" destId="{C0F594E6-6487-4B06-946D-B77E326E2B01}"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AEE57C7E-623D-4181-AED1-A5B28D0CCFA2}" type="doc">
      <dgm:prSet loTypeId="urn:microsoft.com/office/officeart/2008/layout/LinedList" loCatId="list" qsTypeId="urn:microsoft.com/office/officeart/2005/8/quickstyle/simple1" qsCatId="simple" csTypeId="urn:microsoft.com/office/officeart/2005/8/colors/accent1_2" csCatId="accent1"/>
      <dgm:spPr/>
      <dgm:t>
        <a:bodyPr/>
        <a:lstStyle/>
        <a:p>
          <a:endParaRPr lang="en-US"/>
        </a:p>
      </dgm:t>
    </dgm:pt>
    <dgm:pt modelId="{3270A596-750E-47AF-80D1-9B51B844DE16}">
      <dgm:prSet/>
      <dgm:spPr/>
      <dgm:t>
        <a:bodyPr/>
        <a:lstStyle/>
        <a:p>
          <a:r>
            <a:rPr lang="en-US"/>
            <a:t>Many internal and external factors affect the condition of a person’s skin. </a:t>
          </a:r>
        </a:p>
      </dgm:t>
    </dgm:pt>
    <dgm:pt modelId="{B2DFD3D4-5278-4B8F-B395-9A363CE4E0C8}" type="parTrans" cxnId="{E8634D1D-DE0B-48B1-989E-FA25296865A0}">
      <dgm:prSet/>
      <dgm:spPr/>
      <dgm:t>
        <a:bodyPr/>
        <a:lstStyle/>
        <a:p>
          <a:endParaRPr lang="en-US"/>
        </a:p>
      </dgm:t>
    </dgm:pt>
    <dgm:pt modelId="{CE3AFE31-FA0B-486F-BD95-8B1D00420015}" type="sibTrans" cxnId="{E8634D1D-DE0B-48B1-989E-FA25296865A0}">
      <dgm:prSet/>
      <dgm:spPr/>
      <dgm:t>
        <a:bodyPr/>
        <a:lstStyle/>
        <a:p>
          <a:endParaRPr lang="en-US"/>
        </a:p>
      </dgm:t>
    </dgm:pt>
    <dgm:pt modelId="{6726A12D-B686-45E7-B314-DB5D863CAF0A}">
      <dgm:prSet/>
      <dgm:spPr/>
      <dgm:t>
        <a:bodyPr/>
        <a:lstStyle/>
        <a:p>
          <a:r>
            <a:rPr lang="en-US"/>
            <a:t>Some of the most common skin conditions estheticians</a:t>
          </a:r>
        </a:p>
      </dgm:t>
    </dgm:pt>
    <dgm:pt modelId="{3B991269-D2F5-4E61-8A9C-3E4B1E33F7D1}" type="parTrans" cxnId="{728BD894-9581-4535-BD8D-15FF9DF7231A}">
      <dgm:prSet/>
      <dgm:spPr/>
      <dgm:t>
        <a:bodyPr/>
        <a:lstStyle/>
        <a:p>
          <a:endParaRPr lang="en-US"/>
        </a:p>
      </dgm:t>
    </dgm:pt>
    <dgm:pt modelId="{53ADBF02-BD68-4077-AD0F-4F67461D27EB}" type="sibTrans" cxnId="{728BD894-9581-4535-BD8D-15FF9DF7231A}">
      <dgm:prSet/>
      <dgm:spPr/>
      <dgm:t>
        <a:bodyPr/>
        <a:lstStyle/>
        <a:p>
          <a:endParaRPr lang="en-US"/>
        </a:p>
      </dgm:t>
    </dgm:pt>
    <dgm:pt modelId="{E379DE97-A355-4E52-9216-C5FBCD219BBC}">
      <dgm:prSet/>
      <dgm:spPr/>
      <dgm:t>
        <a:bodyPr/>
        <a:lstStyle/>
        <a:p>
          <a:r>
            <a:rPr lang="en-US" dirty="0"/>
            <a:t>Adult acne</a:t>
          </a:r>
        </a:p>
      </dgm:t>
    </dgm:pt>
    <dgm:pt modelId="{40381816-8EE2-4ACD-9AC3-D1F140AF2946}" type="parTrans" cxnId="{6C72532F-137F-4C2B-A91B-17070F41B0C7}">
      <dgm:prSet/>
      <dgm:spPr/>
      <dgm:t>
        <a:bodyPr/>
        <a:lstStyle/>
        <a:p>
          <a:endParaRPr lang="en-US"/>
        </a:p>
      </dgm:t>
    </dgm:pt>
    <dgm:pt modelId="{6702C21B-EA2B-4AD4-A539-234F3310A6CA}" type="sibTrans" cxnId="{6C72532F-137F-4C2B-A91B-17070F41B0C7}">
      <dgm:prSet/>
      <dgm:spPr/>
      <dgm:t>
        <a:bodyPr/>
        <a:lstStyle/>
        <a:p>
          <a:endParaRPr lang="en-US"/>
        </a:p>
      </dgm:t>
    </dgm:pt>
    <dgm:pt modelId="{9C8217B1-F879-46B3-803A-BC98B96D8EFB}">
      <dgm:prSet/>
      <dgm:spPr/>
      <dgm:t>
        <a:bodyPr/>
        <a:lstStyle/>
        <a:p>
          <a:r>
            <a:rPr lang="en-US"/>
            <a:t>Extrinsic aging (from sun exposure and the environment)</a:t>
          </a:r>
        </a:p>
      </dgm:t>
    </dgm:pt>
    <dgm:pt modelId="{63824962-E7D4-4574-8133-CF2592739959}" type="parTrans" cxnId="{21C48AED-BFED-4429-A510-DCE8D98BC48F}">
      <dgm:prSet/>
      <dgm:spPr/>
      <dgm:t>
        <a:bodyPr/>
        <a:lstStyle/>
        <a:p>
          <a:endParaRPr lang="en-US"/>
        </a:p>
      </dgm:t>
    </dgm:pt>
    <dgm:pt modelId="{A5D497F1-865D-43EA-A5A3-28816A297AB3}" type="sibTrans" cxnId="{21C48AED-BFED-4429-A510-DCE8D98BC48F}">
      <dgm:prSet/>
      <dgm:spPr/>
      <dgm:t>
        <a:bodyPr/>
        <a:lstStyle/>
        <a:p>
          <a:endParaRPr lang="en-US"/>
        </a:p>
      </dgm:t>
    </dgm:pt>
    <dgm:pt modelId="{706ED7EC-8370-47E4-8D88-293E629AED81}">
      <dgm:prSet/>
      <dgm:spPr/>
      <dgm:t>
        <a:bodyPr/>
        <a:lstStyle/>
        <a:p>
          <a:r>
            <a:rPr lang="en-US"/>
            <a:t>hormonal fluctuations</a:t>
          </a:r>
        </a:p>
      </dgm:t>
    </dgm:pt>
    <dgm:pt modelId="{9A414536-3741-4142-A45E-470791FC6572}" type="parTrans" cxnId="{4F3BCA79-CB47-4665-B24C-315D3D0B9D2C}">
      <dgm:prSet/>
      <dgm:spPr/>
      <dgm:t>
        <a:bodyPr/>
        <a:lstStyle/>
        <a:p>
          <a:endParaRPr lang="en-US"/>
        </a:p>
      </dgm:t>
    </dgm:pt>
    <dgm:pt modelId="{86CF9080-F857-411B-8ACB-320EDEA3C7BC}" type="sibTrans" cxnId="{4F3BCA79-CB47-4665-B24C-315D3D0B9D2C}">
      <dgm:prSet/>
      <dgm:spPr/>
      <dgm:t>
        <a:bodyPr/>
        <a:lstStyle/>
        <a:p>
          <a:endParaRPr lang="en-US"/>
        </a:p>
      </dgm:t>
    </dgm:pt>
    <dgm:pt modelId="{98FFC457-746F-4A92-9551-AD92745A2D99}">
      <dgm:prSet/>
      <dgm:spPr/>
      <dgm:t>
        <a:bodyPr/>
        <a:lstStyle/>
        <a:p>
          <a:r>
            <a:rPr lang="en-US"/>
            <a:t>Dehydration</a:t>
          </a:r>
        </a:p>
      </dgm:t>
    </dgm:pt>
    <dgm:pt modelId="{5359B355-5130-44D2-BF42-A339093DE77E}" type="parTrans" cxnId="{7A59F589-7B7D-4E8F-ACEB-E7DA1D611B6B}">
      <dgm:prSet/>
      <dgm:spPr/>
      <dgm:t>
        <a:bodyPr/>
        <a:lstStyle/>
        <a:p>
          <a:endParaRPr lang="en-US"/>
        </a:p>
      </dgm:t>
    </dgm:pt>
    <dgm:pt modelId="{1CA53A5A-DF18-444A-9D8A-8AC2FD911BA7}" type="sibTrans" cxnId="{7A59F589-7B7D-4E8F-ACEB-E7DA1D611B6B}">
      <dgm:prSet/>
      <dgm:spPr/>
      <dgm:t>
        <a:bodyPr/>
        <a:lstStyle/>
        <a:p>
          <a:endParaRPr lang="en-US"/>
        </a:p>
      </dgm:t>
    </dgm:pt>
    <dgm:pt modelId="{4C59B36C-0328-477B-81ED-17E0856331E8}">
      <dgm:prSet/>
      <dgm:spPr/>
      <dgm:t>
        <a:bodyPr/>
        <a:lstStyle/>
        <a:p>
          <a:r>
            <a:rPr lang="en-US"/>
            <a:t>Pigmentation disorders </a:t>
          </a:r>
        </a:p>
      </dgm:t>
    </dgm:pt>
    <dgm:pt modelId="{0E38E2FB-A190-4DB4-8407-97622A6F74E7}" type="parTrans" cxnId="{33DC7B2D-02BD-4F62-B43B-0FF6BF726905}">
      <dgm:prSet/>
      <dgm:spPr/>
      <dgm:t>
        <a:bodyPr/>
        <a:lstStyle/>
        <a:p>
          <a:endParaRPr lang="en-US"/>
        </a:p>
      </dgm:t>
    </dgm:pt>
    <dgm:pt modelId="{85A06769-6663-4D0A-830C-6D5827FE4B4D}" type="sibTrans" cxnId="{33DC7B2D-02BD-4F62-B43B-0FF6BF726905}">
      <dgm:prSet/>
      <dgm:spPr/>
      <dgm:t>
        <a:bodyPr/>
        <a:lstStyle/>
        <a:p>
          <a:endParaRPr lang="en-US"/>
        </a:p>
      </dgm:t>
    </dgm:pt>
    <dgm:pt modelId="{2D564CDB-DFC5-4B42-91CA-A213EA99A75C}">
      <dgm:prSet/>
      <dgm:spPr/>
      <dgm:t>
        <a:bodyPr/>
        <a:lstStyle/>
        <a:p>
          <a:r>
            <a:rPr lang="en-US"/>
            <a:t>Comedones</a:t>
          </a:r>
        </a:p>
      </dgm:t>
    </dgm:pt>
    <dgm:pt modelId="{0F261F3B-F81A-4242-9CD6-7C57C9575C52}" type="parTrans" cxnId="{806D5DA2-ADBF-47DF-9188-DF9DE9555130}">
      <dgm:prSet/>
      <dgm:spPr/>
      <dgm:t>
        <a:bodyPr/>
        <a:lstStyle/>
        <a:p>
          <a:endParaRPr lang="en-US"/>
        </a:p>
      </dgm:t>
    </dgm:pt>
    <dgm:pt modelId="{55323ED1-F6B2-4C6A-8AA1-9748DA42ADA4}" type="sibTrans" cxnId="{806D5DA2-ADBF-47DF-9188-DF9DE9555130}">
      <dgm:prSet/>
      <dgm:spPr/>
      <dgm:t>
        <a:bodyPr/>
        <a:lstStyle/>
        <a:p>
          <a:endParaRPr lang="en-US"/>
        </a:p>
      </dgm:t>
    </dgm:pt>
    <dgm:pt modelId="{7817193E-9AEC-4D7B-BE54-94BE114FC69F}">
      <dgm:prSet/>
      <dgm:spPr/>
      <dgm:t>
        <a:bodyPr/>
        <a:lstStyle/>
        <a:p>
          <a:r>
            <a:rPr lang="en-US"/>
            <a:t>Hyperkeratinization, and erythema (redness). </a:t>
          </a:r>
        </a:p>
      </dgm:t>
    </dgm:pt>
    <dgm:pt modelId="{D6DF2855-8649-446C-B9BB-0A3C66D0D34B}" type="parTrans" cxnId="{FC631CE9-3A90-47E1-B6A1-685C93F20B6B}">
      <dgm:prSet/>
      <dgm:spPr/>
      <dgm:t>
        <a:bodyPr/>
        <a:lstStyle/>
        <a:p>
          <a:endParaRPr lang="en-US"/>
        </a:p>
      </dgm:t>
    </dgm:pt>
    <dgm:pt modelId="{B80B39DE-0DA5-4010-A936-B0C46740174A}" type="sibTrans" cxnId="{FC631CE9-3A90-47E1-B6A1-685C93F20B6B}">
      <dgm:prSet/>
      <dgm:spPr/>
      <dgm:t>
        <a:bodyPr/>
        <a:lstStyle/>
        <a:p>
          <a:endParaRPr lang="en-US"/>
        </a:p>
      </dgm:t>
    </dgm:pt>
    <dgm:pt modelId="{DD498152-AD0B-4188-9355-389D8E2DB538}" type="pres">
      <dgm:prSet presAssocID="{AEE57C7E-623D-4181-AED1-A5B28D0CCFA2}" presName="vert0" presStyleCnt="0">
        <dgm:presLayoutVars>
          <dgm:dir/>
          <dgm:animOne val="branch"/>
          <dgm:animLvl val="lvl"/>
        </dgm:presLayoutVars>
      </dgm:prSet>
      <dgm:spPr/>
    </dgm:pt>
    <dgm:pt modelId="{6790AC28-C22B-4277-B26B-972FB116F15A}" type="pres">
      <dgm:prSet presAssocID="{3270A596-750E-47AF-80D1-9B51B844DE16}" presName="thickLine" presStyleLbl="alignNode1" presStyleIdx="0" presStyleCnt="9"/>
      <dgm:spPr/>
    </dgm:pt>
    <dgm:pt modelId="{ACC6B3F2-1D28-4034-BEEF-983FF7189D01}" type="pres">
      <dgm:prSet presAssocID="{3270A596-750E-47AF-80D1-9B51B844DE16}" presName="horz1" presStyleCnt="0"/>
      <dgm:spPr/>
    </dgm:pt>
    <dgm:pt modelId="{6A607384-64AB-474C-B89F-D92EA69829C0}" type="pres">
      <dgm:prSet presAssocID="{3270A596-750E-47AF-80D1-9B51B844DE16}" presName="tx1" presStyleLbl="revTx" presStyleIdx="0" presStyleCnt="9"/>
      <dgm:spPr/>
    </dgm:pt>
    <dgm:pt modelId="{2E7B7836-FBB9-4509-95C4-AF97D6A7DDD0}" type="pres">
      <dgm:prSet presAssocID="{3270A596-750E-47AF-80D1-9B51B844DE16}" presName="vert1" presStyleCnt="0"/>
      <dgm:spPr/>
    </dgm:pt>
    <dgm:pt modelId="{7BE0A27A-3A28-4839-A9A8-C4A7C9703F73}" type="pres">
      <dgm:prSet presAssocID="{6726A12D-B686-45E7-B314-DB5D863CAF0A}" presName="thickLine" presStyleLbl="alignNode1" presStyleIdx="1" presStyleCnt="9"/>
      <dgm:spPr/>
    </dgm:pt>
    <dgm:pt modelId="{2FC55EAB-D489-4485-8F72-739FB748353A}" type="pres">
      <dgm:prSet presAssocID="{6726A12D-B686-45E7-B314-DB5D863CAF0A}" presName="horz1" presStyleCnt="0"/>
      <dgm:spPr/>
    </dgm:pt>
    <dgm:pt modelId="{D835D506-67A6-4BF0-9B47-1EBEE346F539}" type="pres">
      <dgm:prSet presAssocID="{6726A12D-B686-45E7-B314-DB5D863CAF0A}" presName="tx1" presStyleLbl="revTx" presStyleIdx="1" presStyleCnt="9"/>
      <dgm:spPr/>
    </dgm:pt>
    <dgm:pt modelId="{0B28E248-2F06-4159-BBD8-6747BC9564CE}" type="pres">
      <dgm:prSet presAssocID="{6726A12D-B686-45E7-B314-DB5D863CAF0A}" presName="vert1" presStyleCnt="0"/>
      <dgm:spPr/>
    </dgm:pt>
    <dgm:pt modelId="{5CB77066-A838-40F4-83D8-023A5CC2AD2B}" type="pres">
      <dgm:prSet presAssocID="{E379DE97-A355-4E52-9216-C5FBCD219BBC}" presName="thickLine" presStyleLbl="alignNode1" presStyleIdx="2" presStyleCnt="9"/>
      <dgm:spPr/>
    </dgm:pt>
    <dgm:pt modelId="{A2815157-FB3D-42A2-84D9-F87C5A546C6F}" type="pres">
      <dgm:prSet presAssocID="{E379DE97-A355-4E52-9216-C5FBCD219BBC}" presName="horz1" presStyleCnt="0"/>
      <dgm:spPr/>
    </dgm:pt>
    <dgm:pt modelId="{91B47935-A325-49B7-A254-693D297B2024}" type="pres">
      <dgm:prSet presAssocID="{E379DE97-A355-4E52-9216-C5FBCD219BBC}" presName="tx1" presStyleLbl="revTx" presStyleIdx="2" presStyleCnt="9"/>
      <dgm:spPr/>
    </dgm:pt>
    <dgm:pt modelId="{C7511F09-B4D0-4B64-926C-CD3C920A6CAA}" type="pres">
      <dgm:prSet presAssocID="{E379DE97-A355-4E52-9216-C5FBCD219BBC}" presName="vert1" presStyleCnt="0"/>
      <dgm:spPr/>
    </dgm:pt>
    <dgm:pt modelId="{A5201B4D-8D3E-41CE-AF34-9ABEC7E74DAC}" type="pres">
      <dgm:prSet presAssocID="{9C8217B1-F879-46B3-803A-BC98B96D8EFB}" presName="thickLine" presStyleLbl="alignNode1" presStyleIdx="3" presStyleCnt="9"/>
      <dgm:spPr/>
    </dgm:pt>
    <dgm:pt modelId="{9D4B5C18-1A85-4431-96EF-C03F57D642F5}" type="pres">
      <dgm:prSet presAssocID="{9C8217B1-F879-46B3-803A-BC98B96D8EFB}" presName="horz1" presStyleCnt="0"/>
      <dgm:spPr/>
    </dgm:pt>
    <dgm:pt modelId="{E11022DD-E0C0-4971-A89D-4CCDE5DC26E5}" type="pres">
      <dgm:prSet presAssocID="{9C8217B1-F879-46B3-803A-BC98B96D8EFB}" presName="tx1" presStyleLbl="revTx" presStyleIdx="3" presStyleCnt="9"/>
      <dgm:spPr/>
    </dgm:pt>
    <dgm:pt modelId="{9C3FC728-B7EB-49AA-8F32-D2B89D101885}" type="pres">
      <dgm:prSet presAssocID="{9C8217B1-F879-46B3-803A-BC98B96D8EFB}" presName="vert1" presStyleCnt="0"/>
      <dgm:spPr/>
    </dgm:pt>
    <dgm:pt modelId="{F8AE03EE-2597-48E7-A7CF-53A1F175FEEF}" type="pres">
      <dgm:prSet presAssocID="{706ED7EC-8370-47E4-8D88-293E629AED81}" presName="thickLine" presStyleLbl="alignNode1" presStyleIdx="4" presStyleCnt="9"/>
      <dgm:spPr/>
    </dgm:pt>
    <dgm:pt modelId="{E7FB3CD0-2344-4FC9-B61C-B29E08A57D8B}" type="pres">
      <dgm:prSet presAssocID="{706ED7EC-8370-47E4-8D88-293E629AED81}" presName="horz1" presStyleCnt="0"/>
      <dgm:spPr/>
    </dgm:pt>
    <dgm:pt modelId="{CD400A20-D0A0-4A8E-AAEE-742FA8538301}" type="pres">
      <dgm:prSet presAssocID="{706ED7EC-8370-47E4-8D88-293E629AED81}" presName="tx1" presStyleLbl="revTx" presStyleIdx="4" presStyleCnt="9"/>
      <dgm:spPr/>
    </dgm:pt>
    <dgm:pt modelId="{42D6ED1D-DB67-4F5F-9463-89BEF47CCCA4}" type="pres">
      <dgm:prSet presAssocID="{706ED7EC-8370-47E4-8D88-293E629AED81}" presName="vert1" presStyleCnt="0"/>
      <dgm:spPr/>
    </dgm:pt>
    <dgm:pt modelId="{B61C3DB3-C919-4399-B794-84717B59CFFB}" type="pres">
      <dgm:prSet presAssocID="{98FFC457-746F-4A92-9551-AD92745A2D99}" presName="thickLine" presStyleLbl="alignNode1" presStyleIdx="5" presStyleCnt="9"/>
      <dgm:spPr/>
    </dgm:pt>
    <dgm:pt modelId="{F64088A5-B11B-45C0-A796-C3B6826EC355}" type="pres">
      <dgm:prSet presAssocID="{98FFC457-746F-4A92-9551-AD92745A2D99}" presName="horz1" presStyleCnt="0"/>
      <dgm:spPr/>
    </dgm:pt>
    <dgm:pt modelId="{A91DACA8-986D-47F7-BFE7-230A9F35316F}" type="pres">
      <dgm:prSet presAssocID="{98FFC457-746F-4A92-9551-AD92745A2D99}" presName="tx1" presStyleLbl="revTx" presStyleIdx="5" presStyleCnt="9"/>
      <dgm:spPr/>
    </dgm:pt>
    <dgm:pt modelId="{57CA3946-CD09-497C-97AA-5637C7593247}" type="pres">
      <dgm:prSet presAssocID="{98FFC457-746F-4A92-9551-AD92745A2D99}" presName="vert1" presStyleCnt="0"/>
      <dgm:spPr/>
    </dgm:pt>
    <dgm:pt modelId="{E350EAFF-1E13-4A06-BA0F-753729343609}" type="pres">
      <dgm:prSet presAssocID="{4C59B36C-0328-477B-81ED-17E0856331E8}" presName="thickLine" presStyleLbl="alignNode1" presStyleIdx="6" presStyleCnt="9"/>
      <dgm:spPr/>
    </dgm:pt>
    <dgm:pt modelId="{F6F76C64-2F78-4A7F-8CD2-181807760B75}" type="pres">
      <dgm:prSet presAssocID="{4C59B36C-0328-477B-81ED-17E0856331E8}" presName="horz1" presStyleCnt="0"/>
      <dgm:spPr/>
    </dgm:pt>
    <dgm:pt modelId="{CDCC4D09-E42B-489B-AA5E-0755C8F240E3}" type="pres">
      <dgm:prSet presAssocID="{4C59B36C-0328-477B-81ED-17E0856331E8}" presName="tx1" presStyleLbl="revTx" presStyleIdx="6" presStyleCnt="9"/>
      <dgm:spPr/>
    </dgm:pt>
    <dgm:pt modelId="{B79CA03F-279B-4D06-BBD5-23882618C19D}" type="pres">
      <dgm:prSet presAssocID="{4C59B36C-0328-477B-81ED-17E0856331E8}" presName="vert1" presStyleCnt="0"/>
      <dgm:spPr/>
    </dgm:pt>
    <dgm:pt modelId="{918CFBEB-7B56-4702-8197-B78DA61F3F93}" type="pres">
      <dgm:prSet presAssocID="{2D564CDB-DFC5-4B42-91CA-A213EA99A75C}" presName="thickLine" presStyleLbl="alignNode1" presStyleIdx="7" presStyleCnt="9"/>
      <dgm:spPr/>
    </dgm:pt>
    <dgm:pt modelId="{3EC97217-8ACA-4271-87A5-5F1AC510AA2E}" type="pres">
      <dgm:prSet presAssocID="{2D564CDB-DFC5-4B42-91CA-A213EA99A75C}" presName="horz1" presStyleCnt="0"/>
      <dgm:spPr/>
    </dgm:pt>
    <dgm:pt modelId="{AA1DCB70-871A-4847-9A57-5FF82B17C0DD}" type="pres">
      <dgm:prSet presAssocID="{2D564CDB-DFC5-4B42-91CA-A213EA99A75C}" presName="tx1" presStyleLbl="revTx" presStyleIdx="7" presStyleCnt="9"/>
      <dgm:spPr/>
    </dgm:pt>
    <dgm:pt modelId="{7BEF7728-0B86-44FE-9BB1-68BAB9BD5894}" type="pres">
      <dgm:prSet presAssocID="{2D564CDB-DFC5-4B42-91CA-A213EA99A75C}" presName="vert1" presStyleCnt="0"/>
      <dgm:spPr/>
    </dgm:pt>
    <dgm:pt modelId="{1AAFB2A8-F3AD-4486-9075-6BC2285C4017}" type="pres">
      <dgm:prSet presAssocID="{7817193E-9AEC-4D7B-BE54-94BE114FC69F}" presName="thickLine" presStyleLbl="alignNode1" presStyleIdx="8" presStyleCnt="9"/>
      <dgm:spPr/>
    </dgm:pt>
    <dgm:pt modelId="{031A07A8-9277-4039-BA80-6A50D3CE34E8}" type="pres">
      <dgm:prSet presAssocID="{7817193E-9AEC-4D7B-BE54-94BE114FC69F}" presName="horz1" presStyleCnt="0"/>
      <dgm:spPr/>
    </dgm:pt>
    <dgm:pt modelId="{94E53560-9640-4E19-954C-5B1F3C611F14}" type="pres">
      <dgm:prSet presAssocID="{7817193E-9AEC-4D7B-BE54-94BE114FC69F}" presName="tx1" presStyleLbl="revTx" presStyleIdx="8" presStyleCnt="9"/>
      <dgm:spPr/>
    </dgm:pt>
    <dgm:pt modelId="{9C4EB7CE-E611-4D90-BC82-9A6A59D22C88}" type="pres">
      <dgm:prSet presAssocID="{7817193E-9AEC-4D7B-BE54-94BE114FC69F}" presName="vert1" presStyleCnt="0"/>
      <dgm:spPr/>
    </dgm:pt>
  </dgm:ptLst>
  <dgm:cxnLst>
    <dgm:cxn modelId="{2F7BFB08-F1EE-4187-AC68-4C41861E8DDF}" type="presOf" srcId="{4C59B36C-0328-477B-81ED-17E0856331E8}" destId="{CDCC4D09-E42B-489B-AA5E-0755C8F240E3}" srcOrd="0" destOrd="0" presId="urn:microsoft.com/office/officeart/2008/layout/LinedList"/>
    <dgm:cxn modelId="{D034351C-4425-4C06-8652-3EF362D173FF}" type="presOf" srcId="{706ED7EC-8370-47E4-8D88-293E629AED81}" destId="{CD400A20-D0A0-4A8E-AAEE-742FA8538301}" srcOrd="0" destOrd="0" presId="urn:microsoft.com/office/officeart/2008/layout/LinedList"/>
    <dgm:cxn modelId="{B7048E1C-9325-4BF7-9489-82894AE50A27}" type="presOf" srcId="{6726A12D-B686-45E7-B314-DB5D863CAF0A}" destId="{D835D506-67A6-4BF0-9B47-1EBEE346F539}" srcOrd="0" destOrd="0" presId="urn:microsoft.com/office/officeart/2008/layout/LinedList"/>
    <dgm:cxn modelId="{E8634D1D-DE0B-48B1-989E-FA25296865A0}" srcId="{AEE57C7E-623D-4181-AED1-A5B28D0CCFA2}" destId="{3270A596-750E-47AF-80D1-9B51B844DE16}" srcOrd="0" destOrd="0" parTransId="{B2DFD3D4-5278-4B8F-B395-9A363CE4E0C8}" sibTransId="{CE3AFE31-FA0B-486F-BD95-8B1D00420015}"/>
    <dgm:cxn modelId="{33DC7B2D-02BD-4F62-B43B-0FF6BF726905}" srcId="{AEE57C7E-623D-4181-AED1-A5B28D0CCFA2}" destId="{4C59B36C-0328-477B-81ED-17E0856331E8}" srcOrd="6" destOrd="0" parTransId="{0E38E2FB-A190-4DB4-8407-97622A6F74E7}" sibTransId="{85A06769-6663-4D0A-830C-6D5827FE4B4D}"/>
    <dgm:cxn modelId="{6C72532F-137F-4C2B-A91B-17070F41B0C7}" srcId="{AEE57C7E-623D-4181-AED1-A5B28D0CCFA2}" destId="{E379DE97-A355-4E52-9216-C5FBCD219BBC}" srcOrd="2" destOrd="0" parTransId="{40381816-8EE2-4ACD-9AC3-D1F140AF2946}" sibTransId="{6702C21B-EA2B-4AD4-A539-234F3310A6CA}"/>
    <dgm:cxn modelId="{11F04834-5924-4302-8565-213A176BF642}" type="presOf" srcId="{7817193E-9AEC-4D7B-BE54-94BE114FC69F}" destId="{94E53560-9640-4E19-954C-5B1F3C611F14}" srcOrd="0" destOrd="0" presId="urn:microsoft.com/office/officeart/2008/layout/LinedList"/>
    <dgm:cxn modelId="{4A105D5D-FA4B-42C9-A600-971180EC0EDF}" type="presOf" srcId="{2D564CDB-DFC5-4B42-91CA-A213EA99A75C}" destId="{AA1DCB70-871A-4847-9A57-5FF82B17C0DD}" srcOrd="0" destOrd="0" presId="urn:microsoft.com/office/officeart/2008/layout/LinedList"/>
    <dgm:cxn modelId="{0D778F53-9647-4B7E-89B3-6D17FA0549F0}" type="presOf" srcId="{AEE57C7E-623D-4181-AED1-A5B28D0CCFA2}" destId="{DD498152-AD0B-4188-9355-389D8E2DB538}" srcOrd="0" destOrd="0" presId="urn:microsoft.com/office/officeart/2008/layout/LinedList"/>
    <dgm:cxn modelId="{4F3BCA79-CB47-4665-B24C-315D3D0B9D2C}" srcId="{AEE57C7E-623D-4181-AED1-A5B28D0CCFA2}" destId="{706ED7EC-8370-47E4-8D88-293E629AED81}" srcOrd="4" destOrd="0" parTransId="{9A414536-3741-4142-A45E-470791FC6572}" sibTransId="{86CF9080-F857-411B-8ACB-320EDEA3C7BC}"/>
    <dgm:cxn modelId="{F2D28282-AC04-49AD-9CFE-572BDA77C06A}" type="presOf" srcId="{98FFC457-746F-4A92-9551-AD92745A2D99}" destId="{A91DACA8-986D-47F7-BFE7-230A9F35316F}" srcOrd="0" destOrd="0" presId="urn:microsoft.com/office/officeart/2008/layout/LinedList"/>
    <dgm:cxn modelId="{B6CDB282-73F3-406D-946A-D06A9A23DB82}" type="presOf" srcId="{E379DE97-A355-4E52-9216-C5FBCD219BBC}" destId="{91B47935-A325-49B7-A254-693D297B2024}" srcOrd="0" destOrd="0" presId="urn:microsoft.com/office/officeart/2008/layout/LinedList"/>
    <dgm:cxn modelId="{7A59F589-7B7D-4E8F-ACEB-E7DA1D611B6B}" srcId="{AEE57C7E-623D-4181-AED1-A5B28D0CCFA2}" destId="{98FFC457-746F-4A92-9551-AD92745A2D99}" srcOrd="5" destOrd="0" parTransId="{5359B355-5130-44D2-BF42-A339093DE77E}" sibTransId="{1CA53A5A-DF18-444A-9D8A-8AC2FD911BA7}"/>
    <dgm:cxn modelId="{728BD894-9581-4535-BD8D-15FF9DF7231A}" srcId="{AEE57C7E-623D-4181-AED1-A5B28D0CCFA2}" destId="{6726A12D-B686-45E7-B314-DB5D863CAF0A}" srcOrd="1" destOrd="0" parTransId="{3B991269-D2F5-4E61-8A9C-3E4B1E33F7D1}" sibTransId="{53ADBF02-BD68-4077-AD0F-4F67461D27EB}"/>
    <dgm:cxn modelId="{806D5DA2-ADBF-47DF-9188-DF9DE9555130}" srcId="{AEE57C7E-623D-4181-AED1-A5B28D0CCFA2}" destId="{2D564CDB-DFC5-4B42-91CA-A213EA99A75C}" srcOrd="7" destOrd="0" parTransId="{0F261F3B-F81A-4242-9CD6-7C57C9575C52}" sibTransId="{55323ED1-F6B2-4C6A-8AA1-9748DA42ADA4}"/>
    <dgm:cxn modelId="{21F36FAB-5F55-428C-9301-F3F40A93ACEC}" type="presOf" srcId="{9C8217B1-F879-46B3-803A-BC98B96D8EFB}" destId="{E11022DD-E0C0-4971-A89D-4CCDE5DC26E5}" srcOrd="0" destOrd="0" presId="urn:microsoft.com/office/officeart/2008/layout/LinedList"/>
    <dgm:cxn modelId="{152405DE-6801-4C7F-ADD2-D4545C3D889D}" type="presOf" srcId="{3270A596-750E-47AF-80D1-9B51B844DE16}" destId="{6A607384-64AB-474C-B89F-D92EA69829C0}" srcOrd="0" destOrd="0" presId="urn:microsoft.com/office/officeart/2008/layout/LinedList"/>
    <dgm:cxn modelId="{FC631CE9-3A90-47E1-B6A1-685C93F20B6B}" srcId="{AEE57C7E-623D-4181-AED1-A5B28D0CCFA2}" destId="{7817193E-9AEC-4D7B-BE54-94BE114FC69F}" srcOrd="8" destOrd="0" parTransId="{D6DF2855-8649-446C-B9BB-0A3C66D0D34B}" sibTransId="{B80B39DE-0DA5-4010-A936-B0C46740174A}"/>
    <dgm:cxn modelId="{21C48AED-BFED-4429-A510-DCE8D98BC48F}" srcId="{AEE57C7E-623D-4181-AED1-A5B28D0CCFA2}" destId="{9C8217B1-F879-46B3-803A-BC98B96D8EFB}" srcOrd="3" destOrd="0" parTransId="{63824962-E7D4-4574-8133-CF2592739959}" sibTransId="{A5D497F1-865D-43EA-A5A3-28816A297AB3}"/>
    <dgm:cxn modelId="{ACF72577-8686-4CA9-BAE6-8A91DB35BCE9}" type="presParOf" srcId="{DD498152-AD0B-4188-9355-389D8E2DB538}" destId="{6790AC28-C22B-4277-B26B-972FB116F15A}" srcOrd="0" destOrd="0" presId="urn:microsoft.com/office/officeart/2008/layout/LinedList"/>
    <dgm:cxn modelId="{150F69F1-41B2-4589-B917-D3B408CA3533}" type="presParOf" srcId="{DD498152-AD0B-4188-9355-389D8E2DB538}" destId="{ACC6B3F2-1D28-4034-BEEF-983FF7189D01}" srcOrd="1" destOrd="0" presId="urn:microsoft.com/office/officeart/2008/layout/LinedList"/>
    <dgm:cxn modelId="{EFCF7BD1-5E8E-49C7-83B5-11C7D81D287A}" type="presParOf" srcId="{ACC6B3F2-1D28-4034-BEEF-983FF7189D01}" destId="{6A607384-64AB-474C-B89F-D92EA69829C0}" srcOrd="0" destOrd="0" presId="urn:microsoft.com/office/officeart/2008/layout/LinedList"/>
    <dgm:cxn modelId="{12F79815-04E0-47D2-9B00-FFA95CCE0F98}" type="presParOf" srcId="{ACC6B3F2-1D28-4034-BEEF-983FF7189D01}" destId="{2E7B7836-FBB9-4509-95C4-AF97D6A7DDD0}" srcOrd="1" destOrd="0" presId="urn:microsoft.com/office/officeart/2008/layout/LinedList"/>
    <dgm:cxn modelId="{7B0BF3FB-ABCD-4508-B99F-DD84B10603E6}" type="presParOf" srcId="{DD498152-AD0B-4188-9355-389D8E2DB538}" destId="{7BE0A27A-3A28-4839-A9A8-C4A7C9703F73}" srcOrd="2" destOrd="0" presId="urn:microsoft.com/office/officeart/2008/layout/LinedList"/>
    <dgm:cxn modelId="{A29CE93E-2A97-4D44-8085-78468564DE34}" type="presParOf" srcId="{DD498152-AD0B-4188-9355-389D8E2DB538}" destId="{2FC55EAB-D489-4485-8F72-739FB748353A}" srcOrd="3" destOrd="0" presId="urn:microsoft.com/office/officeart/2008/layout/LinedList"/>
    <dgm:cxn modelId="{CD6CDF66-61D5-451C-8F5E-D068355619BF}" type="presParOf" srcId="{2FC55EAB-D489-4485-8F72-739FB748353A}" destId="{D835D506-67A6-4BF0-9B47-1EBEE346F539}" srcOrd="0" destOrd="0" presId="urn:microsoft.com/office/officeart/2008/layout/LinedList"/>
    <dgm:cxn modelId="{07CA33A6-D5F9-4CF1-8481-8424BAA9A1CC}" type="presParOf" srcId="{2FC55EAB-D489-4485-8F72-739FB748353A}" destId="{0B28E248-2F06-4159-BBD8-6747BC9564CE}" srcOrd="1" destOrd="0" presId="urn:microsoft.com/office/officeart/2008/layout/LinedList"/>
    <dgm:cxn modelId="{A8B18EA7-BF36-4B58-AD7B-7680C2A1F071}" type="presParOf" srcId="{DD498152-AD0B-4188-9355-389D8E2DB538}" destId="{5CB77066-A838-40F4-83D8-023A5CC2AD2B}" srcOrd="4" destOrd="0" presId="urn:microsoft.com/office/officeart/2008/layout/LinedList"/>
    <dgm:cxn modelId="{59F0AFAE-B1EF-4C87-8BC4-E998AF70D838}" type="presParOf" srcId="{DD498152-AD0B-4188-9355-389D8E2DB538}" destId="{A2815157-FB3D-42A2-84D9-F87C5A546C6F}" srcOrd="5" destOrd="0" presId="urn:microsoft.com/office/officeart/2008/layout/LinedList"/>
    <dgm:cxn modelId="{E8F268C0-530F-484E-BD66-2E0EF30F39D9}" type="presParOf" srcId="{A2815157-FB3D-42A2-84D9-F87C5A546C6F}" destId="{91B47935-A325-49B7-A254-693D297B2024}" srcOrd="0" destOrd="0" presId="urn:microsoft.com/office/officeart/2008/layout/LinedList"/>
    <dgm:cxn modelId="{E870254F-015B-4FA7-AF3D-7B7099495E1D}" type="presParOf" srcId="{A2815157-FB3D-42A2-84D9-F87C5A546C6F}" destId="{C7511F09-B4D0-4B64-926C-CD3C920A6CAA}" srcOrd="1" destOrd="0" presId="urn:microsoft.com/office/officeart/2008/layout/LinedList"/>
    <dgm:cxn modelId="{55EFE433-DFAF-4CCF-8B8C-24ABB71B821A}" type="presParOf" srcId="{DD498152-AD0B-4188-9355-389D8E2DB538}" destId="{A5201B4D-8D3E-41CE-AF34-9ABEC7E74DAC}" srcOrd="6" destOrd="0" presId="urn:microsoft.com/office/officeart/2008/layout/LinedList"/>
    <dgm:cxn modelId="{EBA82E03-6995-40C5-9959-272BABC1AD2F}" type="presParOf" srcId="{DD498152-AD0B-4188-9355-389D8E2DB538}" destId="{9D4B5C18-1A85-4431-96EF-C03F57D642F5}" srcOrd="7" destOrd="0" presId="urn:microsoft.com/office/officeart/2008/layout/LinedList"/>
    <dgm:cxn modelId="{5C8D1C60-B075-4D95-97A7-60C3374A9D9B}" type="presParOf" srcId="{9D4B5C18-1A85-4431-96EF-C03F57D642F5}" destId="{E11022DD-E0C0-4971-A89D-4CCDE5DC26E5}" srcOrd="0" destOrd="0" presId="urn:microsoft.com/office/officeart/2008/layout/LinedList"/>
    <dgm:cxn modelId="{F7E65A43-3B50-47D7-9343-B1D71D9C9932}" type="presParOf" srcId="{9D4B5C18-1A85-4431-96EF-C03F57D642F5}" destId="{9C3FC728-B7EB-49AA-8F32-D2B89D101885}" srcOrd="1" destOrd="0" presId="urn:microsoft.com/office/officeart/2008/layout/LinedList"/>
    <dgm:cxn modelId="{4B89134B-2897-4789-A7DF-EBD277ECA535}" type="presParOf" srcId="{DD498152-AD0B-4188-9355-389D8E2DB538}" destId="{F8AE03EE-2597-48E7-A7CF-53A1F175FEEF}" srcOrd="8" destOrd="0" presId="urn:microsoft.com/office/officeart/2008/layout/LinedList"/>
    <dgm:cxn modelId="{ADB5D275-941C-40FD-AD12-B09751E05829}" type="presParOf" srcId="{DD498152-AD0B-4188-9355-389D8E2DB538}" destId="{E7FB3CD0-2344-4FC9-B61C-B29E08A57D8B}" srcOrd="9" destOrd="0" presId="urn:microsoft.com/office/officeart/2008/layout/LinedList"/>
    <dgm:cxn modelId="{DF53420E-457A-4307-9DA3-B03BA6FC30DC}" type="presParOf" srcId="{E7FB3CD0-2344-4FC9-B61C-B29E08A57D8B}" destId="{CD400A20-D0A0-4A8E-AAEE-742FA8538301}" srcOrd="0" destOrd="0" presId="urn:microsoft.com/office/officeart/2008/layout/LinedList"/>
    <dgm:cxn modelId="{98D1BB33-7EF1-464D-8286-2CD4382931DF}" type="presParOf" srcId="{E7FB3CD0-2344-4FC9-B61C-B29E08A57D8B}" destId="{42D6ED1D-DB67-4F5F-9463-89BEF47CCCA4}" srcOrd="1" destOrd="0" presId="urn:microsoft.com/office/officeart/2008/layout/LinedList"/>
    <dgm:cxn modelId="{09443634-8ACC-4D70-89DA-C8F7FE913318}" type="presParOf" srcId="{DD498152-AD0B-4188-9355-389D8E2DB538}" destId="{B61C3DB3-C919-4399-B794-84717B59CFFB}" srcOrd="10" destOrd="0" presId="urn:microsoft.com/office/officeart/2008/layout/LinedList"/>
    <dgm:cxn modelId="{223EC92F-4E0D-4900-BA83-0E716F14726F}" type="presParOf" srcId="{DD498152-AD0B-4188-9355-389D8E2DB538}" destId="{F64088A5-B11B-45C0-A796-C3B6826EC355}" srcOrd="11" destOrd="0" presId="urn:microsoft.com/office/officeart/2008/layout/LinedList"/>
    <dgm:cxn modelId="{E1AF72F1-1056-4E6A-BE17-7F78FCCF001E}" type="presParOf" srcId="{F64088A5-B11B-45C0-A796-C3B6826EC355}" destId="{A91DACA8-986D-47F7-BFE7-230A9F35316F}" srcOrd="0" destOrd="0" presId="urn:microsoft.com/office/officeart/2008/layout/LinedList"/>
    <dgm:cxn modelId="{780B1DE8-42E5-4D81-8F37-C4C173A4B237}" type="presParOf" srcId="{F64088A5-B11B-45C0-A796-C3B6826EC355}" destId="{57CA3946-CD09-497C-97AA-5637C7593247}" srcOrd="1" destOrd="0" presId="urn:microsoft.com/office/officeart/2008/layout/LinedList"/>
    <dgm:cxn modelId="{14058591-8E61-4ABE-8B87-0ACAC0323B4F}" type="presParOf" srcId="{DD498152-AD0B-4188-9355-389D8E2DB538}" destId="{E350EAFF-1E13-4A06-BA0F-753729343609}" srcOrd="12" destOrd="0" presId="urn:microsoft.com/office/officeart/2008/layout/LinedList"/>
    <dgm:cxn modelId="{946696ED-7FED-4D50-9912-A013D9B3BDC3}" type="presParOf" srcId="{DD498152-AD0B-4188-9355-389D8E2DB538}" destId="{F6F76C64-2F78-4A7F-8CD2-181807760B75}" srcOrd="13" destOrd="0" presId="urn:microsoft.com/office/officeart/2008/layout/LinedList"/>
    <dgm:cxn modelId="{DF0938F5-981C-461F-B97C-4FEBB857AF05}" type="presParOf" srcId="{F6F76C64-2F78-4A7F-8CD2-181807760B75}" destId="{CDCC4D09-E42B-489B-AA5E-0755C8F240E3}" srcOrd="0" destOrd="0" presId="urn:microsoft.com/office/officeart/2008/layout/LinedList"/>
    <dgm:cxn modelId="{D0BBEC73-8627-4422-A3F8-C0DD9B173DBF}" type="presParOf" srcId="{F6F76C64-2F78-4A7F-8CD2-181807760B75}" destId="{B79CA03F-279B-4D06-BBD5-23882618C19D}" srcOrd="1" destOrd="0" presId="urn:microsoft.com/office/officeart/2008/layout/LinedList"/>
    <dgm:cxn modelId="{1B2B736A-0F91-4216-A1FE-E32D175788AA}" type="presParOf" srcId="{DD498152-AD0B-4188-9355-389D8E2DB538}" destId="{918CFBEB-7B56-4702-8197-B78DA61F3F93}" srcOrd="14" destOrd="0" presId="urn:microsoft.com/office/officeart/2008/layout/LinedList"/>
    <dgm:cxn modelId="{FB587572-AEBE-4967-9044-529042544E6C}" type="presParOf" srcId="{DD498152-AD0B-4188-9355-389D8E2DB538}" destId="{3EC97217-8ACA-4271-87A5-5F1AC510AA2E}" srcOrd="15" destOrd="0" presId="urn:microsoft.com/office/officeart/2008/layout/LinedList"/>
    <dgm:cxn modelId="{4807F0A2-25BB-4C2D-A333-7525CA47F6F6}" type="presParOf" srcId="{3EC97217-8ACA-4271-87A5-5F1AC510AA2E}" destId="{AA1DCB70-871A-4847-9A57-5FF82B17C0DD}" srcOrd="0" destOrd="0" presId="urn:microsoft.com/office/officeart/2008/layout/LinedList"/>
    <dgm:cxn modelId="{350D7E5F-FE7F-401D-AD6F-F5292ADEFDC2}" type="presParOf" srcId="{3EC97217-8ACA-4271-87A5-5F1AC510AA2E}" destId="{7BEF7728-0B86-44FE-9BB1-68BAB9BD5894}" srcOrd="1" destOrd="0" presId="urn:microsoft.com/office/officeart/2008/layout/LinedList"/>
    <dgm:cxn modelId="{65AA4C8F-BB48-48DA-9972-FCDDED3B1672}" type="presParOf" srcId="{DD498152-AD0B-4188-9355-389D8E2DB538}" destId="{1AAFB2A8-F3AD-4486-9075-6BC2285C4017}" srcOrd="16" destOrd="0" presId="urn:microsoft.com/office/officeart/2008/layout/LinedList"/>
    <dgm:cxn modelId="{8F5DD8BE-8FCE-4BA9-A10C-5B86266735CC}" type="presParOf" srcId="{DD498152-AD0B-4188-9355-389D8E2DB538}" destId="{031A07A8-9277-4039-BA80-6A50D3CE34E8}" srcOrd="17" destOrd="0" presId="urn:microsoft.com/office/officeart/2008/layout/LinedList"/>
    <dgm:cxn modelId="{27529ED4-ACD0-4BC8-9AA0-81D0AC2A5E39}" type="presParOf" srcId="{031A07A8-9277-4039-BA80-6A50D3CE34E8}" destId="{94E53560-9640-4E19-954C-5B1F3C611F14}" srcOrd="0" destOrd="0" presId="urn:microsoft.com/office/officeart/2008/layout/LinedList"/>
    <dgm:cxn modelId="{758BABD2-74F0-41B5-90CA-6A486AD2C787}" type="presParOf" srcId="{031A07A8-9277-4039-BA80-6A50D3CE34E8}" destId="{9C4EB7CE-E611-4D90-BC82-9A6A59D22C88}"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72D94E5-9EF6-488B-8D6E-C244F6A1354F}">
      <dsp:nvSpPr>
        <dsp:cNvPr id="0" name=""/>
        <dsp:cNvSpPr/>
      </dsp:nvSpPr>
      <dsp:spPr>
        <a:xfrm>
          <a:off x="0" y="481283"/>
          <a:ext cx="6263640" cy="781200"/>
        </a:xfrm>
        <a:prstGeom prst="rect">
          <a:avLst/>
        </a:prstGeom>
        <a:solidFill>
          <a:schemeClr val="lt1">
            <a:alpha val="90000"/>
            <a:hueOff val="0"/>
            <a:satOff val="0"/>
            <a:lumOff val="0"/>
            <a:alphaOff val="0"/>
          </a:schemeClr>
        </a:solidFill>
        <a:ln w="12700" cap="flat" cmpd="sng" algn="ctr">
          <a:solidFill>
            <a:schemeClr val="accent5">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0CB0DE73-A1AF-41E1-9E3F-7C4263ADD0C6}">
      <dsp:nvSpPr>
        <dsp:cNvPr id="0" name=""/>
        <dsp:cNvSpPr/>
      </dsp:nvSpPr>
      <dsp:spPr>
        <a:xfrm>
          <a:off x="313182" y="23723"/>
          <a:ext cx="4384548" cy="915120"/>
        </a:xfrm>
        <a:prstGeom prst="round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5725" tIns="0" rIns="165725" bIns="0" numCol="1" spcCol="1270" anchor="ctr" anchorCtr="0">
          <a:noAutofit/>
        </a:bodyPr>
        <a:lstStyle/>
        <a:p>
          <a:pPr marL="0" lvl="0" indent="0" algn="l" defTabSz="1377950">
            <a:lnSpc>
              <a:spcPct val="90000"/>
            </a:lnSpc>
            <a:spcBef>
              <a:spcPct val="0"/>
            </a:spcBef>
            <a:spcAft>
              <a:spcPct val="35000"/>
            </a:spcAft>
            <a:buNone/>
          </a:pPr>
          <a:r>
            <a:rPr lang="en-US" sz="3100" kern="1200" dirty="0"/>
            <a:t>Dry</a:t>
          </a:r>
        </a:p>
      </dsp:txBody>
      <dsp:txXfrm>
        <a:off x="357854" y="68395"/>
        <a:ext cx="4295204" cy="825776"/>
      </dsp:txXfrm>
    </dsp:sp>
    <dsp:sp modelId="{0778D4BC-60F8-4FE4-95A8-8973FF67382E}">
      <dsp:nvSpPr>
        <dsp:cNvPr id="0" name=""/>
        <dsp:cNvSpPr/>
      </dsp:nvSpPr>
      <dsp:spPr>
        <a:xfrm>
          <a:off x="0" y="1887443"/>
          <a:ext cx="6263640" cy="781200"/>
        </a:xfrm>
        <a:prstGeom prst="rect">
          <a:avLst/>
        </a:prstGeom>
        <a:solidFill>
          <a:schemeClr val="lt1">
            <a:alpha val="90000"/>
            <a:hueOff val="0"/>
            <a:satOff val="0"/>
            <a:lumOff val="0"/>
            <a:alphaOff val="0"/>
          </a:schemeClr>
        </a:solidFill>
        <a:ln w="12700" cap="flat" cmpd="sng" algn="ctr">
          <a:solidFill>
            <a:schemeClr val="accent5">
              <a:hueOff val="-2252848"/>
              <a:satOff val="-5806"/>
              <a:lumOff val="-3922"/>
              <a:alphaOff val="0"/>
            </a:schemeClr>
          </a:solidFill>
          <a:prstDash val="solid"/>
          <a:miter lim="800000"/>
        </a:ln>
        <a:effectLst/>
      </dsp:spPr>
      <dsp:style>
        <a:lnRef idx="2">
          <a:scrgbClr r="0" g="0" b="0"/>
        </a:lnRef>
        <a:fillRef idx="1">
          <a:scrgbClr r="0" g="0" b="0"/>
        </a:fillRef>
        <a:effectRef idx="0">
          <a:scrgbClr r="0" g="0" b="0"/>
        </a:effectRef>
        <a:fontRef idx="minor"/>
      </dsp:style>
    </dsp:sp>
    <dsp:sp modelId="{0470B366-10C8-4453-9F71-393926B3228F}">
      <dsp:nvSpPr>
        <dsp:cNvPr id="0" name=""/>
        <dsp:cNvSpPr/>
      </dsp:nvSpPr>
      <dsp:spPr>
        <a:xfrm>
          <a:off x="313182" y="1429883"/>
          <a:ext cx="4384548" cy="915120"/>
        </a:xfrm>
        <a:prstGeom prst="roundRect">
          <a:avLst/>
        </a:prstGeom>
        <a:solidFill>
          <a:schemeClr val="accent5">
            <a:hueOff val="-2252848"/>
            <a:satOff val="-5806"/>
            <a:lumOff val="-392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5725" tIns="0" rIns="165725" bIns="0" numCol="1" spcCol="1270" anchor="ctr" anchorCtr="0">
          <a:noAutofit/>
        </a:bodyPr>
        <a:lstStyle/>
        <a:p>
          <a:pPr marL="0" lvl="0" indent="0" algn="l" defTabSz="1377950">
            <a:lnSpc>
              <a:spcPct val="90000"/>
            </a:lnSpc>
            <a:spcBef>
              <a:spcPct val="0"/>
            </a:spcBef>
            <a:spcAft>
              <a:spcPct val="35000"/>
            </a:spcAft>
            <a:buNone/>
          </a:pPr>
          <a:r>
            <a:rPr lang="en-US" sz="3100" kern="1200"/>
            <a:t>Oily</a:t>
          </a:r>
        </a:p>
      </dsp:txBody>
      <dsp:txXfrm>
        <a:off x="357854" y="1474555"/>
        <a:ext cx="4295204" cy="825776"/>
      </dsp:txXfrm>
    </dsp:sp>
    <dsp:sp modelId="{F665E08C-62FA-4049-982B-E72872FEDC1D}">
      <dsp:nvSpPr>
        <dsp:cNvPr id="0" name=""/>
        <dsp:cNvSpPr/>
      </dsp:nvSpPr>
      <dsp:spPr>
        <a:xfrm>
          <a:off x="0" y="3293603"/>
          <a:ext cx="6263640" cy="781200"/>
        </a:xfrm>
        <a:prstGeom prst="rect">
          <a:avLst/>
        </a:prstGeom>
        <a:solidFill>
          <a:schemeClr val="lt1">
            <a:alpha val="90000"/>
            <a:hueOff val="0"/>
            <a:satOff val="0"/>
            <a:lumOff val="0"/>
            <a:alphaOff val="0"/>
          </a:schemeClr>
        </a:solidFill>
        <a:ln w="12700" cap="flat" cmpd="sng" algn="ctr">
          <a:solidFill>
            <a:schemeClr val="accent5">
              <a:hueOff val="-4505695"/>
              <a:satOff val="-11613"/>
              <a:lumOff val="-7843"/>
              <a:alphaOff val="0"/>
            </a:schemeClr>
          </a:solidFill>
          <a:prstDash val="solid"/>
          <a:miter lim="800000"/>
        </a:ln>
        <a:effectLst/>
      </dsp:spPr>
      <dsp:style>
        <a:lnRef idx="2">
          <a:scrgbClr r="0" g="0" b="0"/>
        </a:lnRef>
        <a:fillRef idx="1">
          <a:scrgbClr r="0" g="0" b="0"/>
        </a:fillRef>
        <a:effectRef idx="0">
          <a:scrgbClr r="0" g="0" b="0"/>
        </a:effectRef>
        <a:fontRef idx="minor"/>
      </dsp:style>
    </dsp:sp>
    <dsp:sp modelId="{2A6EE830-BA5B-45E6-92F9-F2EDF8768CEB}">
      <dsp:nvSpPr>
        <dsp:cNvPr id="0" name=""/>
        <dsp:cNvSpPr/>
      </dsp:nvSpPr>
      <dsp:spPr>
        <a:xfrm>
          <a:off x="313182" y="2836043"/>
          <a:ext cx="4384548" cy="915120"/>
        </a:xfrm>
        <a:prstGeom prst="roundRect">
          <a:avLst/>
        </a:prstGeom>
        <a:solidFill>
          <a:schemeClr val="accent5">
            <a:hueOff val="-4505695"/>
            <a:satOff val="-11613"/>
            <a:lumOff val="-784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5725" tIns="0" rIns="165725" bIns="0" numCol="1" spcCol="1270" anchor="ctr" anchorCtr="0">
          <a:noAutofit/>
        </a:bodyPr>
        <a:lstStyle/>
        <a:p>
          <a:pPr marL="0" lvl="0" indent="0" algn="l" defTabSz="1377950">
            <a:lnSpc>
              <a:spcPct val="90000"/>
            </a:lnSpc>
            <a:spcBef>
              <a:spcPct val="0"/>
            </a:spcBef>
            <a:spcAft>
              <a:spcPct val="35000"/>
            </a:spcAft>
            <a:buNone/>
          </a:pPr>
          <a:r>
            <a:rPr lang="en-US" sz="3100" kern="1200"/>
            <a:t>Combination</a:t>
          </a:r>
        </a:p>
      </dsp:txBody>
      <dsp:txXfrm>
        <a:off x="357854" y="2880715"/>
        <a:ext cx="4295204" cy="825776"/>
      </dsp:txXfrm>
    </dsp:sp>
    <dsp:sp modelId="{479787B9-DB40-4036-9003-27C64A489D41}">
      <dsp:nvSpPr>
        <dsp:cNvPr id="0" name=""/>
        <dsp:cNvSpPr/>
      </dsp:nvSpPr>
      <dsp:spPr>
        <a:xfrm>
          <a:off x="0" y="4699763"/>
          <a:ext cx="6263640" cy="781200"/>
        </a:xfrm>
        <a:prstGeom prst="rect">
          <a:avLst/>
        </a:prstGeom>
        <a:solidFill>
          <a:schemeClr val="lt1">
            <a:alpha val="90000"/>
            <a:hueOff val="0"/>
            <a:satOff val="0"/>
            <a:lumOff val="0"/>
            <a:alphaOff val="0"/>
          </a:schemeClr>
        </a:solidFill>
        <a:ln w="12700" cap="flat" cmpd="sng" algn="ctr">
          <a:solidFill>
            <a:schemeClr val="accent5">
              <a:hueOff val="-6758543"/>
              <a:satOff val="-17419"/>
              <a:lumOff val="-11765"/>
              <a:alphaOff val="0"/>
            </a:schemeClr>
          </a:solidFill>
          <a:prstDash val="solid"/>
          <a:miter lim="800000"/>
        </a:ln>
        <a:effectLst/>
      </dsp:spPr>
      <dsp:style>
        <a:lnRef idx="2">
          <a:scrgbClr r="0" g="0" b="0"/>
        </a:lnRef>
        <a:fillRef idx="1">
          <a:scrgbClr r="0" g="0" b="0"/>
        </a:fillRef>
        <a:effectRef idx="0">
          <a:scrgbClr r="0" g="0" b="0"/>
        </a:effectRef>
        <a:fontRef idx="minor"/>
      </dsp:style>
    </dsp:sp>
    <dsp:sp modelId="{0282EA2E-ADE2-4596-B7B9-434F9EC59295}">
      <dsp:nvSpPr>
        <dsp:cNvPr id="0" name=""/>
        <dsp:cNvSpPr/>
      </dsp:nvSpPr>
      <dsp:spPr>
        <a:xfrm>
          <a:off x="313182" y="4242204"/>
          <a:ext cx="4384548" cy="915120"/>
        </a:xfrm>
        <a:prstGeom prst="roundRect">
          <a:avLst/>
        </a:prstGeom>
        <a:solidFill>
          <a:schemeClr val="accent5">
            <a:hueOff val="-6758543"/>
            <a:satOff val="-17419"/>
            <a:lumOff val="-1176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5725" tIns="0" rIns="165725" bIns="0" numCol="1" spcCol="1270" anchor="ctr" anchorCtr="0">
          <a:noAutofit/>
        </a:bodyPr>
        <a:lstStyle/>
        <a:p>
          <a:pPr marL="0" lvl="0" indent="0" algn="l" defTabSz="1377950">
            <a:lnSpc>
              <a:spcPct val="90000"/>
            </a:lnSpc>
            <a:spcBef>
              <a:spcPct val="0"/>
            </a:spcBef>
            <a:spcAft>
              <a:spcPct val="35000"/>
            </a:spcAft>
            <a:buNone/>
          </a:pPr>
          <a:r>
            <a:rPr lang="en-US" sz="3100" kern="1200"/>
            <a:t>Normal</a:t>
          </a:r>
        </a:p>
      </dsp:txBody>
      <dsp:txXfrm>
        <a:off x="357854" y="4286876"/>
        <a:ext cx="4295204" cy="825776"/>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C5C1D63-BABB-4516-9418-40C38070C2CB}">
      <dsp:nvSpPr>
        <dsp:cNvPr id="0" name=""/>
        <dsp:cNvSpPr/>
      </dsp:nvSpPr>
      <dsp:spPr>
        <a:xfrm>
          <a:off x="0" y="401543"/>
          <a:ext cx="6263640" cy="2293200"/>
        </a:xfrm>
        <a:prstGeom prst="round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0" tIns="152400" rIns="152400" bIns="152400" numCol="1" spcCol="1270" anchor="ctr" anchorCtr="0">
          <a:noAutofit/>
        </a:bodyPr>
        <a:lstStyle/>
        <a:p>
          <a:pPr marL="0" lvl="0" indent="0" algn="l" defTabSz="1778000">
            <a:lnSpc>
              <a:spcPct val="90000"/>
            </a:lnSpc>
            <a:spcBef>
              <a:spcPct val="0"/>
            </a:spcBef>
            <a:spcAft>
              <a:spcPct val="35000"/>
            </a:spcAft>
            <a:buNone/>
          </a:pPr>
          <a:r>
            <a:rPr lang="en-US" sz="4000" kern="1200" dirty="0"/>
            <a:t>While skin types are genetic and determined at birth , Skin conditions are acquired </a:t>
          </a:r>
        </a:p>
      </dsp:txBody>
      <dsp:txXfrm>
        <a:off x="111945" y="513488"/>
        <a:ext cx="6039750" cy="2069310"/>
      </dsp:txXfrm>
    </dsp:sp>
    <dsp:sp modelId="{C0F594E6-6487-4B06-946D-B77E326E2B01}">
      <dsp:nvSpPr>
        <dsp:cNvPr id="0" name=""/>
        <dsp:cNvSpPr/>
      </dsp:nvSpPr>
      <dsp:spPr>
        <a:xfrm>
          <a:off x="0" y="2809944"/>
          <a:ext cx="6263640" cy="2293200"/>
        </a:xfrm>
        <a:prstGeom prst="roundRect">
          <a:avLst/>
        </a:prstGeom>
        <a:solidFill>
          <a:schemeClr val="accent5">
            <a:hueOff val="-6758543"/>
            <a:satOff val="-17419"/>
            <a:lumOff val="-1176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0" tIns="152400" rIns="152400" bIns="152400" numCol="1" spcCol="1270" anchor="ctr" anchorCtr="0">
          <a:noAutofit/>
        </a:bodyPr>
        <a:lstStyle/>
        <a:p>
          <a:pPr marL="0" lvl="0" indent="0" algn="l" defTabSz="1778000">
            <a:lnSpc>
              <a:spcPct val="90000"/>
            </a:lnSpc>
            <a:spcBef>
              <a:spcPct val="0"/>
            </a:spcBef>
            <a:spcAft>
              <a:spcPct val="35000"/>
            </a:spcAft>
            <a:buNone/>
          </a:pPr>
          <a:r>
            <a:rPr lang="en-US" sz="4000" kern="1200" dirty="0"/>
            <a:t>Skin conditions is what the Medical Esthetician will be focusing on</a:t>
          </a:r>
        </a:p>
      </dsp:txBody>
      <dsp:txXfrm>
        <a:off x="111945" y="2921889"/>
        <a:ext cx="6039750" cy="2069310"/>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790AC28-C22B-4277-B26B-972FB116F15A}">
      <dsp:nvSpPr>
        <dsp:cNvPr id="0" name=""/>
        <dsp:cNvSpPr/>
      </dsp:nvSpPr>
      <dsp:spPr>
        <a:xfrm>
          <a:off x="0" y="588"/>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A607384-64AB-474C-B89F-D92EA69829C0}">
      <dsp:nvSpPr>
        <dsp:cNvPr id="0" name=""/>
        <dsp:cNvSpPr/>
      </dsp:nvSpPr>
      <dsp:spPr>
        <a:xfrm>
          <a:off x="0" y="588"/>
          <a:ext cx="10515600" cy="53533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7630" tIns="87630" rIns="87630" bIns="87630" numCol="1" spcCol="1270" anchor="t" anchorCtr="0">
          <a:noAutofit/>
        </a:bodyPr>
        <a:lstStyle/>
        <a:p>
          <a:pPr marL="0" lvl="0" indent="0" algn="l" defTabSz="1022350">
            <a:lnSpc>
              <a:spcPct val="90000"/>
            </a:lnSpc>
            <a:spcBef>
              <a:spcPct val="0"/>
            </a:spcBef>
            <a:spcAft>
              <a:spcPct val="35000"/>
            </a:spcAft>
            <a:buNone/>
          </a:pPr>
          <a:r>
            <a:rPr lang="en-US" sz="2300" kern="1200"/>
            <a:t>Many internal and external factors affect the condition of a person’s skin. </a:t>
          </a:r>
        </a:p>
      </dsp:txBody>
      <dsp:txXfrm>
        <a:off x="0" y="588"/>
        <a:ext cx="10515600" cy="535337"/>
      </dsp:txXfrm>
    </dsp:sp>
    <dsp:sp modelId="{7BE0A27A-3A28-4839-A9A8-C4A7C9703F73}">
      <dsp:nvSpPr>
        <dsp:cNvPr id="0" name=""/>
        <dsp:cNvSpPr/>
      </dsp:nvSpPr>
      <dsp:spPr>
        <a:xfrm>
          <a:off x="0" y="535926"/>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835D506-67A6-4BF0-9B47-1EBEE346F539}">
      <dsp:nvSpPr>
        <dsp:cNvPr id="0" name=""/>
        <dsp:cNvSpPr/>
      </dsp:nvSpPr>
      <dsp:spPr>
        <a:xfrm>
          <a:off x="0" y="535926"/>
          <a:ext cx="10515600" cy="53533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7630" tIns="87630" rIns="87630" bIns="87630" numCol="1" spcCol="1270" anchor="t" anchorCtr="0">
          <a:noAutofit/>
        </a:bodyPr>
        <a:lstStyle/>
        <a:p>
          <a:pPr marL="0" lvl="0" indent="0" algn="l" defTabSz="1022350">
            <a:lnSpc>
              <a:spcPct val="90000"/>
            </a:lnSpc>
            <a:spcBef>
              <a:spcPct val="0"/>
            </a:spcBef>
            <a:spcAft>
              <a:spcPct val="35000"/>
            </a:spcAft>
            <a:buNone/>
          </a:pPr>
          <a:r>
            <a:rPr lang="en-US" sz="2300" kern="1200"/>
            <a:t>Some of the most common skin conditions estheticians</a:t>
          </a:r>
        </a:p>
      </dsp:txBody>
      <dsp:txXfrm>
        <a:off x="0" y="535926"/>
        <a:ext cx="10515600" cy="535337"/>
      </dsp:txXfrm>
    </dsp:sp>
    <dsp:sp modelId="{5CB77066-A838-40F4-83D8-023A5CC2AD2B}">
      <dsp:nvSpPr>
        <dsp:cNvPr id="0" name=""/>
        <dsp:cNvSpPr/>
      </dsp:nvSpPr>
      <dsp:spPr>
        <a:xfrm>
          <a:off x="0" y="1071264"/>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1B47935-A325-49B7-A254-693D297B2024}">
      <dsp:nvSpPr>
        <dsp:cNvPr id="0" name=""/>
        <dsp:cNvSpPr/>
      </dsp:nvSpPr>
      <dsp:spPr>
        <a:xfrm>
          <a:off x="0" y="1071264"/>
          <a:ext cx="10515600" cy="53533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7630" tIns="87630" rIns="87630" bIns="87630" numCol="1" spcCol="1270" anchor="t" anchorCtr="0">
          <a:noAutofit/>
        </a:bodyPr>
        <a:lstStyle/>
        <a:p>
          <a:pPr marL="0" lvl="0" indent="0" algn="l" defTabSz="1022350">
            <a:lnSpc>
              <a:spcPct val="90000"/>
            </a:lnSpc>
            <a:spcBef>
              <a:spcPct val="0"/>
            </a:spcBef>
            <a:spcAft>
              <a:spcPct val="35000"/>
            </a:spcAft>
            <a:buNone/>
          </a:pPr>
          <a:r>
            <a:rPr lang="en-US" sz="2300" kern="1200" dirty="0"/>
            <a:t>Adult acne</a:t>
          </a:r>
        </a:p>
      </dsp:txBody>
      <dsp:txXfrm>
        <a:off x="0" y="1071264"/>
        <a:ext cx="10515600" cy="535337"/>
      </dsp:txXfrm>
    </dsp:sp>
    <dsp:sp modelId="{A5201B4D-8D3E-41CE-AF34-9ABEC7E74DAC}">
      <dsp:nvSpPr>
        <dsp:cNvPr id="0" name=""/>
        <dsp:cNvSpPr/>
      </dsp:nvSpPr>
      <dsp:spPr>
        <a:xfrm>
          <a:off x="0" y="1606602"/>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11022DD-E0C0-4971-A89D-4CCDE5DC26E5}">
      <dsp:nvSpPr>
        <dsp:cNvPr id="0" name=""/>
        <dsp:cNvSpPr/>
      </dsp:nvSpPr>
      <dsp:spPr>
        <a:xfrm>
          <a:off x="0" y="1606602"/>
          <a:ext cx="10515600" cy="53533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7630" tIns="87630" rIns="87630" bIns="87630" numCol="1" spcCol="1270" anchor="t" anchorCtr="0">
          <a:noAutofit/>
        </a:bodyPr>
        <a:lstStyle/>
        <a:p>
          <a:pPr marL="0" lvl="0" indent="0" algn="l" defTabSz="1022350">
            <a:lnSpc>
              <a:spcPct val="90000"/>
            </a:lnSpc>
            <a:spcBef>
              <a:spcPct val="0"/>
            </a:spcBef>
            <a:spcAft>
              <a:spcPct val="35000"/>
            </a:spcAft>
            <a:buNone/>
          </a:pPr>
          <a:r>
            <a:rPr lang="en-US" sz="2300" kern="1200"/>
            <a:t>Extrinsic aging (from sun exposure and the environment)</a:t>
          </a:r>
        </a:p>
      </dsp:txBody>
      <dsp:txXfrm>
        <a:off x="0" y="1606602"/>
        <a:ext cx="10515600" cy="535337"/>
      </dsp:txXfrm>
    </dsp:sp>
    <dsp:sp modelId="{F8AE03EE-2597-48E7-A7CF-53A1F175FEEF}">
      <dsp:nvSpPr>
        <dsp:cNvPr id="0" name=""/>
        <dsp:cNvSpPr/>
      </dsp:nvSpPr>
      <dsp:spPr>
        <a:xfrm>
          <a:off x="0" y="2141940"/>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D400A20-D0A0-4A8E-AAEE-742FA8538301}">
      <dsp:nvSpPr>
        <dsp:cNvPr id="0" name=""/>
        <dsp:cNvSpPr/>
      </dsp:nvSpPr>
      <dsp:spPr>
        <a:xfrm>
          <a:off x="0" y="2141940"/>
          <a:ext cx="10515600" cy="53533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7630" tIns="87630" rIns="87630" bIns="87630" numCol="1" spcCol="1270" anchor="t" anchorCtr="0">
          <a:noAutofit/>
        </a:bodyPr>
        <a:lstStyle/>
        <a:p>
          <a:pPr marL="0" lvl="0" indent="0" algn="l" defTabSz="1022350">
            <a:lnSpc>
              <a:spcPct val="90000"/>
            </a:lnSpc>
            <a:spcBef>
              <a:spcPct val="0"/>
            </a:spcBef>
            <a:spcAft>
              <a:spcPct val="35000"/>
            </a:spcAft>
            <a:buNone/>
          </a:pPr>
          <a:r>
            <a:rPr lang="en-US" sz="2300" kern="1200"/>
            <a:t>hormonal fluctuations</a:t>
          </a:r>
        </a:p>
      </dsp:txBody>
      <dsp:txXfrm>
        <a:off x="0" y="2141940"/>
        <a:ext cx="10515600" cy="535337"/>
      </dsp:txXfrm>
    </dsp:sp>
    <dsp:sp modelId="{B61C3DB3-C919-4399-B794-84717B59CFFB}">
      <dsp:nvSpPr>
        <dsp:cNvPr id="0" name=""/>
        <dsp:cNvSpPr/>
      </dsp:nvSpPr>
      <dsp:spPr>
        <a:xfrm>
          <a:off x="0" y="2677277"/>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91DACA8-986D-47F7-BFE7-230A9F35316F}">
      <dsp:nvSpPr>
        <dsp:cNvPr id="0" name=""/>
        <dsp:cNvSpPr/>
      </dsp:nvSpPr>
      <dsp:spPr>
        <a:xfrm>
          <a:off x="0" y="2677277"/>
          <a:ext cx="10515600" cy="53533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7630" tIns="87630" rIns="87630" bIns="87630" numCol="1" spcCol="1270" anchor="t" anchorCtr="0">
          <a:noAutofit/>
        </a:bodyPr>
        <a:lstStyle/>
        <a:p>
          <a:pPr marL="0" lvl="0" indent="0" algn="l" defTabSz="1022350">
            <a:lnSpc>
              <a:spcPct val="90000"/>
            </a:lnSpc>
            <a:spcBef>
              <a:spcPct val="0"/>
            </a:spcBef>
            <a:spcAft>
              <a:spcPct val="35000"/>
            </a:spcAft>
            <a:buNone/>
          </a:pPr>
          <a:r>
            <a:rPr lang="en-US" sz="2300" kern="1200"/>
            <a:t>Dehydration</a:t>
          </a:r>
        </a:p>
      </dsp:txBody>
      <dsp:txXfrm>
        <a:off x="0" y="2677277"/>
        <a:ext cx="10515600" cy="535337"/>
      </dsp:txXfrm>
    </dsp:sp>
    <dsp:sp modelId="{E350EAFF-1E13-4A06-BA0F-753729343609}">
      <dsp:nvSpPr>
        <dsp:cNvPr id="0" name=""/>
        <dsp:cNvSpPr/>
      </dsp:nvSpPr>
      <dsp:spPr>
        <a:xfrm>
          <a:off x="0" y="3212615"/>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DCC4D09-E42B-489B-AA5E-0755C8F240E3}">
      <dsp:nvSpPr>
        <dsp:cNvPr id="0" name=""/>
        <dsp:cNvSpPr/>
      </dsp:nvSpPr>
      <dsp:spPr>
        <a:xfrm>
          <a:off x="0" y="3212615"/>
          <a:ext cx="10515600" cy="53533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7630" tIns="87630" rIns="87630" bIns="87630" numCol="1" spcCol="1270" anchor="t" anchorCtr="0">
          <a:noAutofit/>
        </a:bodyPr>
        <a:lstStyle/>
        <a:p>
          <a:pPr marL="0" lvl="0" indent="0" algn="l" defTabSz="1022350">
            <a:lnSpc>
              <a:spcPct val="90000"/>
            </a:lnSpc>
            <a:spcBef>
              <a:spcPct val="0"/>
            </a:spcBef>
            <a:spcAft>
              <a:spcPct val="35000"/>
            </a:spcAft>
            <a:buNone/>
          </a:pPr>
          <a:r>
            <a:rPr lang="en-US" sz="2300" kern="1200"/>
            <a:t>Pigmentation disorders </a:t>
          </a:r>
        </a:p>
      </dsp:txBody>
      <dsp:txXfrm>
        <a:off x="0" y="3212615"/>
        <a:ext cx="10515600" cy="535337"/>
      </dsp:txXfrm>
    </dsp:sp>
    <dsp:sp modelId="{918CFBEB-7B56-4702-8197-B78DA61F3F93}">
      <dsp:nvSpPr>
        <dsp:cNvPr id="0" name=""/>
        <dsp:cNvSpPr/>
      </dsp:nvSpPr>
      <dsp:spPr>
        <a:xfrm>
          <a:off x="0" y="3747953"/>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A1DCB70-871A-4847-9A57-5FF82B17C0DD}">
      <dsp:nvSpPr>
        <dsp:cNvPr id="0" name=""/>
        <dsp:cNvSpPr/>
      </dsp:nvSpPr>
      <dsp:spPr>
        <a:xfrm>
          <a:off x="0" y="3747953"/>
          <a:ext cx="10515600" cy="53533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7630" tIns="87630" rIns="87630" bIns="87630" numCol="1" spcCol="1270" anchor="t" anchorCtr="0">
          <a:noAutofit/>
        </a:bodyPr>
        <a:lstStyle/>
        <a:p>
          <a:pPr marL="0" lvl="0" indent="0" algn="l" defTabSz="1022350">
            <a:lnSpc>
              <a:spcPct val="90000"/>
            </a:lnSpc>
            <a:spcBef>
              <a:spcPct val="0"/>
            </a:spcBef>
            <a:spcAft>
              <a:spcPct val="35000"/>
            </a:spcAft>
            <a:buNone/>
          </a:pPr>
          <a:r>
            <a:rPr lang="en-US" sz="2300" kern="1200"/>
            <a:t>Comedones</a:t>
          </a:r>
        </a:p>
      </dsp:txBody>
      <dsp:txXfrm>
        <a:off x="0" y="3747953"/>
        <a:ext cx="10515600" cy="535337"/>
      </dsp:txXfrm>
    </dsp:sp>
    <dsp:sp modelId="{1AAFB2A8-F3AD-4486-9075-6BC2285C4017}">
      <dsp:nvSpPr>
        <dsp:cNvPr id="0" name=""/>
        <dsp:cNvSpPr/>
      </dsp:nvSpPr>
      <dsp:spPr>
        <a:xfrm>
          <a:off x="0" y="4283291"/>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4E53560-9640-4E19-954C-5B1F3C611F14}">
      <dsp:nvSpPr>
        <dsp:cNvPr id="0" name=""/>
        <dsp:cNvSpPr/>
      </dsp:nvSpPr>
      <dsp:spPr>
        <a:xfrm>
          <a:off x="0" y="4283291"/>
          <a:ext cx="10515600" cy="53533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7630" tIns="87630" rIns="87630" bIns="87630" numCol="1" spcCol="1270" anchor="t" anchorCtr="0">
          <a:noAutofit/>
        </a:bodyPr>
        <a:lstStyle/>
        <a:p>
          <a:pPr marL="0" lvl="0" indent="0" algn="l" defTabSz="1022350">
            <a:lnSpc>
              <a:spcPct val="90000"/>
            </a:lnSpc>
            <a:spcBef>
              <a:spcPct val="0"/>
            </a:spcBef>
            <a:spcAft>
              <a:spcPct val="35000"/>
            </a:spcAft>
            <a:buNone/>
          </a:pPr>
          <a:r>
            <a:rPr lang="en-US" sz="2300" kern="1200"/>
            <a:t>Hyperkeratinization, and erythema (redness). </a:t>
          </a:r>
        </a:p>
      </dsp:txBody>
      <dsp:txXfrm>
        <a:off x="0" y="4283291"/>
        <a:ext cx="10515600" cy="535337"/>
      </dsp:txXfrm>
    </dsp:sp>
  </dsp:spTree>
</dsp:drawing>
</file>

<file path=ppt/diagrams/layout1.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CA"/>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91363D2-56DF-4ED8-85EA-172B203A49F1}" type="datetimeFigureOut">
              <a:rPr lang="en-CA" smtClean="0"/>
              <a:t>2023-01-25</a:t>
            </a:fld>
            <a:endParaRPr lang="en-CA"/>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CA"/>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CA"/>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219E041-8A78-4B95-B0DE-C6721BE5017A}" type="slidenum">
              <a:rPr lang="en-CA" smtClean="0"/>
              <a:t>‹#›</a:t>
            </a:fld>
            <a:endParaRPr lang="en-CA"/>
          </a:p>
        </p:txBody>
      </p:sp>
    </p:spTree>
    <p:extLst>
      <p:ext uri="{BB962C8B-B14F-4D97-AF65-F5344CB8AC3E}">
        <p14:creationId xmlns:p14="http://schemas.microsoft.com/office/powerpoint/2010/main" val="260514447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2.xml"/><Relationship Id="rId4" Type="http://schemas.openxmlformats.org/officeDocument/2006/relationships/image" Target="../media/image3.png"/></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CA"/>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CA"/>
          </a:p>
        </p:txBody>
      </p:sp>
      <p:sp>
        <p:nvSpPr>
          <p:cNvPr id="4" name="Date Placeholder 3"/>
          <p:cNvSpPr>
            <a:spLocks noGrp="1"/>
          </p:cNvSpPr>
          <p:nvPr>
            <p:ph type="dt" sz="half" idx="10"/>
          </p:nvPr>
        </p:nvSpPr>
        <p:spPr/>
        <p:txBody>
          <a:bodyPr/>
          <a:lstStyle/>
          <a:p>
            <a:fld id="{9C3C8D2C-1948-4B85-A0A3-8D17DBB6F9B6}" type="datetimeFigureOut">
              <a:rPr lang="en-CA" smtClean="0"/>
              <a:t>2023-01-25</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187458710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CA"/>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p:cNvSpPr>
            <a:spLocks noGrp="1"/>
          </p:cNvSpPr>
          <p:nvPr>
            <p:ph type="dt" sz="half" idx="10"/>
          </p:nvPr>
        </p:nvSpPr>
        <p:spPr/>
        <p:txBody>
          <a:bodyPr/>
          <a:lstStyle/>
          <a:p>
            <a:fld id="{9C3C8D2C-1948-4B85-A0A3-8D17DBB6F9B6}" type="datetimeFigureOut">
              <a:rPr lang="en-CA" smtClean="0"/>
              <a:t>2023-01-25</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18801622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CA"/>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9C3C8D2C-1948-4B85-A0A3-8D17DBB6F9B6}" type="datetimeFigureOut">
              <a:rPr lang="en-CA" smtClean="0"/>
              <a:t>2023-01-25</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381607707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CA"/>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Date Placeholder 4"/>
          <p:cNvSpPr>
            <a:spLocks noGrp="1"/>
          </p:cNvSpPr>
          <p:nvPr>
            <p:ph type="dt" sz="half" idx="10"/>
          </p:nvPr>
        </p:nvSpPr>
        <p:spPr/>
        <p:txBody>
          <a:bodyPr/>
          <a:lstStyle/>
          <a:p>
            <a:fld id="{9C3C8D2C-1948-4B85-A0A3-8D17DBB6F9B6}" type="datetimeFigureOut">
              <a:rPr lang="en-CA" smtClean="0"/>
              <a:t>2023-01-25</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192378764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CA"/>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7" name="Date Placeholder 6"/>
          <p:cNvSpPr>
            <a:spLocks noGrp="1"/>
          </p:cNvSpPr>
          <p:nvPr>
            <p:ph type="dt" sz="half" idx="10"/>
          </p:nvPr>
        </p:nvSpPr>
        <p:spPr/>
        <p:txBody>
          <a:bodyPr/>
          <a:lstStyle/>
          <a:p>
            <a:fld id="{9C3C8D2C-1948-4B85-A0A3-8D17DBB6F9B6}" type="datetimeFigureOut">
              <a:rPr lang="en-CA" smtClean="0"/>
              <a:t>2023-01-25</a:t>
            </a:fld>
            <a:endParaRPr lang="en-CA"/>
          </a:p>
        </p:txBody>
      </p:sp>
      <p:sp>
        <p:nvSpPr>
          <p:cNvPr id="8" name="Footer Placeholder 7"/>
          <p:cNvSpPr>
            <a:spLocks noGrp="1"/>
          </p:cNvSpPr>
          <p:nvPr>
            <p:ph type="ftr" sz="quarter" idx="11"/>
          </p:nvPr>
        </p:nvSpPr>
        <p:spPr/>
        <p:txBody>
          <a:bodyPr/>
          <a:lstStyle/>
          <a:p>
            <a:endParaRPr lang="en-CA"/>
          </a:p>
        </p:txBody>
      </p:sp>
      <p:sp>
        <p:nvSpPr>
          <p:cNvPr id="9" name="Slide Number Placeholder 8"/>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47080857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CA"/>
          </a:p>
        </p:txBody>
      </p:sp>
      <p:sp>
        <p:nvSpPr>
          <p:cNvPr id="3" name="Date Placeholder 2"/>
          <p:cNvSpPr>
            <a:spLocks noGrp="1"/>
          </p:cNvSpPr>
          <p:nvPr>
            <p:ph type="dt" sz="half" idx="10"/>
          </p:nvPr>
        </p:nvSpPr>
        <p:spPr/>
        <p:txBody>
          <a:bodyPr/>
          <a:lstStyle/>
          <a:p>
            <a:fld id="{9C3C8D2C-1948-4B85-A0A3-8D17DBB6F9B6}" type="datetimeFigureOut">
              <a:rPr lang="en-CA" smtClean="0"/>
              <a:t>2023-01-25</a:t>
            </a:fld>
            <a:endParaRPr lang="en-CA"/>
          </a:p>
        </p:txBody>
      </p:sp>
      <p:sp>
        <p:nvSpPr>
          <p:cNvPr id="4" name="Footer Placeholder 3"/>
          <p:cNvSpPr>
            <a:spLocks noGrp="1"/>
          </p:cNvSpPr>
          <p:nvPr>
            <p:ph type="ftr" sz="quarter" idx="11"/>
          </p:nvPr>
        </p:nvSpPr>
        <p:spPr/>
        <p:txBody>
          <a:bodyPr/>
          <a:lstStyle/>
          <a:p>
            <a:endParaRPr lang="en-CA"/>
          </a:p>
        </p:txBody>
      </p:sp>
      <p:sp>
        <p:nvSpPr>
          <p:cNvPr id="5" name="Slide Number Placeholder 4"/>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342356746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3C8D2C-1948-4B85-A0A3-8D17DBB6F9B6}" type="datetimeFigureOut">
              <a:rPr lang="en-CA" smtClean="0"/>
              <a:t>2023-01-25</a:t>
            </a:fld>
            <a:endParaRPr lang="en-CA"/>
          </a:p>
        </p:txBody>
      </p:sp>
      <p:sp>
        <p:nvSpPr>
          <p:cNvPr id="3" name="Footer Placeholder 2"/>
          <p:cNvSpPr>
            <a:spLocks noGrp="1"/>
          </p:cNvSpPr>
          <p:nvPr>
            <p:ph type="ftr" sz="quarter" idx="11"/>
          </p:nvPr>
        </p:nvSpPr>
        <p:spPr/>
        <p:txBody>
          <a:bodyPr/>
          <a:lstStyle/>
          <a:p>
            <a:endParaRPr lang="en-CA"/>
          </a:p>
        </p:txBody>
      </p:sp>
      <p:sp>
        <p:nvSpPr>
          <p:cNvPr id="4" name="Slide Number Placeholder 3"/>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337641334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CA"/>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9C3C8D2C-1948-4B85-A0A3-8D17DBB6F9B6}" type="datetimeFigureOut">
              <a:rPr lang="en-CA" smtClean="0"/>
              <a:t>2023-01-25</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218175960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CA"/>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CA"/>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9C3C8D2C-1948-4B85-A0A3-8D17DBB6F9B6}" type="datetimeFigureOut">
              <a:rPr lang="en-CA" smtClean="0"/>
              <a:t>2023-01-25</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666468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CA"/>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p:cNvSpPr>
            <a:spLocks noGrp="1"/>
          </p:cNvSpPr>
          <p:nvPr>
            <p:ph type="dt" sz="half" idx="10"/>
          </p:nvPr>
        </p:nvSpPr>
        <p:spPr/>
        <p:txBody>
          <a:bodyPr/>
          <a:lstStyle/>
          <a:p>
            <a:fld id="{9C3C8D2C-1948-4B85-A0A3-8D17DBB6F9B6}" type="datetimeFigureOut">
              <a:rPr lang="en-CA" smtClean="0"/>
              <a:t>2023-01-25</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301448562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CA"/>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p:cNvSpPr>
            <a:spLocks noGrp="1"/>
          </p:cNvSpPr>
          <p:nvPr>
            <p:ph type="dt" sz="half" idx="10"/>
          </p:nvPr>
        </p:nvSpPr>
        <p:spPr/>
        <p:txBody>
          <a:bodyPr/>
          <a:lstStyle/>
          <a:p>
            <a:fld id="{9C3C8D2C-1948-4B85-A0A3-8D17DBB6F9B6}" type="datetimeFigureOut">
              <a:rPr lang="en-CA" smtClean="0"/>
              <a:t>2023-01-25</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17711448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EFBA58-8615-4778-8C15-2CC39331EBB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CA"/>
          </a:p>
        </p:txBody>
      </p:sp>
      <p:sp>
        <p:nvSpPr>
          <p:cNvPr id="3" name="Subtitle 2">
            <a:extLst>
              <a:ext uri="{FF2B5EF4-FFF2-40B4-BE49-F238E27FC236}">
                <a16:creationId xmlns:a16="http://schemas.microsoft.com/office/drawing/2014/main" id="{16EA20DE-CC3D-4BFE-B8ED-18457052EC7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CA"/>
          </a:p>
        </p:txBody>
      </p:sp>
      <p:sp>
        <p:nvSpPr>
          <p:cNvPr id="4" name="Date Placeholder 3">
            <a:extLst>
              <a:ext uri="{FF2B5EF4-FFF2-40B4-BE49-F238E27FC236}">
                <a16:creationId xmlns:a16="http://schemas.microsoft.com/office/drawing/2014/main" id="{40FCD4A0-76AA-4DEE-929F-F7354EB17F97}"/>
              </a:ext>
            </a:extLst>
          </p:cNvPr>
          <p:cNvSpPr>
            <a:spLocks noGrp="1"/>
          </p:cNvSpPr>
          <p:nvPr>
            <p:ph type="dt" sz="half" idx="10"/>
          </p:nvPr>
        </p:nvSpPr>
        <p:spPr/>
        <p:txBody>
          <a:bodyPr/>
          <a:lstStyle/>
          <a:p>
            <a:fld id="{73C4745C-428B-4B0B-8F6A-602D577E8B0B}" type="datetimeFigureOut">
              <a:rPr lang="en-CA" smtClean="0"/>
              <a:pPr/>
              <a:t>2023-01-25</a:t>
            </a:fld>
            <a:endParaRPr lang="en-CA"/>
          </a:p>
        </p:txBody>
      </p:sp>
      <p:sp>
        <p:nvSpPr>
          <p:cNvPr id="5" name="Footer Placeholder 4">
            <a:extLst>
              <a:ext uri="{FF2B5EF4-FFF2-40B4-BE49-F238E27FC236}">
                <a16:creationId xmlns:a16="http://schemas.microsoft.com/office/drawing/2014/main" id="{73CC0BB9-507D-4163-8377-BE12CACE0788}"/>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B5755A2E-B7E0-4824-B170-10DFDB96B004}"/>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34755905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988C32-4994-4ECE-86AA-863284065853}"/>
              </a:ext>
            </a:extLst>
          </p:cNvPr>
          <p:cNvSpPr>
            <a:spLocks noGrp="1"/>
          </p:cNvSpPr>
          <p:nvPr>
            <p:ph type="title"/>
          </p:nvPr>
        </p:nvSpPr>
        <p:spPr/>
        <p:txBody>
          <a:bodyPr/>
          <a:lstStyle/>
          <a:p>
            <a:r>
              <a:rPr lang="en-US"/>
              <a:t>Click to edit Master title style</a:t>
            </a:r>
            <a:endParaRPr lang="en-CA"/>
          </a:p>
        </p:txBody>
      </p:sp>
      <p:sp>
        <p:nvSpPr>
          <p:cNvPr id="3" name="Content Placeholder 2">
            <a:extLst>
              <a:ext uri="{FF2B5EF4-FFF2-40B4-BE49-F238E27FC236}">
                <a16:creationId xmlns:a16="http://schemas.microsoft.com/office/drawing/2014/main" id="{FCD12ED3-139F-4720-B5EE-959E895ACA25}"/>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05090DC4-1B14-4D2D-95EB-766AD2BD1689}"/>
              </a:ext>
            </a:extLst>
          </p:cNvPr>
          <p:cNvSpPr>
            <a:spLocks noGrp="1"/>
          </p:cNvSpPr>
          <p:nvPr>
            <p:ph type="dt" sz="half" idx="10"/>
          </p:nvPr>
        </p:nvSpPr>
        <p:spPr/>
        <p:txBody>
          <a:bodyPr/>
          <a:lstStyle/>
          <a:p>
            <a:fld id="{73C4745C-428B-4B0B-8F6A-602D577E8B0B}" type="datetimeFigureOut">
              <a:rPr lang="en-CA" smtClean="0"/>
              <a:pPr/>
              <a:t>2023-01-25</a:t>
            </a:fld>
            <a:endParaRPr lang="en-CA"/>
          </a:p>
        </p:txBody>
      </p:sp>
      <p:sp>
        <p:nvSpPr>
          <p:cNvPr id="5" name="Footer Placeholder 4">
            <a:extLst>
              <a:ext uri="{FF2B5EF4-FFF2-40B4-BE49-F238E27FC236}">
                <a16:creationId xmlns:a16="http://schemas.microsoft.com/office/drawing/2014/main" id="{9FCB891A-3C5C-4ABD-AE35-689873E90C34}"/>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858C85D3-CD45-4F50-A5F3-747BA7BF3061}"/>
              </a:ext>
            </a:extLst>
          </p:cNvPr>
          <p:cNvSpPr>
            <a:spLocks noGrp="1"/>
          </p:cNvSpPr>
          <p:nvPr>
            <p:ph type="sldNum" sz="quarter" idx="12"/>
          </p:nvPr>
        </p:nvSpPr>
        <p:spPr/>
        <p:txBody>
          <a:bodyPr/>
          <a:lstStyle/>
          <a:p>
            <a:fld id="{559AB439-DE0E-4579-95AC-E350C482DFC4}" type="slidenum">
              <a:rPr lang="en-CA" smtClean="0"/>
              <a:pPr/>
              <a:t>‹#›</a:t>
            </a:fld>
            <a:endParaRPr lang="en-CA"/>
          </a:p>
        </p:txBody>
      </p:sp>
      <p:pic>
        <p:nvPicPr>
          <p:cNvPr id="8" name="Picture 7">
            <a:extLst>
              <a:ext uri="{FF2B5EF4-FFF2-40B4-BE49-F238E27FC236}">
                <a16:creationId xmlns:a16="http://schemas.microsoft.com/office/drawing/2014/main" id="{A71419C9-03D9-4E74-ABFE-E6964B5B215F}"/>
              </a:ext>
            </a:extLst>
          </p:cNvPr>
          <p:cNvPicPr>
            <a:picLocks noChangeAspect="1"/>
          </p:cNvPicPr>
          <p:nvPr userDrawn="1"/>
        </p:nvPicPr>
        <p:blipFill>
          <a:blip r:embed="rId2"/>
          <a:stretch>
            <a:fillRect/>
          </a:stretch>
        </p:blipFill>
        <p:spPr>
          <a:xfrm>
            <a:off x="4253" y="510363"/>
            <a:ext cx="495477" cy="776177"/>
          </a:xfrm>
          <a:prstGeom prst="rect">
            <a:avLst/>
          </a:prstGeom>
        </p:spPr>
      </p:pic>
      <p:pic>
        <p:nvPicPr>
          <p:cNvPr id="9" name="Picture 8">
            <a:extLst>
              <a:ext uri="{FF2B5EF4-FFF2-40B4-BE49-F238E27FC236}">
                <a16:creationId xmlns:a16="http://schemas.microsoft.com/office/drawing/2014/main" id="{85F2D566-7FD7-4207-82BF-A2AB058AB89F}"/>
              </a:ext>
            </a:extLst>
          </p:cNvPr>
          <p:cNvPicPr>
            <a:picLocks noChangeAspect="1"/>
          </p:cNvPicPr>
          <p:nvPr userDrawn="1"/>
        </p:nvPicPr>
        <p:blipFill>
          <a:blip r:embed="rId3"/>
          <a:stretch>
            <a:fillRect/>
          </a:stretch>
        </p:blipFill>
        <p:spPr>
          <a:xfrm rot="10800000">
            <a:off x="1" y="6581556"/>
            <a:ext cx="12192000" cy="345368"/>
          </a:xfrm>
          <a:prstGeom prst="rect">
            <a:avLst/>
          </a:prstGeom>
        </p:spPr>
      </p:pic>
      <p:pic>
        <p:nvPicPr>
          <p:cNvPr id="11" name="Picture 10" descr="Logo&#10;&#10;Description automatically generated">
            <a:extLst>
              <a:ext uri="{FF2B5EF4-FFF2-40B4-BE49-F238E27FC236}">
                <a16:creationId xmlns:a16="http://schemas.microsoft.com/office/drawing/2014/main" id="{126F394A-9424-B292-CB6D-537C1E7D4DF6}"/>
              </a:ext>
            </a:extLst>
          </p:cNvPr>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10706522" y="315828"/>
            <a:ext cx="1165246" cy="1165246"/>
          </a:xfrm>
          <a:prstGeom prst="rect">
            <a:avLst/>
          </a:prstGeom>
        </p:spPr>
      </p:pic>
    </p:spTree>
    <p:extLst>
      <p:ext uri="{BB962C8B-B14F-4D97-AF65-F5344CB8AC3E}">
        <p14:creationId xmlns:p14="http://schemas.microsoft.com/office/powerpoint/2010/main" val="378288659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E36DBC-228A-40DA-A5FB-CA3DC2F8FD00}"/>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CA"/>
          </a:p>
        </p:txBody>
      </p:sp>
      <p:sp>
        <p:nvSpPr>
          <p:cNvPr id="3" name="Text Placeholder 2">
            <a:extLst>
              <a:ext uri="{FF2B5EF4-FFF2-40B4-BE49-F238E27FC236}">
                <a16:creationId xmlns:a16="http://schemas.microsoft.com/office/drawing/2014/main" id="{33ACE32F-20E9-4142-BD19-D9988FD9080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BFA2CBA-D807-41FF-94DC-BCC70C37629D}"/>
              </a:ext>
            </a:extLst>
          </p:cNvPr>
          <p:cNvSpPr>
            <a:spLocks noGrp="1"/>
          </p:cNvSpPr>
          <p:nvPr>
            <p:ph type="dt" sz="half" idx="10"/>
          </p:nvPr>
        </p:nvSpPr>
        <p:spPr/>
        <p:txBody>
          <a:bodyPr/>
          <a:lstStyle/>
          <a:p>
            <a:fld id="{73C4745C-428B-4B0B-8F6A-602D577E8B0B}" type="datetimeFigureOut">
              <a:rPr lang="en-CA" smtClean="0"/>
              <a:pPr/>
              <a:t>2023-01-25</a:t>
            </a:fld>
            <a:endParaRPr lang="en-CA"/>
          </a:p>
        </p:txBody>
      </p:sp>
      <p:sp>
        <p:nvSpPr>
          <p:cNvPr id="5" name="Footer Placeholder 4">
            <a:extLst>
              <a:ext uri="{FF2B5EF4-FFF2-40B4-BE49-F238E27FC236}">
                <a16:creationId xmlns:a16="http://schemas.microsoft.com/office/drawing/2014/main" id="{B3B70821-46DF-4156-A606-E4EE00C64B2C}"/>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1BB10EC5-BCBC-494E-A2E6-F90290A5E113}"/>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116118416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B37332-D7EB-4ACC-AA1D-643B5AB39F7D}"/>
              </a:ext>
            </a:extLst>
          </p:cNvPr>
          <p:cNvSpPr>
            <a:spLocks noGrp="1"/>
          </p:cNvSpPr>
          <p:nvPr>
            <p:ph type="title"/>
          </p:nvPr>
        </p:nvSpPr>
        <p:spPr/>
        <p:txBody>
          <a:bodyPr/>
          <a:lstStyle/>
          <a:p>
            <a:r>
              <a:rPr lang="en-US"/>
              <a:t>Click to edit Master title style</a:t>
            </a:r>
            <a:endParaRPr lang="en-CA"/>
          </a:p>
        </p:txBody>
      </p:sp>
      <p:sp>
        <p:nvSpPr>
          <p:cNvPr id="3" name="Content Placeholder 2">
            <a:extLst>
              <a:ext uri="{FF2B5EF4-FFF2-40B4-BE49-F238E27FC236}">
                <a16:creationId xmlns:a16="http://schemas.microsoft.com/office/drawing/2014/main" id="{75606909-9C70-4F59-8FFE-435187918D03}"/>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Content Placeholder 3">
            <a:extLst>
              <a:ext uri="{FF2B5EF4-FFF2-40B4-BE49-F238E27FC236}">
                <a16:creationId xmlns:a16="http://schemas.microsoft.com/office/drawing/2014/main" id="{EE19D8BF-05FE-4A4F-9735-981658D8EF94}"/>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Date Placeholder 4">
            <a:extLst>
              <a:ext uri="{FF2B5EF4-FFF2-40B4-BE49-F238E27FC236}">
                <a16:creationId xmlns:a16="http://schemas.microsoft.com/office/drawing/2014/main" id="{06DC226E-E6FF-4775-8622-E41CF11BAAB1}"/>
              </a:ext>
            </a:extLst>
          </p:cNvPr>
          <p:cNvSpPr>
            <a:spLocks noGrp="1"/>
          </p:cNvSpPr>
          <p:nvPr>
            <p:ph type="dt" sz="half" idx="10"/>
          </p:nvPr>
        </p:nvSpPr>
        <p:spPr/>
        <p:txBody>
          <a:bodyPr/>
          <a:lstStyle/>
          <a:p>
            <a:fld id="{73C4745C-428B-4B0B-8F6A-602D577E8B0B}" type="datetimeFigureOut">
              <a:rPr lang="en-CA" smtClean="0"/>
              <a:pPr/>
              <a:t>2023-01-25</a:t>
            </a:fld>
            <a:endParaRPr lang="en-CA"/>
          </a:p>
        </p:txBody>
      </p:sp>
      <p:sp>
        <p:nvSpPr>
          <p:cNvPr id="6" name="Footer Placeholder 5">
            <a:extLst>
              <a:ext uri="{FF2B5EF4-FFF2-40B4-BE49-F238E27FC236}">
                <a16:creationId xmlns:a16="http://schemas.microsoft.com/office/drawing/2014/main" id="{21D602D3-5BAC-41A3-BF33-76ED74B96DA2}"/>
              </a:ext>
            </a:extLst>
          </p:cNvPr>
          <p:cNvSpPr>
            <a:spLocks noGrp="1"/>
          </p:cNvSpPr>
          <p:nvPr>
            <p:ph type="ftr" sz="quarter" idx="11"/>
          </p:nvPr>
        </p:nvSpPr>
        <p:spPr/>
        <p:txBody>
          <a:bodyPr/>
          <a:lstStyle/>
          <a:p>
            <a:endParaRPr lang="en-CA"/>
          </a:p>
        </p:txBody>
      </p:sp>
      <p:sp>
        <p:nvSpPr>
          <p:cNvPr id="7" name="Slide Number Placeholder 6">
            <a:extLst>
              <a:ext uri="{FF2B5EF4-FFF2-40B4-BE49-F238E27FC236}">
                <a16:creationId xmlns:a16="http://schemas.microsoft.com/office/drawing/2014/main" id="{BC851466-5DBB-4977-B349-C5143063CFA0}"/>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3752020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565EBC-547A-4AD0-A4CB-828B49EA69BA}"/>
              </a:ext>
            </a:extLst>
          </p:cNvPr>
          <p:cNvSpPr>
            <a:spLocks noGrp="1"/>
          </p:cNvSpPr>
          <p:nvPr>
            <p:ph type="title"/>
          </p:nvPr>
        </p:nvSpPr>
        <p:spPr>
          <a:xfrm>
            <a:off x="839788" y="365125"/>
            <a:ext cx="10515600" cy="1325563"/>
          </a:xfrm>
        </p:spPr>
        <p:txBody>
          <a:bodyPr/>
          <a:lstStyle/>
          <a:p>
            <a:r>
              <a:rPr lang="en-US"/>
              <a:t>Click to edit Master title style</a:t>
            </a:r>
            <a:endParaRPr lang="en-CA"/>
          </a:p>
        </p:txBody>
      </p:sp>
      <p:sp>
        <p:nvSpPr>
          <p:cNvPr id="3" name="Text Placeholder 2">
            <a:extLst>
              <a:ext uri="{FF2B5EF4-FFF2-40B4-BE49-F238E27FC236}">
                <a16:creationId xmlns:a16="http://schemas.microsoft.com/office/drawing/2014/main" id="{A8159405-B565-4FD1-A3E9-BCD98AD1773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6C1D75EF-E0A1-4ED5-9F22-90F733E08352}"/>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Text Placeholder 4">
            <a:extLst>
              <a:ext uri="{FF2B5EF4-FFF2-40B4-BE49-F238E27FC236}">
                <a16:creationId xmlns:a16="http://schemas.microsoft.com/office/drawing/2014/main" id="{0AC0323B-CADD-4A9B-9862-185B2622FEE3}"/>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33F2B98-E7D3-485B-A1ED-A0C3626B088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7" name="Date Placeholder 6">
            <a:extLst>
              <a:ext uri="{FF2B5EF4-FFF2-40B4-BE49-F238E27FC236}">
                <a16:creationId xmlns:a16="http://schemas.microsoft.com/office/drawing/2014/main" id="{207EAA90-5E4C-4636-A2D7-156B8221FDA1}"/>
              </a:ext>
            </a:extLst>
          </p:cNvPr>
          <p:cNvSpPr>
            <a:spLocks noGrp="1"/>
          </p:cNvSpPr>
          <p:nvPr>
            <p:ph type="dt" sz="half" idx="10"/>
          </p:nvPr>
        </p:nvSpPr>
        <p:spPr/>
        <p:txBody>
          <a:bodyPr/>
          <a:lstStyle/>
          <a:p>
            <a:fld id="{73C4745C-428B-4B0B-8F6A-602D577E8B0B}" type="datetimeFigureOut">
              <a:rPr lang="en-CA" smtClean="0"/>
              <a:pPr/>
              <a:t>2023-01-25</a:t>
            </a:fld>
            <a:endParaRPr lang="en-CA"/>
          </a:p>
        </p:txBody>
      </p:sp>
      <p:sp>
        <p:nvSpPr>
          <p:cNvPr id="8" name="Footer Placeholder 7">
            <a:extLst>
              <a:ext uri="{FF2B5EF4-FFF2-40B4-BE49-F238E27FC236}">
                <a16:creationId xmlns:a16="http://schemas.microsoft.com/office/drawing/2014/main" id="{A720643D-B284-45E0-A4F4-F1B7664AD7E1}"/>
              </a:ext>
            </a:extLst>
          </p:cNvPr>
          <p:cNvSpPr>
            <a:spLocks noGrp="1"/>
          </p:cNvSpPr>
          <p:nvPr>
            <p:ph type="ftr" sz="quarter" idx="11"/>
          </p:nvPr>
        </p:nvSpPr>
        <p:spPr/>
        <p:txBody>
          <a:bodyPr/>
          <a:lstStyle/>
          <a:p>
            <a:endParaRPr lang="en-CA"/>
          </a:p>
        </p:txBody>
      </p:sp>
      <p:sp>
        <p:nvSpPr>
          <p:cNvPr id="9" name="Slide Number Placeholder 8">
            <a:extLst>
              <a:ext uri="{FF2B5EF4-FFF2-40B4-BE49-F238E27FC236}">
                <a16:creationId xmlns:a16="http://schemas.microsoft.com/office/drawing/2014/main" id="{1A23C90D-FA13-455F-AF4B-A7428F8C4338}"/>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384524607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C0CF5C-3AC2-4263-A917-6D5DDBD137D7}"/>
              </a:ext>
            </a:extLst>
          </p:cNvPr>
          <p:cNvSpPr>
            <a:spLocks noGrp="1"/>
          </p:cNvSpPr>
          <p:nvPr>
            <p:ph type="title"/>
          </p:nvPr>
        </p:nvSpPr>
        <p:spPr/>
        <p:txBody>
          <a:bodyPr/>
          <a:lstStyle/>
          <a:p>
            <a:r>
              <a:rPr lang="en-US"/>
              <a:t>Click to edit Master title style</a:t>
            </a:r>
            <a:endParaRPr lang="en-CA"/>
          </a:p>
        </p:txBody>
      </p:sp>
      <p:sp>
        <p:nvSpPr>
          <p:cNvPr id="3" name="Date Placeholder 2">
            <a:extLst>
              <a:ext uri="{FF2B5EF4-FFF2-40B4-BE49-F238E27FC236}">
                <a16:creationId xmlns:a16="http://schemas.microsoft.com/office/drawing/2014/main" id="{C76B0640-2FDD-4A19-A70D-F6BB7FB13778}"/>
              </a:ext>
            </a:extLst>
          </p:cNvPr>
          <p:cNvSpPr>
            <a:spLocks noGrp="1"/>
          </p:cNvSpPr>
          <p:nvPr>
            <p:ph type="dt" sz="half" idx="10"/>
          </p:nvPr>
        </p:nvSpPr>
        <p:spPr/>
        <p:txBody>
          <a:bodyPr/>
          <a:lstStyle/>
          <a:p>
            <a:fld id="{73C4745C-428B-4B0B-8F6A-602D577E8B0B}" type="datetimeFigureOut">
              <a:rPr lang="en-CA" smtClean="0"/>
              <a:pPr/>
              <a:t>2023-01-25</a:t>
            </a:fld>
            <a:endParaRPr lang="en-CA"/>
          </a:p>
        </p:txBody>
      </p:sp>
      <p:sp>
        <p:nvSpPr>
          <p:cNvPr id="4" name="Footer Placeholder 3">
            <a:extLst>
              <a:ext uri="{FF2B5EF4-FFF2-40B4-BE49-F238E27FC236}">
                <a16:creationId xmlns:a16="http://schemas.microsoft.com/office/drawing/2014/main" id="{5522263A-8027-4053-85E8-2E45847A7091}"/>
              </a:ext>
            </a:extLst>
          </p:cNvPr>
          <p:cNvSpPr>
            <a:spLocks noGrp="1"/>
          </p:cNvSpPr>
          <p:nvPr>
            <p:ph type="ftr" sz="quarter" idx="11"/>
          </p:nvPr>
        </p:nvSpPr>
        <p:spPr/>
        <p:txBody>
          <a:bodyPr/>
          <a:lstStyle/>
          <a:p>
            <a:endParaRPr lang="en-CA"/>
          </a:p>
        </p:txBody>
      </p:sp>
      <p:sp>
        <p:nvSpPr>
          <p:cNvPr id="5" name="Slide Number Placeholder 4">
            <a:extLst>
              <a:ext uri="{FF2B5EF4-FFF2-40B4-BE49-F238E27FC236}">
                <a16:creationId xmlns:a16="http://schemas.microsoft.com/office/drawing/2014/main" id="{5054EE78-7E06-46FB-9754-FE4CA9BCC9E0}"/>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15970584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8CC948C-7F5C-42B1-82A6-3BE1C5B3075F}"/>
              </a:ext>
            </a:extLst>
          </p:cNvPr>
          <p:cNvSpPr>
            <a:spLocks noGrp="1"/>
          </p:cNvSpPr>
          <p:nvPr>
            <p:ph type="dt" sz="half" idx="10"/>
          </p:nvPr>
        </p:nvSpPr>
        <p:spPr/>
        <p:txBody>
          <a:bodyPr/>
          <a:lstStyle/>
          <a:p>
            <a:fld id="{73C4745C-428B-4B0B-8F6A-602D577E8B0B}" type="datetimeFigureOut">
              <a:rPr lang="en-CA" smtClean="0"/>
              <a:pPr/>
              <a:t>2023-01-25</a:t>
            </a:fld>
            <a:endParaRPr lang="en-CA"/>
          </a:p>
        </p:txBody>
      </p:sp>
      <p:sp>
        <p:nvSpPr>
          <p:cNvPr id="3" name="Footer Placeholder 2">
            <a:extLst>
              <a:ext uri="{FF2B5EF4-FFF2-40B4-BE49-F238E27FC236}">
                <a16:creationId xmlns:a16="http://schemas.microsoft.com/office/drawing/2014/main" id="{AC831AFE-BCA5-4E84-93E4-995505497F03}"/>
              </a:ext>
            </a:extLst>
          </p:cNvPr>
          <p:cNvSpPr>
            <a:spLocks noGrp="1"/>
          </p:cNvSpPr>
          <p:nvPr>
            <p:ph type="ftr" sz="quarter" idx="11"/>
          </p:nvPr>
        </p:nvSpPr>
        <p:spPr/>
        <p:txBody>
          <a:bodyPr/>
          <a:lstStyle/>
          <a:p>
            <a:endParaRPr lang="en-CA"/>
          </a:p>
        </p:txBody>
      </p:sp>
      <p:sp>
        <p:nvSpPr>
          <p:cNvPr id="4" name="Slide Number Placeholder 3">
            <a:extLst>
              <a:ext uri="{FF2B5EF4-FFF2-40B4-BE49-F238E27FC236}">
                <a16:creationId xmlns:a16="http://schemas.microsoft.com/office/drawing/2014/main" id="{6776A2F5-CA59-4B0A-80AB-187C0C797729}"/>
              </a:ext>
            </a:extLst>
          </p:cNvPr>
          <p:cNvSpPr>
            <a:spLocks noGrp="1"/>
          </p:cNvSpPr>
          <p:nvPr>
            <p:ph type="sldNum" sz="quarter" idx="12"/>
          </p:nvPr>
        </p:nvSpPr>
        <p:spPr/>
        <p:txBody>
          <a:bodyPr/>
          <a:lstStyle/>
          <a:p>
            <a:fld id="{559AB439-DE0E-4579-95AC-E350C482DFC4}" type="slidenum">
              <a:rPr lang="en-CA" smtClean="0"/>
              <a:pPr/>
              <a:t>‹#›</a:t>
            </a:fld>
            <a:endParaRPr lang="en-CA"/>
          </a:p>
        </p:txBody>
      </p:sp>
      <p:pic>
        <p:nvPicPr>
          <p:cNvPr id="5" name="Picture 4">
            <a:extLst>
              <a:ext uri="{FF2B5EF4-FFF2-40B4-BE49-F238E27FC236}">
                <a16:creationId xmlns:a16="http://schemas.microsoft.com/office/drawing/2014/main" id="{DFCE10EE-1490-4931-BE86-4E9F453DA50F}"/>
              </a:ext>
            </a:extLst>
          </p:cNvPr>
          <p:cNvPicPr>
            <a:picLocks noChangeAspect="1"/>
          </p:cNvPicPr>
          <p:nvPr userDrawn="1"/>
        </p:nvPicPr>
        <p:blipFill>
          <a:blip r:embed="rId2"/>
          <a:stretch>
            <a:fillRect/>
          </a:stretch>
        </p:blipFill>
        <p:spPr>
          <a:xfrm>
            <a:off x="4253" y="510363"/>
            <a:ext cx="495477" cy="776177"/>
          </a:xfrm>
          <a:prstGeom prst="rect">
            <a:avLst/>
          </a:prstGeom>
        </p:spPr>
      </p:pic>
      <p:pic>
        <p:nvPicPr>
          <p:cNvPr id="6" name="Picture 5">
            <a:extLst>
              <a:ext uri="{FF2B5EF4-FFF2-40B4-BE49-F238E27FC236}">
                <a16:creationId xmlns:a16="http://schemas.microsoft.com/office/drawing/2014/main" id="{0973DE13-EB7F-41CC-A20A-DFFE3AF3ED2E}"/>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0638971" y="293350"/>
            <a:ext cx="1216684" cy="1165246"/>
          </a:xfrm>
          <a:prstGeom prst="rect">
            <a:avLst/>
          </a:prstGeom>
        </p:spPr>
      </p:pic>
    </p:spTree>
    <p:extLst>
      <p:ext uri="{BB962C8B-B14F-4D97-AF65-F5344CB8AC3E}">
        <p14:creationId xmlns:p14="http://schemas.microsoft.com/office/powerpoint/2010/main" val="72183587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F248F0-AE79-4B7B-95B8-455B0112D2D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CA"/>
          </a:p>
        </p:txBody>
      </p:sp>
      <p:sp>
        <p:nvSpPr>
          <p:cNvPr id="3" name="Content Placeholder 2">
            <a:extLst>
              <a:ext uri="{FF2B5EF4-FFF2-40B4-BE49-F238E27FC236}">
                <a16:creationId xmlns:a16="http://schemas.microsoft.com/office/drawing/2014/main" id="{D4D8D3B7-836C-44AE-891A-9E383B031A0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Text Placeholder 3">
            <a:extLst>
              <a:ext uri="{FF2B5EF4-FFF2-40B4-BE49-F238E27FC236}">
                <a16:creationId xmlns:a16="http://schemas.microsoft.com/office/drawing/2014/main" id="{1B4CE51F-E1BE-4EC9-A91F-9C539251E02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AD2D3F0-B554-4857-B9B5-91B63B5E29B8}"/>
              </a:ext>
            </a:extLst>
          </p:cNvPr>
          <p:cNvSpPr>
            <a:spLocks noGrp="1"/>
          </p:cNvSpPr>
          <p:nvPr>
            <p:ph type="dt" sz="half" idx="10"/>
          </p:nvPr>
        </p:nvSpPr>
        <p:spPr/>
        <p:txBody>
          <a:bodyPr/>
          <a:lstStyle/>
          <a:p>
            <a:fld id="{73C4745C-428B-4B0B-8F6A-602D577E8B0B}" type="datetimeFigureOut">
              <a:rPr lang="en-CA" smtClean="0"/>
              <a:pPr/>
              <a:t>2023-01-25</a:t>
            </a:fld>
            <a:endParaRPr lang="en-CA"/>
          </a:p>
        </p:txBody>
      </p:sp>
      <p:sp>
        <p:nvSpPr>
          <p:cNvPr id="6" name="Footer Placeholder 5">
            <a:extLst>
              <a:ext uri="{FF2B5EF4-FFF2-40B4-BE49-F238E27FC236}">
                <a16:creationId xmlns:a16="http://schemas.microsoft.com/office/drawing/2014/main" id="{F776567F-023C-42D5-8BC9-C66B42EEC862}"/>
              </a:ext>
            </a:extLst>
          </p:cNvPr>
          <p:cNvSpPr>
            <a:spLocks noGrp="1"/>
          </p:cNvSpPr>
          <p:nvPr>
            <p:ph type="ftr" sz="quarter" idx="11"/>
          </p:nvPr>
        </p:nvSpPr>
        <p:spPr/>
        <p:txBody>
          <a:bodyPr/>
          <a:lstStyle/>
          <a:p>
            <a:endParaRPr lang="en-CA"/>
          </a:p>
        </p:txBody>
      </p:sp>
      <p:sp>
        <p:nvSpPr>
          <p:cNvPr id="7" name="Slide Number Placeholder 6">
            <a:extLst>
              <a:ext uri="{FF2B5EF4-FFF2-40B4-BE49-F238E27FC236}">
                <a16:creationId xmlns:a16="http://schemas.microsoft.com/office/drawing/2014/main" id="{DD425A6D-EB01-473F-A905-59BE90C40C9B}"/>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372756387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9083CE-CA83-4383-83B2-8D1955149B5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CA"/>
          </a:p>
        </p:txBody>
      </p:sp>
      <p:sp>
        <p:nvSpPr>
          <p:cNvPr id="3" name="Picture Placeholder 2">
            <a:extLst>
              <a:ext uri="{FF2B5EF4-FFF2-40B4-BE49-F238E27FC236}">
                <a16:creationId xmlns:a16="http://schemas.microsoft.com/office/drawing/2014/main" id="{1A89CA62-3604-4E14-A905-C2FDFF485FB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CA"/>
          </a:p>
        </p:txBody>
      </p:sp>
      <p:sp>
        <p:nvSpPr>
          <p:cNvPr id="4" name="Text Placeholder 3">
            <a:extLst>
              <a:ext uri="{FF2B5EF4-FFF2-40B4-BE49-F238E27FC236}">
                <a16:creationId xmlns:a16="http://schemas.microsoft.com/office/drawing/2014/main" id="{55862C09-497F-4176-A84F-03B98449AE4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8A3E289-3639-4022-A554-A2A2E011F154}"/>
              </a:ext>
            </a:extLst>
          </p:cNvPr>
          <p:cNvSpPr>
            <a:spLocks noGrp="1"/>
          </p:cNvSpPr>
          <p:nvPr>
            <p:ph type="dt" sz="half" idx="10"/>
          </p:nvPr>
        </p:nvSpPr>
        <p:spPr/>
        <p:txBody>
          <a:bodyPr/>
          <a:lstStyle/>
          <a:p>
            <a:fld id="{73C4745C-428B-4B0B-8F6A-602D577E8B0B}" type="datetimeFigureOut">
              <a:rPr lang="en-CA" smtClean="0"/>
              <a:pPr/>
              <a:t>2023-01-25</a:t>
            </a:fld>
            <a:endParaRPr lang="en-CA"/>
          </a:p>
        </p:txBody>
      </p:sp>
      <p:sp>
        <p:nvSpPr>
          <p:cNvPr id="6" name="Footer Placeholder 5">
            <a:extLst>
              <a:ext uri="{FF2B5EF4-FFF2-40B4-BE49-F238E27FC236}">
                <a16:creationId xmlns:a16="http://schemas.microsoft.com/office/drawing/2014/main" id="{E37BA5F0-68C2-4550-901C-3E9CD6A376E9}"/>
              </a:ext>
            </a:extLst>
          </p:cNvPr>
          <p:cNvSpPr>
            <a:spLocks noGrp="1"/>
          </p:cNvSpPr>
          <p:nvPr>
            <p:ph type="ftr" sz="quarter" idx="11"/>
          </p:nvPr>
        </p:nvSpPr>
        <p:spPr/>
        <p:txBody>
          <a:bodyPr/>
          <a:lstStyle/>
          <a:p>
            <a:endParaRPr lang="en-CA"/>
          </a:p>
        </p:txBody>
      </p:sp>
      <p:sp>
        <p:nvSpPr>
          <p:cNvPr id="7" name="Slide Number Placeholder 6">
            <a:extLst>
              <a:ext uri="{FF2B5EF4-FFF2-40B4-BE49-F238E27FC236}">
                <a16:creationId xmlns:a16="http://schemas.microsoft.com/office/drawing/2014/main" id="{2A66BCC1-42AE-461A-96CC-B8FF6AA34A1B}"/>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143501263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5EA450-B355-423B-AE33-2B3832E75B05}"/>
              </a:ext>
            </a:extLst>
          </p:cNvPr>
          <p:cNvSpPr>
            <a:spLocks noGrp="1"/>
          </p:cNvSpPr>
          <p:nvPr>
            <p:ph type="title"/>
          </p:nvPr>
        </p:nvSpPr>
        <p:spPr/>
        <p:txBody>
          <a:bodyPr/>
          <a:lstStyle/>
          <a:p>
            <a:r>
              <a:rPr lang="en-US"/>
              <a:t>Click to edit Master title style</a:t>
            </a:r>
            <a:endParaRPr lang="en-CA"/>
          </a:p>
        </p:txBody>
      </p:sp>
      <p:sp>
        <p:nvSpPr>
          <p:cNvPr id="3" name="Vertical Text Placeholder 2">
            <a:extLst>
              <a:ext uri="{FF2B5EF4-FFF2-40B4-BE49-F238E27FC236}">
                <a16:creationId xmlns:a16="http://schemas.microsoft.com/office/drawing/2014/main" id="{DDE895DF-3807-49C8-A6B0-53A07D8A2C3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87EB090D-1B32-4244-B681-36ECB9454737}"/>
              </a:ext>
            </a:extLst>
          </p:cNvPr>
          <p:cNvSpPr>
            <a:spLocks noGrp="1"/>
          </p:cNvSpPr>
          <p:nvPr>
            <p:ph type="dt" sz="half" idx="10"/>
          </p:nvPr>
        </p:nvSpPr>
        <p:spPr/>
        <p:txBody>
          <a:bodyPr/>
          <a:lstStyle/>
          <a:p>
            <a:fld id="{73C4745C-428B-4B0B-8F6A-602D577E8B0B}" type="datetimeFigureOut">
              <a:rPr lang="en-CA" smtClean="0"/>
              <a:pPr/>
              <a:t>2023-01-25</a:t>
            </a:fld>
            <a:endParaRPr lang="en-CA"/>
          </a:p>
        </p:txBody>
      </p:sp>
      <p:sp>
        <p:nvSpPr>
          <p:cNvPr id="5" name="Footer Placeholder 4">
            <a:extLst>
              <a:ext uri="{FF2B5EF4-FFF2-40B4-BE49-F238E27FC236}">
                <a16:creationId xmlns:a16="http://schemas.microsoft.com/office/drawing/2014/main" id="{5198268F-7E7E-47C5-9792-5BEED409E0A7}"/>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5AA6C0E0-4ABA-4573-BCBD-24C3D7165249}"/>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51701889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2D6335A-068F-4558-9075-37F53A91C157}"/>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CA"/>
          </a:p>
        </p:txBody>
      </p:sp>
      <p:sp>
        <p:nvSpPr>
          <p:cNvPr id="3" name="Vertical Text Placeholder 2">
            <a:extLst>
              <a:ext uri="{FF2B5EF4-FFF2-40B4-BE49-F238E27FC236}">
                <a16:creationId xmlns:a16="http://schemas.microsoft.com/office/drawing/2014/main" id="{832D4361-1D84-433C-864D-0403D1991EC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5298EBE8-BE56-4203-83EC-6794D0FF69C2}"/>
              </a:ext>
            </a:extLst>
          </p:cNvPr>
          <p:cNvSpPr>
            <a:spLocks noGrp="1"/>
          </p:cNvSpPr>
          <p:nvPr>
            <p:ph type="dt" sz="half" idx="10"/>
          </p:nvPr>
        </p:nvSpPr>
        <p:spPr/>
        <p:txBody>
          <a:bodyPr/>
          <a:lstStyle/>
          <a:p>
            <a:fld id="{73C4745C-428B-4B0B-8F6A-602D577E8B0B}" type="datetimeFigureOut">
              <a:rPr lang="en-CA" smtClean="0"/>
              <a:pPr/>
              <a:t>2023-01-25</a:t>
            </a:fld>
            <a:endParaRPr lang="en-CA"/>
          </a:p>
        </p:txBody>
      </p:sp>
      <p:sp>
        <p:nvSpPr>
          <p:cNvPr id="5" name="Footer Placeholder 4">
            <a:extLst>
              <a:ext uri="{FF2B5EF4-FFF2-40B4-BE49-F238E27FC236}">
                <a16:creationId xmlns:a16="http://schemas.microsoft.com/office/drawing/2014/main" id="{64F83DD6-7A3B-4D98-B95D-7C750828A143}"/>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34D29B6D-F753-452D-9D7F-15867DF0A20A}"/>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82414076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CA"/>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C3C8D2C-1948-4B85-A0A3-8D17DBB6F9B6}" type="datetimeFigureOut">
              <a:rPr lang="en-CA" smtClean="0"/>
              <a:t>2023-01-25</a:t>
            </a:fld>
            <a:endParaRPr lang="en-CA"/>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CA"/>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2C7C71A-6CF9-4DAD-BCEB-C087DE24FE69}" type="slidenum">
              <a:rPr lang="en-CA" smtClean="0"/>
              <a:t>‹#›</a:t>
            </a:fld>
            <a:endParaRPr lang="en-CA"/>
          </a:p>
        </p:txBody>
      </p:sp>
    </p:spTree>
    <p:extLst>
      <p:ext uri="{BB962C8B-B14F-4D97-AF65-F5344CB8AC3E}">
        <p14:creationId xmlns:p14="http://schemas.microsoft.com/office/powerpoint/2010/main" val="372305386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72D3760-0F99-410C-94D4-C360606EE47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CA"/>
          </a:p>
        </p:txBody>
      </p:sp>
      <p:sp>
        <p:nvSpPr>
          <p:cNvPr id="3" name="Text Placeholder 2">
            <a:extLst>
              <a:ext uri="{FF2B5EF4-FFF2-40B4-BE49-F238E27FC236}">
                <a16:creationId xmlns:a16="http://schemas.microsoft.com/office/drawing/2014/main" id="{25333BC6-9217-4320-BC1D-342900FE6AF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4F8C6664-B7CF-4B7A-8930-1099745E882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3C4745C-428B-4B0B-8F6A-602D577E8B0B}" type="datetimeFigureOut">
              <a:rPr lang="en-CA" smtClean="0"/>
              <a:pPr/>
              <a:t>2023-01-25</a:t>
            </a:fld>
            <a:endParaRPr lang="en-CA"/>
          </a:p>
        </p:txBody>
      </p:sp>
      <p:sp>
        <p:nvSpPr>
          <p:cNvPr id="5" name="Footer Placeholder 4">
            <a:extLst>
              <a:ext uri="{FF2B5EF4-FFF2-40B4-BE49-F238E27FC236}">
                <a16:creationId xmlns:a16="http://schemas.microsoft.com/office/drawing/2014/main" id="{941AA91B-8DFC-4F01-8DE2-B11B3EE4E60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CA"/>
          </a:p>
        </p:txBody>
      </p:sp>
      <p:sp>
        <p:nvSpPr>
          <p:cNvPr id="6" name="Slide Number Placeholder 5">
            <a:extLst>
              <a:ext uri="{FF2B5EF4-FFF2-40B4-BE49-F238E27FC236}">
                <a16:creationId xmlns:a16="http://schemas.microsoft.com/office/drawing/2014/main" id="{E7CE81F7-069D-46F6-946C-E922C9737AA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59AB439-DE0E-4579-95AC-E350C482DFC4}" type="slidenum">
              <a:rPr lang="en-CA" smtClean="0"/>
              <a:pPr/>
              <a:t>‹#›</a:t>
            </a:fld>
            <a:endParaRPr lang="en-CA"/>
          </a:p>
        </p:txBody>
      </p:sp>
    </p:spTree>
    <p:extLst>
      <p:ext uri="{BB962C8B-B14F-4D97-AF65-F5344CB8AC3E}">
        <p14:creationId xmlns:p14="http://schemas.microsoft.com/office/powerpoint/2010/main" val="888585452"/>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g"/><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13.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13.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13.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1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F0ED0CAB-5273-423F-A29D-7827CF79438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6" name="TextBox 5">
            <a:extLst>
              <a:ext uri="{FF2B5EF4-FFF2-40B4-BE49-F238E27FC236}">
                <a16:creationId xmlns:a16="http://schemas.microsoft.com/office/drawing/2014/main" id="{B6B0FF35-15E1-491E-9CC6-4079E0FE3884}"/>
              </a:ext>
            </a:extLst>
          </p:cNvPr>
          <p:cNvSpPr txBox="1"/>
          <p:nvPr/>
        </p:nvSpPr>
        <p:spPr>
          <a:xfrm>
            <a:off x="4029072" y="4110609"/>
            <a:ext cx="7956659" cy="1323439"/>
          </a:xfrm>
          <a:prstGeom prst="rect">
            <a:avLst/>
          </a:prstGeom>
          <a:noFill/>
        </p:spPr>
        <p:txBody>
          <a:bodyPr wrap="square" rtlCol="0">
            <a:spAutoFit/>
          </a:bodyPr>
          <a:lstStyle>
            <a:defPPr>
              <a:defRPr lang="en-US"/>
            </a:defPPr>
            <a:lvl1pPr>
              <a:defRPr sz="4000" b="1">
                <a:solidFill>
                  <a:srgbClr val="A21D22"/>
                </a:solidFill>
                <a:latin typeface="Futura PT" panose="020B0602020204020303" pitchFamily="34" charset="0"/>
              </a:defRPr>
            </a:lvl1pPr>
          </a:lstStyle>
          <a:p>
            <a:r>
              <a:rPr lang="en-CA" b="0" dirty="0">
                <a:solidFill>
                  <a:srgbClr val="C00000"/>
                </a:solidFill>
                <a:latin typeface="Futura PT Demi" panose="020B0702020204020303" pitchFamily="34" charset="0"/>
              </a:rPr>
              <a:t>Medical Esthetics</a:t>
            </a:r>
          </a:p>
          <a:p>
            <a:r>
              <a:rPr lang="en-CA" b="0" dirty="0">
                <a:solidFill>
                  <a:schemeClr val="bg1"/>
                </a:solidFill>
                <a:latin typeface="Futura PT Demi" panose="020B0702020204020303" pitchFamily="34" charset="0"/>
              </a:rPr>
              <a:t>Skin Conditions </a:t>
            </a:r>
          </a:p>
        </p:txBody>
      </p:sp>
      <p:pic>
        <p:nvPicPr>
          <p:cNvPr id="3" name="Picture 2" descr="Logo&#10;&#10;Description automatically generated">
            <a:extLst>
              <a:ext uri="{FF2B5EF4-FFF2-40B4-BE49-F238E27FC236}">
                <a16:creationId xmlns:a16="http://schemas.microsoft.com/office/drawing/2014/main" id="{92FC7D46-8A1C-E901-0770-7EFD32AE0FD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245011" y="187202"/>
            <a:ext cx="1791136" cy="1791136"/>
          </a:xfrm>
          <a:prstGeom prst="rect">
            <a:avLst/>
          </a:prstGeom>
        </p:spPr>
      </p:pic>
    </p:spTree>
    <p:extLst>
      <p:ext uri="{BB962C8B-B14F-4D97-AF65-F5344CB8AC3E}">
        <p14:creationId xmlns:p14="http://schemas.microsoft.com/office/powerpoint/2010/main" val="252213551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3FB83757-4DE8-E3AD-A4A9-1578C3A8061E}"/>
              </a:ext>
            </a:extLst>
          </p:cNvPr>
          <p:cNvSpPr>
            <a:spLocks noGrp="1"/>
          </p:cNvSpPr>
          <p:nvPr>
            <p:ph type="title"/>
          </p:nvPr>
        </p:nvSpPr>
        <p:spPr>
          <a:xfrm>
            <a:off x="523567" y="251399"/>
            <a:ext cx="10515600" cy="1325563"/>
          </a:xfrm>
        </p:spPr>
        <p:txBody>
          <a:bodyPr>
            <a:normAutofit/>
          </a:bodyPr>
          <a:lstStyle/>
          <a:p>
            <a:r>
              <a:rPr lang="en-US" sz="4000" dirty="0"/>
              <a:t>Skin types vs. Skin conditions</a:t>
            </a:r>
          </a:p>
        </p:txBody>
      </p:sp>
    </p:spTree>
    <p:extLst>
      <p:ext uri="{BB962C8B-B14F-4D97-AF65-F5344CB8AC3E}">
        <p14:creationId xmlns:p14="http://schemas.microsoft.com/office/powerpoint/2010/main" val="232974353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927420-475C-0562-DD96-E39B8D60BF5F}"/>
              </a:ext>
            </a:extLst>
          </p:cNvPr>
          <p:cNvSpPr>
            <a:spLocks noGrp="1"/>
          </p:cNvSpPr>
          <p:nvPr>
            <p:ph type="title"/>
          </p:nvPr>
        </p:nvSpPr>
        <p:spPr>
          <a:xfrm>
            <a:off x="524741" y="620392"/>
            <a:ext cx="3808268" cy="5504688"/>
          </a:xfrm>
        </p:spPr>
        <p:txBody>
          <a:bodyPr>
            <a:normAutofit/>
          </a:bodyPr>
          <a:lstStyle/>
          <a:p>
            <a:r>
              <a:rPr lang="en-US" sz="6000" dirty="0">
                <a:latin typeface="+mn-lt"/>
              </a:rPr>
              <a:t>Skin types </a:t>
            </a:r>
          </a:p>
        </p:txBody>
      </p:sp>
      <p:graphicFrame>
        <p:nvGraphicFramePr>
          <p:cNvPr id="5" name="Content Placeholder 2">
            <a:extLst>
              <a:ext uri="{FF2B5EF4-FFF2-40B4-BE49-F238E27FC236}">
                <a16:creationId xmlns:a16="http://schemas.microsoft.com/office/drawing/2014/main" id="{6D2E49CC-E416-BF1A-6D1A-08774E95C259}"/>
              </a:ext>
            </a:extLst>
          </p:cNvPr>
          <p:cNvGraphicFramePr>
            <a:graphicFrameLocks noGrp="1"/>
          </p:cNvGraphicFramePr>
          <p:nvPr>
            <p:ph idx="1"/>
            <p:extLst>
              <p:ext uri="{D42A27DB-BD31-4B8C-83A1-F6EECF244321}">
                <p14:modId xmlns:p14="http://schemas.microsoft.com/office/powerpoint/2010/main" val="3909345406"/>
              </p:ext>
            </p:extLst>
          </p:nvPr>
        </p:nvGraphicFramePr>
        <p:xfrm>
          <a:off x="5093208" y="620392"/>
          <a:ext cx="6263640" cy="550468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97430166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35CF18-A652-3069-C0C9-252661651643}"/>
              </a:ext>
            </a:extLst>
          </p:cNvPr>
          <p:cNvSpPr>
            <a:spLocks noGrp="1"/>
          </p:cNvSpPr>
          <p:nvPr>
            <p:ph type="title"/>
          </p:nvPr>
        </p:nvSpPr>
        <p:spPr>
          <a:xfrm>
            <a:off x="524740" y="620392"/>
            <a:ext cx="4108219" cy="5504688"/>
          </a:xfrm>
        </p:spPr>
        <p:txBody>
          <a:bodyPr>
            <a:normAutofit/>
          </a:bodyPr>
          <a:lstStyle/>
          <a:p>
            <a:r>
              <a:rPr lang="en-US" sz="4200" dirty="0">
                <a:latin typeface="+mn-lt"/>
              </a:rPr>
              <a:t>Skin Conditions….the difference </a:t>
            </a:r>
          </a:p>
        </p:txBody>
      </p:sp>
      <p:graphicFrame>
        <p:nvGraphicFramePr>
          <p:cNvPr id="5" name="Content Placeholder 2">
            <a:extLst>
              <a:ext uri="{FF2B5EF4-FFF2-40B4-BE49-F238E27FC236}">
                <a16:creationId xmlns:a16="http://schemas.microsoft.com/office/drawing/2014/main" id="{34026260-6FD8-3A06-D70E-BD680C5F09AF}"/>
              </a:ext>
            </a:extLst>
          </p:cNvPr>
          <p:cNvGraphicFramePr>
            <a:graphicFrameLocks noGrp="1"/>
          </p:cNvGraphicFramePr>
          <p:nvPr>
            <p:ph idx="1"/>
            <p:extLst>
              <p:ext uri="{D42A27DB-BD31-4B8C-83A1-F6EECF244321}">
                <p14:modId xmlns:p14="http://schemas.microsoft.com/office/powerpoint/2010/main" val="2883250180"/>
              </p:ext>
            </p:extLst>
          </p:nvPr>
        </p:nvGraphicFramePr>
        <p:xfrm>
          <a:off x="4427223" y="884552"/>
          <a:ext cx="6263640" cy="550468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99374635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2">
            <a:extLst>
              <a:ext uri="{FF2B5EF4-FFF2-40B4-BE49-F238E27FC236}">
                <a16:creationId xmlns:a16="http://schemas.microsoft.com/office/drawing/2014/main" id="{217259B4-E1C0-EDF0-D94D-CAE767316CEE}"/>
              </a:ext>
            </a:extLst>
          </p:cNvPr>
          <p:cNvGraphicFramePr>
            <a:graphicFrameLocks noGrp="1"/>
          </p:cNvGraphicFramePr>
          <p:nvPr>
            <p:ph idx="1"/>
          </p:nvPr>
        </p:nvGraphicFramePr>
        <p:xfrm>
          <a:off x="838200" y="1357745"/>
          <a:ext cx="10515600" cy="481921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85179739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B82741C9-DAEE-AB6F-A20B-E4827B3F2B9A}"/>
              </a:ext>
            </a:extLst>
          </p:cNvPr>
          <p:cNvSpPr>
            <a:spLocks noGrp="1"/>
          </p:cNvSpPr>
          <p:nvPr>
            <p:ph idx="1"/>
          </p:nvPr>
        </p:nvSpPr>
        <p:spPr>
          <a:xfrm>
            <a:off x="563880" y="393065"/>
            <a:ext cx="10515600" cy="4351338"/>
          </a:xfrm>
        </p:spPr>
        <p:txBody>
          <a:bodyPr anchor="ctr">
            <a:normAutofit/>
          </a:bodyPr>
          <a:lstStyle/>
          <a:p>
            <a:pPr marL="0" indent="0">
              <a:buNone/>
            </a:pPr>
            <a:r>
              <a:rPr lang="en-US" sz="2600" dirty="0"/>
              <a:t>We can improve some of these conditions through regularly scheduled skin treatments, by using specialized products, and by avoiding the factors that affect the conditions. On the client’s chart, you will want to note other conditions that may not be listed in Table 5–3 and that you learn about here and in Chapter 4, Disorders and Diseases of the Skin</a:t>
            </a:r>
          </a:p>
        </p:txBody>
      </p:sp>
    </p:spTree>
    <p:extLst>
      <p:ext uri="{BB962C8B-B14F-4D97-AF65-F5344CB8AC3E}">
        <p14:creationId xmlns:p14="http://schemas.microsoft.com/office/powerpoint/2010/main" val="132116795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7B36A653-894F-723B-4612-58F385FEBCA1}"/>
              </a:ext>
            </a:extLst>
          </p:cNvPr>
          <p:cNvPicPr>
            <a:picLocks noGrp="1" noChangeAspect="1"/>
          </p:cNvPicPr>
          <p:nvPr>
            <p:ph idx="1"/>
          </p:nvPr>
        </p:nvPicPr>
        <p:blipFill>
          <a:blip r:embed="rId2"/>
          <a:stretch>
            <a:fillRect/>
          </a:stretch>
        </p:blipFill>
        <p:spPr>
          <a:xfrm>
            <a:off x="1234255" y="386080"/>
            <a:ext cx="8240027" cy="5628323"/>
          </a:xfrm>
        </p:spPr>
      </p:pic>
    </p:spTree>
    <p:extLst>
      <p:ext uri="{BB962C8B-B14F-4D97-AF65-F5344CB8AC3E}">
        <p14:creationId xmlns:p14="http://schemas.microsoft.com/office/powerpoint/2010/main" val="229801088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FCA08128-8B9A-8954-5A29-A2DAAD547233}"/>
              </a:ext>
            </a:extLst>
          </p:cNvPr>
          <p:cNvPicPr>
            <a:picLocks noGrp="1" noChangeAspect="1"/>
          </p:cNvPicPr>
          <p:nvPr>
            <p:ph idx="1"/>
          </p:nvPr>
        </p:nvPicPr>
        <p:blipFill>
          <a:blip r:embed="rId2"/>
          <a:stretch>
            <a:fillRect/>
          </a:stretch>
        </p:blipFill>
        <p:spPr>
          <a:xfrm>
            <a:off x="1674518" y="643466"/>
            <a:ext cx="8842964" cy="5571067"/>
          </a:xfrm>
          <a:prstGeom prst="rect">
            <a:avLst/>
          </a:prstGeom>
        </p:spPr>
      </p:pic>
    </p:spTree>
    <p:extLst>
      <p:ext uri="{BB962C8B-B14F-4D97-AF65-F5344CB8AC3E}">
        <p14:creationId xmlns:p14="http://schemas.microsoft.com/office/powerpoint/2010/main" val="319790082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511DAB81-CAAB-5D83-02EA-9430EA07E522}"/>
              </a:ext>
            </a:extLst>
          </p:cNvPr>
          <p:cNvPicPr>
            <a:picLocks noGrp="1" noChangeAspect="1"/>
          </p:cNvPicPr>
          <p:nvPr>
            <p:ph idx="1"/>
          </p:nvPr>
        </p:nvPicPr>
        <p:blipFill>
          <a:blip r:embed="rId2"/>
          <a:stretch>
            <a:fillRect/>
          </a:stretch>
        </p:blipFill>
        <p:spPr>
          <a:xfrm>
            <a:off x="2200148" y="643466"/>
            <a:ext cx="7791703" cy="5571067"/>
          </a:xfrm>
          <a:prstGeom prst="rect">
            <a:avLst/>
          </a:prstGeom>
        </p:spPr>
      </p:pic>
    </p:spTree>
    <p:extLst>
      <p:ext uri="{BB962C8B-B14F-4D97-AF65-F5344CB8AC3E}">
        <p14:creationId xmlns:p14="http://schemas.microsoft.com/office/powerpoint/2010/main" val="184626469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B93AF554-9E8C-03D1-7760-FD46951029A5}"/>
              </a:ext>
            </a:extLst>
          </p:cNvPr>
          <p:cNvPicPr>
            <a:picLocks noGrp="1" noChangeAspect="1"/>
          </p:cNvPicPr>
          <p:nvPr>
            <p:ph idx="1"/>
          </p:nvPr>
        </p:nvPicPr>
        <p:blipFill>
          <a:blip r:embed="rId2"/>
          <a:stretch>
            <a:fillRect/>
          </a:stretch>
        </p:blipFill>
        <p:spPr>
          <a:xfrm>
            <a:off x="643467" y="2106760"/>
            <a:ext cx="10905066" cy="2644478"/>
          </a:xfrm>
          <a:prstGeom prst="rect">
            <a:avLst/>
          </a:prstGeom>
        </p:spPr>
      </p:pic>
    </p:spTree>
    <p:extLst>
      <p:ext uri="{BB962C8B-B14F-4D97-AF65-F5344CB8AC3E}">
        <p14:creationId xmlns:p14="http://schemas.microsoft.com/office/powerpoint/2010/main" val="332960184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9" name="Content Placeholder 8">
            <a:extLst>
              <a:ext uri="{FF2B5EF4-FFF2-40B4-BE49-F238E27FC236}">
                <a16:creationId xmlns:a16="http://schemas.microsoft.com/office/drawing/2014/main" id="{32FCB2C4-E401-33BB-7B2C-8F4D96F9C4C3}"/>
              </a:ext>
            </a:extLst>
          </p:cNvPr>
          <p:cNvPicPr>
            <a:picLocks noGrp="1" noChangeAspect="1"/>
          </p:cNvPicPr>
          <p:nvPr>
            <p:ph idx="1"/>
          </p:nvPr>
        </p:nvPicPr>
        <p:blipFill>
          <a:blip r:embed="rId2"/>
          <a:stretch>
            <a:fillRect/>
          </a:stretch>
        </p:blipFill>
        <p:spPr>
          <a:xfrm>
            <a:off x="937604" y="910742"/>
            <a:ext cx="9821836" cy="5303791"/>
          </a:xfrm>
          <a:prstGeom prst="rect">
            <a:avLst/>
          </a:prstGeom>
        </p:spPr>
      </p:pic>
    </p:spTree>
    <p:extLst>
      <p:ext uri="{BB962C8B-B14F-4D97-AF65-F5344CB8AC3E}">
        <p14:creationId xmlns:p14="http://schemas.microsoft.com/office/powerpoint/2010/main" val="84375513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6641FCF9-5023-C8E6-ACE9-F1C6B2CA779E}"/>
              </a:ext>
            </a:extLst>
          </p:cNvPr>
          <p:cNvPicPr>
            <a:picLocks noGrp="1" noChangeAspect="1"/>
          </p:cNvPicPr>
          <p:nvPr>
            <p:ph idx="1"/>
          </p:nvPr>
        </p:nvPicPr>
        <p:blipFill>
          <a:blip r:embed="rId2"/>
          <a:stretch>
            <a:fillRect/>
          </a:stretch>
        </p:blipFill>
        <p:spPr>
          <a:xfrm>
            <a:off x="643467" y="1806871"/>
            <a:ext cx="10905066" cy="3244256"/>
          </a:xfrm>
          <a:prstGeom prst="rect">
            <a:avLst/>
          </a:prstGeom>
        </p:spPr>
      </p:pic>
    </p:spTree>
    <p:extLst>
      <p:ext uri="{BB962C8B-B14F-4D97-AF65-F5344CB8AC3E}">
        <p14:creationId xmlns:p14="http://schemas.microsoft.com/office/powerpoint/2010/main" val="83554597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4623CF9A-FDC8-6243-B299-D53BDA2A718E}"/>
              </a:ext>
            </a:extLst>
          </p:cNvPr>
          <p:cNvPicPr>
            <a:picLocks noGrp="1" noChangeAspect="1"/>
          </p:cNvPicPr>
          <p:nvPr>
            <p:ph idx="1"/>
          </p:nvPr>
        </p:nvPicPr>
        <p:blipFill>
          <a:blip r:embed="rId2"/>
          <a:stretch>
            <a:fillRect/>
          </a:stretch>
        </p:blipFill>
        <p:spPr>
          <a:xfrm>
            <a:off x="719834" y="1396181"/>
            <a:ext cx="9695077" cy="2498597"/>
          </a:xfrm>
        </p:spPr>
      </p:pic>
    </p:spTree>
    <p:extLst>
      <p:ext uri="{BB962C8B-B14F-4D97-AF65-F5344CB8AC3E}">
        <p14:creationId xmlns:p14="http://schemas.microsoft.com/office/powerpoint/2010/main" val="153105194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12" name="Rectangle 7">
            <a:extLst>
              <a:ext uri="{FF2B5EF4-FFF2-40B4-BE49-F238E27FC236}">
                <a16:creationId xmlns:a16="http://schemas.microsoft.com/office/drawing/2014/main" id="{71B2258F-86CA-4D4D-8270-BC05FCDEBFB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7999"/>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4" name="Picture 13">
            <a:extLst>
              <a:ext uri="{FF2B5EF4-FFF2-40B4-BE49-F238E27FC236}">
                <a16:creationId xmlns:a16="http://schemas.microsoft.com/office/drawing/2014/main" id="{F366F036-9E2A-49F6-BC92-A5C0DB32A813}"/>
              </a:ext>
            </a:extLst>
          </p:cNvPr>
          <p:cNvPicPr>
            <a:picLocks noChangeAspect="1"/>
          </p:cNvPicPr>
          <p:nvPr/>
        </p:nvPicPr>
        <p:blipFill>
          <a:blip r:embed="rId2">
            <a:alphaModFix amt="70000"/>
            <a:extLst>
              <a:ext uri="{28A0092B-C50C-407E-A947-70E740481C1C}">
                <a14:useLocalDpi xmlns:a14="http://schemas.microsoft.com/office/drawing/2010/main" val="0"/>
              </a:ext>
            </a:extLst>
          </a:blip>
          <a:stretch>
            <a:fillRect/>
          </a:stretch>
        </p:blipFill>
        <p:spPr>
          <a:xfrm>
            <a:off x="0" y="-24531"/>
            <a:ext cx="12192000" cy="6858000"/>
          </a:xfrm>
          <a:prstGeom prst="rect">
            <a:avLst/>
          </a:prstGeom>
        </p:spPr>
      </p:pic>
      <p:sp>
        <p:nvSpPr>
          <p:cNvPr id="2" name="Title 1"/>
          <p:cNvSpPr>
            <a:spLocks noGrp="1"/>
          </p:cNvSpPr>
          <p:nvPr>
            <p:ph type="title"/>
          </p:nvPr>
        </p:nvSpPr>
        <p:spPr>
          <a:xfrm>
            <a:off x="1524000" y="2857498"/>
            <a:ext cx="9144000" cy="1093942"/>
          </a:xfrm>
        </p:spPr>
        <p:txBody>
          <a:bodyPr vert="horz" lIns="91440" tIns="45720" rIns="91440" bIns="45720" rtlCol="0" anchor="b">
            <a:normAutofit/>
          </a:bodyPr>
          <a:lstStyle/>
          <a:p>
            <a:pPr algn="ctr"/>
            <a:r>
              <a:rPr lang="en-US" sz="6000" dirty="0">
                <a:solidFill>
                  <a:srgbClr val="FFFFFF"/>
                </a:solidFill>
                <a:latin typeface="Futura PT Demi" panose="020B0702020204020303" pitchFamily="34" charset="0"/>
              </a:rPr>
              <a:t>QUESTIONS?</a:t>
            </a:r>
          </a:p>
        </p:txBody>
      </p:sp>
      <p:sp>
        <p:nvSpPr>
          <p:cNvPr id="4" name="Rectangle 3">
            <a:extLst>
              <a:ext uri="{FF2B5EF4-FFF2-40B4-BE49-F238E27FC236}">
                <a16:creationId xmlns:a16="http://schemas.microsoft.com/office/drawing/2014/main" id="{5AFD43E7-FE91-4A92-AA5E-044C638ED29B}"/>
              </a:ext>
            </a:extLst>
          </p:cNvPr>
          <p:cNvSpPr/>
          <p:nvPr/>
        </p:nvSpPr>
        <p:spPr>
          <a:xfrm>
            <a:off x="1969478" y="2719754"/>
            <a:ext cx="8194430" cy="1488830"/>
          </a:xfrm>
          <a:prstGeom prst="rect">
            <a:avLst/>
          </a:prstGeom>
          <a:no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CA"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cSld>
  <p:clrMapOvr>
    <a:overrideClrMapping bg1="dk1" tx1="lt1" bg2="dk2" tx2="lt2" accent1="accent1" accent2="accent2" accent3="accent3" accent4="accent4" accent5="accent5" accent6="accent6" hlink="hlink" folHlink="folHlink"/>
  </p:clrMapOvr>
</p:sld>
</file>

<file path=ppt/theme/theme1.xml><?xml version="1.0" encoding="utf-8"?>
<a:theme xmlns:a="http://schemas.openxmlformats.org/drawingml/2006/main" name="Custom Design">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Anderson Branding">
      <a:majorFont>
        <a:latin typeface="Futura PT Demi"/>
        <a:ea typeface=""/>
        <a:cs typeface=""/>
      </a:majorFont>
      <a:minorFont>
        <a:latin typeface="Futura PT Book"/>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Anderson Branding">
      <a:majorFont>
        <a:latin typeface="Futura PT Demi"/>
        <a:ea typeface=""/>
        <a:cs typeface=""/>
      </a:majorFont>
      <a:minorFont>
        <a:latin typeface="Futura PT Book"/>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C659B84DDB5A38478B70829D36E55428" ma:contentTypeVersion="13" ma:contentTypeDescription="Create a new document." ma:contentTypeScope="" ma:versionID="1bbffaa8642a7aa62ae8b095a261220e">
  <xsd:schema xmlns:xsd="http://www.w3.org/2001/XMLSchema" xmlns:xs="http://www.w3.org/2001/XMLSchema" xmlns:p="http://schemas.microsoft.com/office/2006/metadata/properties" xmlns:ns3="e39b2e7b-4903-47ff-bd4b-8d2fa0c4d256" xmlns:ns4="b859bac5-f8e7-4332-87d7-6acb10f197c4" targetNamespace="http://schemas.microsoft.com/office/2006/metadata/properties" ma:root="true" ma:fieldsID="5d6079a793c404a879ec1ab0fc7b0df3" ns3:_="" ns4:_="">
    <xsd:import namespace="e39b2e7b-4903-47ff-bd4b-8d2fa0c4d256"/>
    <xsd:import namespace="b859bac5-f8e7-4332-87d7-6acb10f197c4"/>
    <xsd:element name="properties">
      <xsd:complexType>
        <xsd:sequence>
          <xsd:element name="documentManagement">
            <xsd:complexType>
              <xsd:all>
                <xsd:element ref="ns3:MediaServiceMetadata" minOccurs="0"/>
                <xsd:element ref="ns3:MediaServiceFastMetadata" minOccurs="0"/>
                <xsd:element ref="ns3:MediaServiceAutoTags" minOccurs="0"/>
                <xsd:element ref="ns3:MediaServiceOCR" minOccurs="0"/>
                <xsd:element ref="ns3:MediaServiceGenerationTime" minOccurs="0"/>
                <xsd:element ref="ns3:MediaServiceEventHashCode" minOccurs="0"/>
                <xsd:element ref="ns3:MediaServiceDateTaken" minOccurs="0"/>
                <xsd:element ref="ns4:SharedWithUsers" minOccurs="0"/>
                <xsd:element ref="ns4:SharedWithDetails" minOccurs="0"/>
                <xsd:element ref="ns4:SharingHintHash" minOccurs="0"/>
                <xsd:element ref="ns3:MediaServiceAutoKeyPoints" minOccurs="0"/>
                <xsd:element ref="ns3:MediaServiceKeyPoints" minOccurs="0"/>
                <xsd:element ref="ns3: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e39b2e7b-4903-47ff-bd4b-8d2fa0c4d256"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OCR" ma:index="11" nillable="true" ma:displayName="Extracted Text" ma:internalName="MediaServiceOCR" ma:readOnly="true">
      <xsd:simpleType>
        <xsd:restriction base="dms:Note">
          <xsd:maxLength value="255"/>
        </xsd:restriction>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DateTaken" ma:index="14" nillable="true" ma:displayName="MediaServiceDateTaken" ma:hidden="true" ma:internalName="MediaServiceDateTaken" ma:readOnly="true">
      <xsd:simpleType>
        <xsd:restriction base="dms:Text"/>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internalName="MediaServiceKeyPoints" ma:readOnly="true">
      <xsd:simpleType>
        <xsd:restriction base="dms:Note">
          <xsd:maxLength value="255"/>
        </xsd:restriction>
      </xsd:simpleType>
    </xsd:element>
    <xsd:element name="MediaServiceLocation" ma:index="20" nillable="true" ma:displayName="Location"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b859bac5-f8e7-4332-87d7-6acb10f197c4" elementFormDefault="qualified">
    <xsd:import namespace="http://schemas.microsoft.com/office/2006/documentManagement/types"/>
    <xsd:import namespace="http://schemas.microsoft.com/office/infopath/2007/PartnerControls"/>
    <xsd:element name="SharedWithUsers" ma:index="15"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6" nillable="true" ma:displayName="Shared With Details" ma:internalName="SharedWithDetails" ma:readOnly="true">
      <xsd:simpleType>
        <xsd:restriction base="dms:Note">
          <xsd:maxLength value="255"/>
        </xsd:restriction>
      </xsd:simpleType>
    </xsd:element>
    <xsd:element name="SharingHintHash" ma:index="17"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B8C5489E-87E3-4684-B2F3-6D56E1B60BAA}">
  <ds:schemaRefs>
    <ds:schemaRef ds:uri="http://schemas.microsoft.com/sharepoint/v3/contenttype/forms"/>
  </ds:schemaRefs>
</ds:datastoreItem>
</file>

<file path=customXml/itemProps2.xml><?xml version="1.0" encoding="utf-8"?>
<ds:datastoreItem xmlns:ds="http://schemas.openxmlformats.org/officeDocument/2006/customXml" ds:itemID="{141410CF-7035-460A-ACF8-12A714084EC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e39b2e7b-4903-47ff-bd4b-8d2fa0c4d256"/>
    <ds:schemaRef ds:uri="b859bac5-f8e7-4332-87d7-6acb10f197c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77F8F98D-FBAA-4105-85D8-282E14068585}">
  <ds:schemaRefs>
    <ds:schemaRef ds:uri="http://schemas.openxmlformats.org/package/2006/metadata/core-properties"/>
    <ds:schemaRef ds:uri="http://schemas.microsoft.com/office/2006/metadata/properties"/>
    <ds:schemaRef ds:uri="http://purl.org/dc/terms/"/>
    <ds:schemaRef ds:uri="http://www.w3.org/XML/1998/namespace"/>
    <ds:schemaRef ds:uri="http://schemas.microsoft.com/office/2006/documentManagement/types"/>
    <ds:schemaRef ds:uri="http://purl.org/dc/elements/1.1/"/>
    <ds:schemaRef ds:uri="http://purl.org/dc/dcmitype/"/>
    <ds:schemaRef ds:uri="b859bac5-f8e7-4332-87d7-6acb10f197c4"/>
    <ds:schemaRef ds:uri="http://schemas.microsoft.com/office/infopath/2007/PartnerControls"/>
    <ds:schemaRef ds:uri="e39b2e7b-4903-47ff-bd4b-8d2fa0c4d256"/>
  </ds:schemaRefs>
</ds:datastoreItem>
</file>

<file path=docProps/app.xml><?xml version="1.0" encoding="utf-8"?>
<Properties xmlns="http://schemas.openxmlformats.org/officeDocument/2006/extended-properties" xmlns:vt="http://schemas.openxmlformats.org/officeDocument/2006/docPropsVTypes">
  <TotalTime>8165</TotalTime>
  <Words>159</Words>
  <Application>Microsoft Office PowerPoint</Application>
  <PresentationFormat>Widescreen</PresentationFormat>
  <Paragraphs>22</Paragraphs>
  <Slides>14</Slides>
  <Notes>0</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14</vt:i4>
      </vt:variant>
    </vt:vector>
  </HeadingPairs>
  <TitlesOfParts>
    <vt:vector size="20" baseType="lpstr">
      <vt:lpstr>Arial</vt:lpstr>
      <vt:lpstr>Calibri</vt:lpstr>
      <vt:lpstr>Futura PT Book</vt:lpstr>
      <vt:lpstr>Futura PT Demi</vt:lpstr>
      <vt:lpstr>Custom Design</vt:lpstr>
      <vt:lpstr>Office Theme</vt:lpstr>
      <vt:lpstr>PowerPoint Presentation</vt:lpstr>
      <vt:lpstr>Skin types vs. Skin conditions</vt:lpstr>
      <vt:lpstr>Skin types </vt:lpstr>
      <vt:lpstr>Skin Conditions….the difference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QUESTIONS?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Galyna Vavryniuk | Anderson College | Downtown</dc:creator>
  <cp:lastModifiedBy>Gabrielle Heard | Anderson College | Head Office</cp:lastModifiedBy>
  <cp:revision>241</cp:revision>
  <dcterms:created xsi:type="dcterms:W3CDTF">2020-02-19T20:43:13Z</dcterms:created>
  <dcterms:modified xsi:type="dcterms:W3CDTF">2023-01-25T16:48:04Z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0x010100C659B84DDB5A38478B70829D36E55428</vt:lpwstr>
  </property>
</Properties>
</file>