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  <p:sldMasterId id="2147483685" r:id="rId5"/>
    <p:sldMasterId id="2147483697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7CE4B6-623E-47E6-8159-F45718B61FCC}" v="3" dt="2023-01-18T18:46:20.959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821" y="72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 College</a:t>
            </a:r>
          </a:p>
        </p:txBody>
      </p:sp>
    </p:spTree>
    <p:extLst>
      <p:ext uri="{BB962C8B-B14F-4D97-AF65-F5344CB8AC3E}">
        <p14:creationId xmlns:p14="http://schemas.microsoft.com/office/powerpoint/2010/main" val="886265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039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7177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1597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683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299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701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8433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986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0567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98760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2861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163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8072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8690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1932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2702780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667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35937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77923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78630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52274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26105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37853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15187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15184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44741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3030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180131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8F5F7-CAC3-19D6-51A9-628D92F85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FBDE84-EDAC-2DB5-5F5E-B9ABD0DB00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6C8502-FBC0-6728-11F1-DD45FDD37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FA3F6-58ED-B4F4-6844-13040EE90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1CB6CA-6197-6816-79CF-7DF4F0694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06667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57AC6-C06F-B7D8-B33F-50FCF7B64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2BD82-91DF-5846-EA7E-F3D683A996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62F9C3-6C45-2FD8-D639-0CE529EC9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6A6E87-39A3-4E19-E25C-2658B7359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59DFB-E626-953C-1F28-1FD03764B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56126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77F26-0170-8745-28F3-A741FDBE5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1FA1C4-9DBA-0BD2-3ED2-B131216B06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10B51C-19C4-9192-42CD-D3F791212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949304-B683-2AFB-239F-AC6536151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F7BCF7-7B21-89BE-42A4-1BD37994B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01807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7EA3B-59BA-CEBB-4CE5-3B8492E31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D3C61C-774B-70A5-9C63-51BE73F8BD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615DF0-D21F-F5B9-09C8-D927ED9A5C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FAF489-5774-F493-792E-F4C334EE8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BBCAB0-FDD5-E774-18C7-00E9824F2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23B7E0-F511-3DBD-2D2F-0A8615D89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766500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B79EF-1AC6-F5F5-706A-B58239A0E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AFDEF8-E0BF-CC64-4D03-701F5FE2E5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D66FD4-8C83-35D9-3C44-475109F529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72938B-A280-1533-46AB-976F75E04F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0DC061-22A1-9F12-7E47-BEB47D30E7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EA73A2-B59B-3E2A-1F8A-F72D054D3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625114-CDB6-071F-BCA6-DB564D2B8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F42A47-42C9-3DAA-D56E-D0383A080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49229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BB083-8681-75EE-836C-25698792D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1660E8-8D8C-1AF7-E7E3-7B2B28DAC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4A135F-E11A-B4EF-1426-C2C058281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363EED-1082-167A-CDC1-7F6C7956D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637191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47B231-95B6-CCDD-13CE-F78B71EA7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9ED825-99AA-65C3-7077-4FD564D46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F1B97C-7482-E784-CA0C-2AAB70F9D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48547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92EDB-343B-0393-C7CD-A70DEE161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FA353-AB27-F263-9F44-F32D617474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AECE60-C66A-F2A9-9ACE-4F75738DA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0789AB-BFC1-5F6E-3431-BF6E3B0F6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BCD9E7-29F8-6839-2D68-B7D8FC15C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0EAF44-F6D1-5E5A-1D37-487CCDCBA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08013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1E3EA-936C-B5A4-CBC4-4BB265B4A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243639-3C78-1BC6-7A9F-34565865DE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EED59-B66B-F0DF-0F95-F14D0D1148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E2EC77-5124-A08B-9261-045FBCE90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DB30D5-EEEA-A4BC-CF46-E5234BD38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FAA297-993A-C8A8-ABC2-374250287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177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A3596-80AB-6843-5FDA-ED524E76D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753F3B-405C-ABD0-339C-285C7F70B0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DA2C8-0550-C4BE-5DA7-3568A0E9C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53779B-C569-81C6-48D8-1F86EF565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7E82E3-61A2-7FDE-6231-D46DA9FE7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17578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9A7B0D-EB15-BCC2-4FDA-857FD37F71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3C04F4-C9CD-0F49-87C4-317FA934AC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27F777-9CE6-E4B6-6F33-CD55B633D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F58D02-910C-BE6C-F4B2-470783CC5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D13D0F-8D43-D684-653B-EF9D62BC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9824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834173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0848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2FC648-1FE0-FEE5-4DED-665556D7B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6A623-A332-E6A9-5D7C-73043CE832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42B39E-94B0-1D8E-0D5A-B470C891B2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17B13C-B7F8-C774-D56F-B740F9F292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9CD53-345B-310D-7E39-E5963B2BAC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8695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4531511" y="2537113"/>
            <a:ext cx="7475095" cy="13490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spcBef>
                <a:spcPts val="100"/>
              </a:spcBef>
            </a:pPr>
            <a:r>
              <a:rPr lang="en-CA" sz="4800" dirty="0"/>
              <a:t>MRAD 256: Radiographic Technique 2</a:t>
            </a:r>
            <a:endParaRPr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91FAEF-15BC-E97E-B811-5DAFB4B47E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64505" y="3886200"/>
            <a:ext cx="6096000" cy="360362"/>
          </a:xfrm>
        </p:spPr>
        <p:txBody>
          <a:bodyPr>
            <a:noAutofit/>
          </a:bodyPr>
          <a:lstStyle/>
          <a:p>
            <a:pPr algn="l"/>
            <a:r>
              <a:rPr lang="en-CA" dirty="0"/>
              <a:t>Rib and Sternum Critique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07536" y="114301"/>
            <a:ext cx="4049267" cy="647699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8396648" y="4376732"/>
            <a:ext cx="154749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10" dirty="0">
                <a:solidFill>
                  <a:srgbClr val="FFFFFF"/>
                </a:solidFill>
                <a:latin typeface="Arial"/>
                <a:cs typeface="Arial"/>
              </a:rPr>
              <a:t>Appropriate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collimation</a:t>
            </a:r>
            <a:r>
              <a:rPr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25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positioning</a:t>
            </a:r>
            <a:r>
              <a:rPr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25" dirty="0">
                <a:solidFill>
                  <a:srgbClr val="FFFFFF"/>
                </a:solidFill>
                <a:latin typeface="Arial"/>
                <a:cs typeface="Arial"/>
              </a:rPr>
              <a:t>for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upper</a:t>
            </a:r>
            <a:r>
              <a:rPr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20" dirty="0">
                <a:solidFill>
                  <a:srgbClr val="FFFFFF"/>
                </a:solidFill>
                <a:latin typeface="Arial"/>
                <a:cs typeface="Arial"/>
              </a:rPr>
              <a:t>ribs</a:t>
            </a:r>
            <a:endParaRPr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40481" y="192024"/>
            <a:ext cx="4201667" cy="657910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8200092" y="4062063"/>
            <a:ext cx="2207260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Appropriate</a:t>
            </a:r>
            <a:r>
              <a:rPr sz="16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collimation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 positioning</a:t>
            </a:r>
            <a:r>
              <a:rPr sz="16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1600" spc="5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lower</a:t>
            </a:r>
            <a:r>
              <a:rPr sz="16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ribs</a:t>
            </a:r>
            <a:r>
              <a:rPr sz="16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(note</a:t>
            </a:r>
            <a:r>
              <a:rPr sz="16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scapula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16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still</a:t>
            </a:r>
            <a:r>
              <a:rPr sz="16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thorax,</a:t>
            </a:r>
            <a:r>
              <a:rPr sz="16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but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soft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tissue</a:t>
            </a:r>
            <a:r>
              <a:rPr sz="16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arm is</a:t>
            </a:r>
            <a:r>
              <a:rPr sz="16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moved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away)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65093" y="263653"/>
            <a:ext cx="3630167" cy="652424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500049" y="1298723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91001" y="233173"/>
            <a:ext cx="4023359" cy="650290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517140" y="1597826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34257" y="1"/>
            <a:ext cx="3236975" cy="669340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824789" y="1751650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97324" y="1"/>
            <a:ext cx="3244595" cy="670864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414591" y="1743105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20970" y="6456174"/>
            <a:ext cx="275336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48101" y="373380"/>
            <a:ext cx="4628387" cy="632917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20970" y="6456174"/>
            <a:ext cx="275336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32427" y="73553"/>
            <a:ext cx="3041903" cy="645566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74264" y="92965"/>
            <a:ext cx="5984747" cy="65318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012939" y="2093483"/>
            <a:ext cx="1670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48101" y="80773"/>
            <a:ext cx="4527803" cy="662177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653874" y="1717466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35779" y="230125"/>
            <a:ext cx="3579876" cy="642975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645328" y="1503822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25596" y="156973"/>
            <a:ext cx="4902707" cy="670102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209492" y="1666192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8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74D48F-BFDD-40B0-92B5-C879E08444DC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5FA1E6BC-CECD-451B-8B63-F907CFF45A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6D4A58E-3D6B-46D0-8E49-FCE49F46A3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</TotalTime>
  <Words>145</Words>
  <Application>Microsoft Office PowerPoint</Application>
  <PresentationFormat>Widescreen</PresentationFormat>
  <Paragraphs>24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Aptos</vt:lpstr>
      <vt:lpstr>Aptos Display</vt:lpstr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Office Theme</vt:lpstr>
      <vt:lpstr>MRAD 256: Radiographic Technique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ANPH 252: Pathologies of the Hepatobiliary System</dc:title>
  <dc:creator>Jennifer Burton</dc:creator>
  <cp:lastModifiedBy>Saroosh Naqvi | Anderson College | Head Office</cp:lastModifiedBy>
  <cp:revision>4</cp:revision>
  <cp:lastPrinted>2024-03-14T20:20:44Z</cp:lastPrinted>
  <dcterms:created xsi:type="dcterms:W3CDTF">2023-01-18T18:43:22Z</dcterms:created>
  <dcterms:modified xsi:type="dcterms:W3CDTF">2025-02-04T22:38:58Z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2021-01-29T00:00:00Z</vt:filetime>
  </property>
  <property fmtid="{D5CDD505-2E9C-101B-9397-08002B2CF9AE}" pid="3" name="Creator">
    <vt:lpwstr>Acrobat PDFMaker 20 for PowerPoint</vt:lpwstr>
  </property>
  <property fmtid="{D5CDD505-2E9C-101B-9397-08002B2CF9AE}" pid="4" name="LastSaved">
    <vt:filetime>2023-01-18T00:00:00Z</vt:filetime>
  </property>
  <property fmtid="{D5CDD505-2E9C-101B-9397-08002B2CF9AE}" pid="5" name="Producer">
    <vt:lpwstr>Adobe PDF Library 20.6.74</vt:lpwstr>
  </property>
  <property fmtid="{D5CDD505-2E9C-101B-9397-08002B2CF9AE}" pid="6" name="ContentTypeId">
    <vt:lpwstr>0x0101007459FD3E210D7746A66165842CA31B2D</vt:lpwstr>
  </property>
</Properties>
</file>