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0B5250-FE3D-4A43-90D4-86EC21BF93EE}" v="363" dt="2021-12-02T02:53:02.761"/>
    <p1510:client id="{1F963525-4319-75D8-E867-73ADD36E9100}" v="1" dt="2021-12-02T13:55:20.816"/>
    <p1510:client id="{491BF757-5F0E-4445-B028-3A2FD286F87D}" v="1" dt="2023-01-30T20:22:19.8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6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409579-87C4-4E6C-B872-369FBE9B0A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6BC4B8D-EBA0-4D51-B6B7-4DCE2CD02302}">
      <dgm:prSet/>
      <dgm:spPr/>
      <dgm:t>
        <a:bodyPr/>
        <a:lstStyle/>
        <a:p>
          <a:r>
            <a:rPr lang="en-US"/>
            <a:t>Designate a secretary to write the answers </a:t>
          </a:r>
        </a:p>
      </dgm:t>
    </dgm:pt>
    <dgm:pt modelId="{4C64376B-39D0-40D2-BFFE-6BF6DB847AB1}" type="parTrans" cxnId="{1925A031-C6B3-4F3B-8F66-4357367E24E5}">
      <dgm:prSet/>
      <dgm:spPr/>
      <dgm:t>
        <a:bodyPr/>
        <a:lstStyle/>
        <a:p>
          <a:endParaRPr lang="en-US"/>
        </a:p>
      </dgm:t>
    </dgm:pt>
    <dgm:pt modelId="{A6341F26-2CDF-4E00-B088-A1214B1E879B}" type="sibTrans" cxnId="{1925A031-C6B3-4F3B-8F66-4357367E24E5}">
      <dgm:prSet/>
      <dgm:spPr/>
      <dgm:t>
        <a:bodyPr/>
        <a:lstStyle/>
        <a:p>
          <a:endParaRPr lang="en-US"/>
        </a:p>
      </dgm:t>
    </dgm:pt>
    <dgm:pt modelId="{4BA53D05-7D11-40E8-B2A7-6FDA87EAA3D0}">
      <dgm:prSet/>
      <dgm:spPr/>
      <dgm:t>
        <a:bodyPr/>
        <a:lstStyle/>
        <a:p>
          <a:r>
            <a:rPr lang="en-US"/>
            <a:t>Question 1 What type of  work situations make you lose moticvation</a:t>
          </a:r>
        </a:p>
      </dgm:t>
    </dgm:pt>
    <dgm:pt modelId="{8BA47C5D-9297-4D42-95C0-5BA295C650C2}" type="parTrans" cxnId="{FAC028F5-4796-4734-8D35-24E32F390487}">
      <dgm:prSet/>
      <dgm:spPr/>
      <dgm:t>
        <a:bodyPr/>
        <a:lstStyle/>
        <a:p>
          <a:endParaRPr lang="en-US"/>
        </a:p>
      </dgm:t>
    </dgm:pt>
    <dgm:pt modelId="{B2DDD598-1087-44D4-9A89-8A7DDF8D6867}" type="sibTrans" cxnId="{FAC028F5-4796-4734-8D35-24E32F390487}">
      <dgm:prSet/>
      <dgm:spPr/>
      <dgm:t>
        <a:bodyPr/>
        <a:lstStyle/>
        <a:p>
          <a:endParaRPr lang="en-US"/>
        </a:p>
      </dgm:t>
    </dgm:pt>
    <dgm:pt modelId="{6A69444C-1479-4E0A-BE68-E57E83E603DF}">
      <dgm:prSet/>
      <dgm:spPr/>
      <dgm:t>
        <a:bodyPr/>
        <a:lstStyle/>
        <a:p>
          <a:r>
            <a:rPr lang="en-US"/>
            <a:t>How can your other color team mates help you feel appreciated </a:t>
          </a:r>
        </a:p>
      </dgm:t>
    </dgm:pt>
    <dgm:pt modelId="{34F74BAD-8284-442C-A90F-C30C02FD092D}" type="parTrans" cxnId="{EEF516ED-6722-4562-A4C5-5E314E0907F1}">
      <dgm:prSet/>
      <dgm:spPr/>
      <dgm:t>
        <a:bodyPr/>
        <a:lstStyle/>
        <a:p>
          <a:endParaRPr lang="en-US"/>
        </a:p>
      </dgm:t>
    </dgm:pt>
    <dgm:pt modelId="{FE75AEED-F1B8-413B-8CAF-D9CCDA6FE82D}" type="sibTrans" cxnId="{EEF516ED-6722-4562-A4C5-5E314E0907F1}">
      <dgm:prSet/>
      <dgm:spPr/>
      <dgm:t>
        <a:bodyPr/>
        <a:lstStyle/>
        <a:p>
          <a:endParaRPr lang="en-US"/>
        </a:p>
      </dgm:t>
    </dgm:pt>
    <dgm:pt modelId="{ECF30EF6-AB22-4B1B-90E5-41165E685211}" type="pres">
      <dgm:prSet presAssocID="{70409579-87C4-4E6C-B872-369FBE9B0A99}" presName="root" presStyleCnt="0">
        <dgm:presLayoutVars>
          <dgm:dir/>
          <dgm:resizeHandles val="exact"/>
        </dgm:presLayoutVars>
      </dgm:prSet>
      <dgm:spPr/>
    </dgm:pt>
    <dgm:pt modelId="{D8B7A454-92D3-4712-8710-03143E3BD7B0}" type="pres">
      <dgm:prSet presAssocID="{16BC4B8D-EBA0-4D51-B6B7-4DCE2CD02302}" presName="compNode" presStyleCnt="0"/>
      <dgm:spPr/>
    </dgm:pt>
    <dgm:pt modelId="{7DB4D354-1F7B-4AE2-962C-4A10526FBEBC}" type="pres">
      <dgm:prSet presAssocID="{16BC4B8D-EBA0-4D51-B6B7-4DCE2CD02302}" presName="bgRect" presStyleLbl="bgShp" presStyleIdx="0" presStyleCnt="3"/>
      <dgm:spPr/>
    </dgm:pt>
    <dgm:pt modelId="{488694A3-7101-4A62-9AA0-8EBB5C4EA596}" type="pres">
      <dgm:prSet presAssocID="{16BC4B8D-EBA0-4D51-B6B7-4DCE2CD0230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F68A48D9-A74E-46E8-A43D-12B5F88FBEB6}" type="pres">
      <dgm:prSet presAssocID="{16BC4B8D-EBA0-4D51-B6B7-4DCE2CD02302}" presName="spaceRect" presStyleCnt="0"/>
      <dgm:spPr/>
    </dgm:pt>
    <dgm:pt modelId="{ADB0FFF8-A29F-464A-973F-DCE1DE122C4B}" type="pres">
      <dgm:prSet presAssocID="{16BC4B8D-EBA0-4D51-B6B7-4DCE2CD02302}" presName="parTx" presStyleLbl="revTx" presStyleIdx="0" presStyleCnt="3">
        <dgm:presLayoutVars>
          <dgm:chMax val="0"/>
          <dgm:chPref val="0"/>
        </dgm:presLayoutVars>
      </dgm:prSet>
      <dgm:spPr/>
    </dgm:pt>
    <dgm:pt modelId="{33C6CB08-908C-42B6-A310-E0CD644F8647}" type="pres">
      <dgm:prSet presAssocID="{A6341F26-2CDF-4E00-B088-A1214B1E879B}" presName="sibTrans" presStyleCnt="0"/>
      <dgm:spPr/>
    </dgm:pt>
    <dgm:pt modelId="{1A134868-35E1-4063-AB97-A17FDE5B224E}" type="pres">
      <dgm:prSet presAssocID="{4BA53D05-7D11-40E8-B2A7-6FDA87EAA3D0}" presName="compNode" presStyleCnt="0"/>
      <dgm:spPr/>
    </dgm:pt>
    <dgm:pt modelId="{1F98C033-FFA2-4103-8F9B-646F04712ECF}" type="pres">
      <dgm:prSet presAssocID="{4BA53D05-7D11-40E8-B2A7-6FDA87EAA3D0}" presName="bgRect" presStyleLbl="bgShp" presStyleIdx="1" presStyleCnt="3"/>
      <dgm:spPr/>
    </dgm:pt>
    <dgm:pt modelId="{1DA5745E-CDBA-49D2-99A4-413C80B0C6CB}" type="pres">
      <dgm:prSet presAssocID="{4BA53D05-7D11-40E8-B2A7-6FDA87EAA3D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579C05F-46B4-45CF-B03C-302EFDA7745A}" type="pres">
      <dgm:prSet presAssocID="{4BA53D05-7D11-40E8-B2A7-6FDA87EAA3D0}" presName="spaceRect" presStyleCnt="0"/>
      <dgm:spPr/>
    </dgm:pt>
    <dgm:pt modelId="{2CE60B09-F438-41C7-AA6F-08E1F1292997}" type="pres">
      <dgm:prSet presAssocID="{4BA53D05-7D11-40E8-B2A7-6FDA87EAA3D0}" presName="parTx" presStyleLbl="revTx" presStyleIdx="1" presStyleCnt="3">
        <dgm:presLayoutVars>
          <dgm:chMax val="0"/>
          <dgm:chPref val="0"/>
        </dgm:presLayoutVars>
      </dgm:prSet>
      <dgm:spPr/>
    </dgm:pt>
    <dgm:pt modelId="{16BE27E0-1D86-4EAA-B79A-BA9135DCF497}" type="pres">
      <dgm:prSet presAssocID="{B2DDD598-1087-44D4-9A89-8A7DDF8D6867}" presName="sibTrans" presStyleCnt="0"/>
      <dgm:spPr/>
    </dgm:pt>
    <dgm:pt modelId="{3875E29D-F50C-44AA-AECA-C8EF57DBA3D0}" type="pres">
      <dgm:prSet presAssocID="{6A69444C-1479-4E0A-BE68-E57E83E603DF}" presName="compNode" presStyleCnt="0"/>
      <dgm:spPr/>
    </dgm:pt>
    <dgm:pt modelId="{D7C77D7F-6177-408A-BD5C-49499640B9E1}" type="pres">
      <dgm:prSet presAssocID="{6A69444C-1479-4E0A-BE68-E57E83E603DF}" presName="bgRect" presStyleLbl="bgShp" presStyleIdx="2" presStyleCnt="3"/>
      <dgm:spPr/>
    </dgm:pt>
    <dgm:pt modelId="{D624F3A4-C4BB-46F8-9A7F-5B546A030922}" type="pres">
      <dgm:prSet presAssocID="{6A69444C-1479-4E0A-BE68-E57E83E603D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E086F514-594E-412B-8950-0CE69E8A6A33}" type="pres">
      <dgm:prSet presAssocID="{6A69444C-1479-4E0A-BE68-E57E83E603DF}" presName="spaceRect" presStyleCnt="0"/>
      <dgm:spPr/>
    </dgm:pt>
    <dgm:pt modelId="{10DCBB40-A12A-487B-B9E6-82AFFCACAF69}" type="pres">
      <dgm:prSet presAssocID="{6A69444C-1479-4E0A-BE68-E57E83E603D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896F206-12C6-4BB6-BC61-DE6F12763B19}" type="presOf" srcId="{6A69444C-1479-4E0A-BE68-E57E83E603DF}" destId="{10DCBB40-A12A-487B-B9E6-82AFFCACAF69}" srcOrd="0" destOrd="0" presId="urn:microsoft.com/office/officeart/2018/2/layout/IconVerticalSolidList"/>
    <dgm:cxn modelId="{553B7519-26EB-4861-8638-8AC41021176E}" type="presOf" srcId="{70409579-87C4-4E6C-B872-369FBE9B0A99}" destId="{ECF30EF6-AB22-4B1B-90E5-41165E685211}" srcOrd="0" destOrd="0" presId="urn:microsoft.com/office/officeart/2018/2/layout/IconVerticalSolidList"/>
    <dgm:cxn modelId="{1925A031-C6B3-4F3B-8F66-4357367E24E5}" srcId="{70409579-87C4-4E6C-B872-369FBE9B0A99}" destId="{16BC4B8D-EBA0-4D51-B6B7-4DCE2CD02302}" srcOrd="0" destOrd="0" parTransId="{4C64376B-39D0-40D2-BFFE-6BF6DB847AB1}" sibTransId="{A6341F26-2CDF-4E00-B088-A1214B1E879B}"/>
    <dgm:cxn modelId="{36220F41-EB4F-418B-8A56-5D5D0BD94E3F}" type="presOf" srcId="{4BA53D05-7D11-40E8-B2A7-6FDA87EAA3D0}" destId="{2CE60B09-F438-41C7-AA6F-08E1F1292997}" srcOrd="0" destOrd="0" presId="urn:microsoft.com/office/officeart/2018/2/layout/IconVerticalSolidList"/>
    <dgm:cxn modelId="{B2B95476-87E3-4875-9049-AF86C64F6492}" type="presOf" srcId="{16BC4B8D-EBA0-4D51-B6B7-4DCE2CD02302}" destId="{ADB0FFF8-A29F-464A-973F-DCE1DE122C4B}" srcOrd="0" destOrd="0" presId="urn:microsoft.com/office/officeart/2018/2/layout/IconVerticalSolidList"/>
    <dgm:cxn modelId="{EEF516ED-6722-4562-A4C5-5E314E0907F1}" srcId="{70409579-87C4-4E6C-B872-369FBE9B0A99}" destId="{6A69444C-1479-4E0A-BE68-E57E83E603DF}" srcOrd="2" destOrd="0" parTransId="{34F74BAD-8284-442C-A90F-C30C02FD092D}" sibTransId="{FE75AEED-F1B8-413B-8CAF-D9CCDA6FE82D}"/>
    <dgm:cxn modelId="{FAC028F5-4796-4734-8D35-24E32F390487}" srcId="{70409579-87C4-4E6C-B872-369FBE9B0A99}" destId="{4BA53D05-7D11-40E8-B2A7-6FDA87EAA3D0}" srcOrd="1" destOrd="0" parTransId="{8BA47C5D-9297-4D42-95C0-5BA295C650C2}" sibTransId="{B2DDD598-1087-44D4-9A89-8A7DDF8D6867}"/>
    <dgm:cxn modelId="{83D645AF-3E8D-4C4B-B3D9-FBC583ACC4B7}" type="presParOf" srcId="{ECF30EF6-AB22-4B1B-90E5-41165E685211}" destId="{D8B7A454-92D3-4712-8710-03143E3BD7B0}" srcOrd="0" destOrd="0" presId="urn:microsoft.com/office/officeart/2018/2/layout/IconVerticalSolidList"/>
    <dgm:cxn modelId="{4F7E4DB4-DD6C-496D-BEE9-36711DF7EB3F}" type="presParOf" srcId="{D8B7A454-92D3-4712-8710-03143E3BD7B0}" destId="{7DB4D354-1F7B-4AE2-962C-4A10526FBEBC}" srcOrd="0" destOrd="0" presId="urn:microsoft.com/office/officeart/2018/2/layout/IconVerticalSolidList"/>
    <dgm:cxn modelId="{59CEF280-3A36-4F9C-ABF3-FD6A30A5C08B}" type="presParOf" srcId="{D8B7A454-92D3-4712-8710-03143E3BD7B0}" destId="{488694A3-7101-4A62-9AA0-8EBB5C4EA596}" srcOrd="1" destOrd="0" presId="urn:microsoft.com/office/officeart/2018/2/layout/IconVerticalSolidList"/>
    <dgm:cxn modelId="{768F151D-499B-431D-9CBE-3415456BAEE2}" type="presParOf" srcId="{D8B7A454-92D3-4712-8710-03143E3BD7B0}" destId="{F68A48D9-A74E-46E8-A43D-12B5F88FBEB6}" srcOrd="2" destOrd="0" presId="urn:microsoft.com/office/officeart/2018/2/layout/IconVerticalSolidList"/>
    <dgm:cxn modelId="{045685FD-6E19-40FC-81C8-A871470CC55F}" type="presParOf" srcId="{D8B7A454-92D3-4712-8710-03143E3BD7B0}" destId="{ADB0FFF8-A29F-464A-973F-DCE1DE122C4B}" srcOrd="3" destOrd="0" presId="urn:microsoft.com/office/officeart/2018/2/layout/IconVerticalSolidList"/>
    <dgm:cxn modelId="{21F0C1DB-EB69-4921-9B55-F21CC5855378}" type="presParOf" srcId="{ECF30EF6-AB22-4B1B-90E5-41165E685211}" destId="{33C6CB08-908C-42B6-A310-E0CD644F8647}" srcOrd="1" destOrd="0" presId="urn:microsoft.com/office/officeart/2018/2/layout/IconVerticalSolidList"/>
    <dgm:cxn modelId="{41AECF4F-7E5D-4E35-B8D9-817C59E95DA7}" type="presParOf" srcId="{ECF30EF6-AB22-4B1B-90E5-41165E685211}" destId="{1A134868-35E1-4063-AB97-A17FDE5B224E}" srcOrd="2" destOrd="0" presId="urn:microsoft.com/office/officeart/2018/2/layout/IconVerticalSolidList"/>
    <dgm:cxn modelId="{C2632833-9D65-4F2E-A1AF-06FEDFB6A771}" type="presParOf" srcId="{1A134868-35E1-4063-AB97-A17FDE5B224E}" destId="{1F98C033-FFA2-4103-8F9B-646F04712ECF}" srcOrd="0" destOrd="0" presId="urn:microsoft.com/office/officeart/2018/2/layout/IconVerticalSolidList"/>
    <dgm:cxn modelId="{9AF3EB94-7106-4FE6-BADC-89FBC17020AB}" type="presParOf" srcId="{1A134868-35E1-4063-AB97-A17FDE5B224E}" destId="{1DA5745E-CDBA-49D2-99A4-413C80B0C6CB}" srcOrd="1" destOrd="0" presId="urn:microsoft.com/office/officeart/2018/2/layout/IconVerticalSolidList"/>
    <dgm:cxn modelId="{FD119F2E-1E2D-4444-88A8-D8B019DF9FEF}" type="presParOf" srcId="{1A134868-35E1-4063-AB97-A17FDE5B224E}" destId="{E579C05F-46B4-45CF-B03C-302EFDA7745A}" srcOrd="2" destOrd="0" presId="urn:microsoft.com/office/officeart/2018/2/layout/IconVerticalSolidList"/>
    <dgm:cxn modelId="{A3DF7F8B-62B6-495B-9219-AB0CBE441099}" type="presParOf" srcId="{1A134868-35E1-4063-AB97-A17FDE5B224E}" destId="{2CE60B09-F438-41C7-AA6F-08E1F1292997}" srcOrd="3" destOrd="0" presId="urn:microsoft.com/office/officeart/2018/2/layout/IconVerticalSolidList"/>
    <dgm:cxn modelId="{C7926489-CD32-48D1-8F5F-EF30012EB376}" type="presParOf" srcId="{ECF30EF6-AB22-4B1B-90E5-41165E685211}" destId="{16BE27E0-1D86-4EAA-B79A-BA9135DCF497}" srcOrd="3" destOrd="0" presId="urn:microsoft.com/office/officeart/2018/2/layout/IconVerticalSolidList"/>
    <dgm:cxn modelId="{A79EF8CE-FE15-4C55-BBA3-9F039A7E9E81}" type="presParOf" srcId="{ECF30EF6-AB22-4B1B-90E5-41165E685211}" destId="{3875E29D-F50C-44AA-AECA-C8EF57DBA3D0}" srcOrd="4" destOrd="0" presId="urn:microsoft.com/office/officeart/2018/2/layout/IconVerticalSolidList"/>
    <dgm:cxn modelId="{0AAF2B3E-1F28-4FD6-9F06-8874A1A0035B}" type="presParOf" srcId="{3875E29D-F50C-44AA-AECA-C8EF57DBA3D0}" destId="{D7C77D7F-6177-408A-BD5C-49499640B9E1}" srcOrd="0" destOrd="0" presId="urn:microsoft.com/office/officeart/2018/2/layout/IconVerticalSolidList"/>
    <dgm:cxn modelId="{7A503C11-A5D2-43FB-9531-297FB04A9F2C}" type="presParOf" srcId="{3875E29D-F50C-44AA-AECA-C8EF57DBA3D0}" destId="{D624F3A4-C4BB-46F8-9A7F-5B546A030922}" srcOrd="1" destOrd="0" presId="urn:microsoft.com/office/officeart/2018/2/layout/IconVerticalSolidList"/>
    <dgm:cxn modelId="{8D4E0461-AB93-43CA-BAC1-6611BCBB24B3}" type="presParOf" srcId="{3875E29D-F50C-44AA-AECA-C8EF57DBA3D0}" destId="{E086F514-594E-412B-8950-0CE69E8A6A33}" srcOrd="2" destOrd="0" presId="urn:microsoft.com/office/officeart/2018/2/layout/IconVerticalSolidList"/>
    <dgm:cxn modelId="{F50FF124-2259-4FC5-B297-1AE8A34CD1D1}" type="presParOf" srcId="{3875E29D-F50C-44AA-AECA-C8EF57DBA3D0}" destId="{10DCBB40-A12A-487B-B9E6-82AFFCACAF6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8DA504-CBE1-4EC0-B25C-D80BBB899C4F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58F2A71-6FFC-493A-90E7-4D2DE34D01C9}">
      <dgm:prSet/>
      <dgm:spPr/>
      <dgm:t>
        <a:bodyPr/>
        <a:lstStyle/>
        <a:p>
          <a:pPr>
            <a:defRPr cap="all"/>
          </a:pPr>
          <a:r>
            <a:rPr lang="en-US"/>
            <a:t>If you all as a team had a song, what song would that be ( you can play it for us later )</a:t>
          </a:r>
        </a:p>
      </dgm:t>
    </dgm:pt>
    <dgm:pt modelId="{F074C524-5122-4EB0-8AE8-53FB09681D97}" type="parTrans" cxnId="{EA2D1FEB-F350-4A60-A00C-FAFE9266CFAD}">
      <dgm:prSet/>
      <dgm:spPr/>
      <dgm:t>
        <a:bodyPr/>
        <a:lstStyle/>
        <a:p>
          <a:endParaRPr lang="en-US"/>
        </a:p>
      </dgm:t>
    </dgm:pt>
    <dgm:pt modelId="{2110BA95-6A69-4AEE-AEA8-24358441C16D}" type="sibTrans" cxnId="{EA2D1FEB-F350-4A60-A00C-FAFE9266CFAD}">
      <dgm:prSet/>
      <dgm:spPr/>
      <dgm:t>
        <a:bodyPr/>
        <a:lstStyle/>
        <a:p>
          <a:endParaRPr lang="en-US"/>
        </a:p>
      </dgm:t>
    </dgm:pt>
    <dgm:pt modelId="{149A8049-7E4D-4A7B-B3C7-C923B0F85481}">
      <dgm:prSet/>
      <dgm:spPr/>
      <dgm:t>
        <a:bodyPr/>
        <a:lstStyle/>
        <a:p>
          <a:pPr>
            <a:defRPr cap="all"/>
          </a:pPr>
          <a:r>
            <a:rPr lang="en-US"/>
            <a:t>If you all as team would have a frase, what frase would that be </a:t>
          </a:r>
        </a:p>
      </dgm:t>
    </dgm:pt>
    <dgm:pt modelId="{87B6991F-40E1-4F7D-B155-4A12820D4350}" type="parTrans" cxnId="{A49E9CAC-1E75-411F-B9E7-A6C5CA0EE91F}">
      <dgm:prSet/>
      <dgm:spPr/>
      <dgm:t>
        <a:bodyPr/>
        <a:lstStyle/>
        <a:p>
          <a:endParaRPr lang="en-US"/>
        </a:p>
      </dgm:t>
    </dgm:pt>
    <dgm:pt modelId="{080DF737-AB35-479B-88DA-24393373AD3A}" type="sibTrans" cxnId="{A49E9CAC-1E75-411F-B9E7-A6C5CA0EE91F}">
      <dgm:prSet/>
      <dgm:spPr/>
      <dgm:t>
        <a:bodyPr/>
        <a:lstStyle/>
        <a:p>
          <a:endParaRPr lang="en-US"/>
        </a:p>
      </dgm:t>
    </dgm:pt>
    <dgm:pt modelId="{9BB3BD5C-AAEF-4C09-B9C0-433A04EAE486}" type="pres">
      <dgm:prSet presAssocID="{A68DA504-CBE1-4EC0-B25C-D80BBB899C4F}" presName="root" presStyleCnt="0">
        <dgm:presLayoutVars>
          <dgm:dir/>
          <dgm:resizeHandles val="exact"/>
        </dgm:presLayoutVars>
      </dgm:prSet>
      <dgm:spPr/>
    </dgm:pt>
    <dgm:pt modelId="{E4B97A53-FC20-48D0-9D9B-F28CBAFB2A24}" type="pres">
      <dgm:prSet presAssocID="{458F2A71-6FFC-493A-90E7-4D2DE34D01C9}" presName="compNode" presStyleCnt="0"/>
      <dgm:spPr/>
    </dgm:pt>
    <dgm:pt modelId="{5C7C1562-0EB1-4E09-9A35-1E078ECD45BF}" type="pres">
      <dgm:prSet presAssocID="{458F2A71-6FFC-493A-90E7-4D2DE34D01C9}" presName="iconBgRect" presStyleLbl="bgShp" presStyleIdx="0" presStyleCnt="2"/>
      <dgm:spPr/>
    </dgm:pt>
    <dgm:pt modelId="{FC877148-039C-4E2F-B5F2-6C2C47BA6D64}" type="pres">
      <dgm:prSet presAssocID="{458F2A71-6FFC-493A-90E7-4D2DE34D01C9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eble clef"/>
        </a:ext>
      </dgm:extLst>
    </dgm:pt>
    <dgm:pt modelId="{8B8FCF7A-CB3F-4331-BABF-69C1D44F73CF}" type="pres">
      <dgm:prSet presAssocID="{458F2A71-6FFC-493A-90E7-4D2DE34D01C9}" presName="spaceRect" presStyleCnt="0"/>
      <dgm:spPr/>
    </dgm:pt>
    <dgm:pt modelId="{FAC02A72-FDE5-4749-8DD6-5BCBB671992C}" type="pres">
      <dgm:prSet presAssocID="{458F2A71-6FFC-493A-90E7-4D2DE34D01C9}" presName="textRect" presStyleLbl="revTx" presStyleIdx="0" presStyleCnt="2">
        <dgm:presLayoutVars>
          <dgm:chMax val="1"/>
          <dgm:chPref val="1"/>
        </dgm:presLayoutVars>
      </dgm:prSet>
      <dgm:spPr/>
    </dgm:pt>
    <dgm:pt modelId="{39841218-2BE0-4E35-B1CC-0477BA551D16}" type="pres">
      <dgm:prSet presAssocID="{2110BA95-6A69-4AEE-AEA8-24358441C16D}" presName="sibTrans" presStyleCnt="0"/>
      <dgm:spPr/>
    </dgm:pt>
    <dgm:pt modelId="{42196DD0-F8B1-40EC-A839-9A39E0AC73AB}" type="pres">
      <dgm:prSet presAssocID="{149A8049-7E4D-4A7B-B3C7-C923B0F85481}" presName="compNode" presStyleCnt="0"/>
      <dgm:spPr/>
    </dgm:pt>
    <dgm:pt modelId="{EA5E7008-C853-48B0-B6D5-9DE22FF72D66}" type="pres">
      <dgm:prSet presAssocID="{149A8049-7E4D-4A7B-B3C7-C923B0F85481}" presName="iconBgRect" presStyleLbl="bgShp" presStyleIdx="1" presStyleCnt="2"/>
      <dgm:spPr/>
    </dgm:pt>
    <dgm:pt modelId="{CB063810-FCBD-4A78-801C-CFCEBDC4DA4B}" type="pres">
      <dgm:prSet presAssocID="{149A8049-7E4D-4A7B-B3C7-C923B0F8548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C577D31-54E2-4B28-BE74-19DF2C74B3A1}" type="pres">
      <dgm:prSet presAssocID="{149A8049-7E4D-4A7B-B3C7-C923B0F85481}" presName="spaceRect" presStyleCnt="0"/>
      <dgm:spPr/>
    </dgm:pt>
    <dgm:pt modelId="{3BEE9F5A-4500-4438-959E-62349EF97B9F}" type="pres">
      <dgm:prSet presAssocID="{149A8049-7E4D-4A7B-B3C7-C923B0F85481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1E8D5285-3462-4C00-B4FA-766A13D844DE}" type="presOf" srcId="{149A8049-7E4D-4A7B-B3C7-C923B0F85481}" destId="{3BEE9F5A-4500-4438-959E-62349EF97B9F}" srcOrd="0" destOrd="0" presId="urn:microsoft.com/office/officeart/2018/5/layout/IconCircleLabelList"/>
    <dgm:cxn modelId="{3D3FB298-7F4B-4940-822C-D98E6555C618}" type="presOf" srcId="{A68DA504-CBE1-4EC0-B25C-D80BBB899C4F}" destId="{9BB3BD5C-AAEF-4C09-B9C0-433A04EAE486}" srcOrd="0" destOrd="0" presId="urn:microsoft.com/office/officeart/2018/5/layout/IconCircleLabelList"/>
    <dgm:cxn modelId="{A49E9CAC-1E75-411F-B9E7-A6C5CA0EE91F}" srcId="{A68DA504-CBE1-4EC0-B25C-D80BBB899C4F}" destId="{149A8049-7E4D-4A7B-B3C7-C923B0F85481}" srcOrd="1" destOrd="0" parTransId="{87B6991F-40E1-4F7D-B155-4A12820D4350}" sibTransId="{080DF737-AB35-479B-88DA-24393373AD3A}"/>
    <dgm:cxn modelId="{7FF8A3B9-8216-49BF-84C9-34354400E110}" type="presOf" srcId="{458F2A71-6FFC-493A-90E7-4D2DE34D01C9}" destId="{FAC02A72-FDE5-4749-8DD6-5BCBB671992C}" srcOrd="0" destOrd="0" presId="urn:microsoft.com/office/officeart/2018/5/layout/IconCircleLabelList"/>
    <dgm:cxn modelId="{EA2D1FEB-F350-4A60-A00C-FAFE9266CFAD}" srcId="{A68DA504-CBE1-4EC0-B25C-D80BBB899C4F}" destId="{458F2A71-6FFC-493A-90E7-4D2DE34D01C9}" srcOrd="0" destOrd="0" parTransId="{F074C524-5122-4EB0-8AE8-53FB09681D97}" sibTransId="{2110BA95-6A69-4AEE-AEA8-24358441C16D}"/>
    <dgm:cxn modelId="{62168D72-8738-4E26-9E5B-739062048DD5}" type="presParOf" srcId="{9BB3BD5C-AAEF-4C09-B9C0-433A04EAE486}" destId="{E4B97A53-FC20-48D0-9D9B-F28CBAFB2A24}" srcOrd="0" destOrd="0" presId="urn:microsoft.com/office/officeart/2018/5/layout/IconCircleLabelList"/>
    <dgm:cxn modelId="{8A478A12-532E-4893-B2C7-C792955385B1}" type="presParOf" srcId="{E4B97A53-FC20-48D0-9D9B-F28CBAFB2A24}" destId="{5C7C1562-0EB1-4E09-9A35-1E078ECD45BF}" srcOrd="0" destOrd="0" presId="urn:microsoft.com/office/officeart/2018/5/layout/IconCircleLabelList"/>
    <dgm:cxn modelId="{07E75419-1E2B-4057-9302-AECF0092D1BA}" type="presParOf" srcId="{E4B97A53-FC20-48D0-9D9B-F28CBAFB2A24}" destId="{FC877148-039C-4E2F-B5F2-6C2C47BA6D64}" srcOrd="1" destOrd="0" presId="urn:microsoft.com/office/officeart/2018/5/layout/IconCircleLabelList"/>
    <dgm:cxn modelId="{7BC0A4AF-45FD-4CA6-97E5-D25C4FB9FE2E}" type="presParOf" srcId="{E4B97A53-FC20-48D0-9D9B-F28CBAFB2A24}" destId="{8B8FCF7A-CB3F-4331-BABF-69C1D44F73CF}" srcOrd="2" destOrd="0" presId="urn:microsoft.com/office/officeart/2018/5/layout/IconCircleLabelList"/>
    <dgm:cxn modelId="{8D716928-456C-4BFD-8DFF-E32E72AF657A}" type="presParOf" srcId="{E4B97A53-FC20-48D0-9D9B-F28CBAFB2A24}" destId="{FAC02A72-FDE5-4749-8DD6-5BCBB671992C}" srcOrd="3" destOrd="0" presId="urn:microsoft.com/office/officeart/2018/5/layout/IconCircleLabelList"/>
    <dgm:cxn modelId="{DC22C721-B975-4A94-BA97-4D44A9E58B93}" type="presParOf" srcId="{9BB3BD5C-AAEF-4C09-B9C0-433A04EAE486}" destId="{39841218-2BE0-4E35-B1CC-0477BA551D16}" srcOrd="1" destOrd="0" presId="urn:microsoft.com/office/officeart/2018/5/layout/IconCircleLabelList"/>
    <dgm:cxn modelId="{2C1E93CB-5EAD-4D79-8B17-3734BB16415F}" type="presParOf" srcId="{9BB3BD5C-AAEF-4C09-B9C0-433A04EAE486}" destId="{42196DD0-F8B1-40EC-A839-9A39E0AC73AB}" srcOrd="2" destOrd="0" presId="urn:microsoft.com/office/officeart/2018/5/layout/IconCircleLabelList"/>
    <dgm:cxn modelId="{5F36C9E5-571E-41EF-88FA-816C09E754E9}" type="presParOf" srcId="{42196DD0-F8B1-40EC-A839-9A39E0AC73AB}" destId="{EA5E7008-C853-48B0-B6D5-9DE22FF72D66}" srcOrd="0" destOrd="0" presId="urn:microsoft.com/office/officeart/2018/5/layout/IconCircleLabelList"/>
    <dgm:cxn modelId="{166B65BE-D508-4035-A232-A69492F97215}" type="presParOf" srcId="{42196DD0-F8B1-40EC-A839-9A39E0AC73AB}" destId="{CB063810-FCBD-4A78-801C-CFCEBDC4DA4B}" srcOrd="1" destOrd="0" presId="urn:microsoft.com/office/officeart/2018/5/layout/IconCircleLabelList"/>
    <dgm:cxn modelId="{82F1A827-60FB-4079-AB40-8B28DE3A8CEB}" type="presParOf" srcId="{42196DD0-F8B1-40EC-A839-9A39E0AC73AB}" destId="{6C577D31-54E2-4B28-BE74-19DF2C74B3A1}" srcOrd="2" destOrd="0" presId="urn:microsoft.com/office/officeart/2018/5/layout/IconCircleLabelList"/>
    <dgm:cxn modelId="{DB1B2457-92B2-4213-AD13-3C8D3B99D96F}" type="presParOf" srcId="{42196DD0-F8B1-40EC-A839-9A39E0AC73AB}" destId="{3BEE9F5A-4500-4438-959E-62349EF97B9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4D354-1F7B-4AE2-962C-4A10526FBEBC}">
      <dsp:nvSpPr>
        <dsp:cNvPr id="0" name=""/>
        <dsp:cNvSpPr/>
      </dsp:nvSpPr>
      <dsp:spPr>
        <a:xfrm>
          <a:off x="0" y="461"/>
          <a:ext cx="11293475" cy="1080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8694A3-7101-4A62-9AA0-8EBB5C4EA596}">
      <dsp:nvSpPr>
        <dsp:cNvPr id="0" name=""/>
        <dsp:cNvSpPr/>
      </dsp:nvSpPr>
      <dsp:spPr>
        <a:xfrm>
          <a:off x="326880" y="243596"/>
          <a:ext cx="594328" cy="5943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B0FFF8-A29F-464A-973F-DCE1DE122C4B}">
      <dsp:nvSpPr>
        <dsp:cNvPr id="0" name=""/>
        <dsp:cNvSpPr/>
      </dsp:nvSpPr>
      <dsp:spPr>
        <a:xfrm>
          <a:off x="1248089" y="461"/>
          <a:ext cx="10045385" cy="1080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63" tIns="114363" rIns="114363" bIns="1143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Designate a secretary to write the answers </a:t>
          </a:r>
        </a:p>
      </dsp:txBody>
      <dsp:txXfrm>
        <a:off x="1248089" y="461"/>
        <a:ext cx="10045385" cy="1080596"/>
      </dsp:txXfrm>
    </dsp:sp>
    <dsp:sp modelId="{1F98C033-FFA2-4103-8F9B-646F04712ECF}">
      <dsp:nvSpPr>
        <dsp:cNvPr id="0" name=""/>
        <dsp:cNvSpPr/>
      </dsp:nvSpPr>
      <dsp:spPr>
        <a:xfrm>
          <a:off x="0" y="1351207"/>
          <a:ext cx="11293475" cy="1080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5745E-CDBA-49D2-99A4-413C80B0C6CB}">
      <dsp:nvSpPr>
        <dsp:cNvPr id="0" name=""/>
        <dsp:cNvSpPr/>
      </dsp:nvSpPr>
      <dsp:spPr>
        <a:xfrm>
          <a:off x="326880" y="1594341"/>
          <a:ext cx="594328" cy="5943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60B09-F438-41C7-AA6F-08E1F1292997}">
      <dsp:nvSpPr>
        <dsp:cNvPr id="0" name=""/>
        <dsp:cNvSpPr/>
      </dsp:nvSpPr>
      <dsp:spPr>
        <a:xfrm>
          <a:off x="1248089" y="1351207"/>
          <a:ext cx="10045385" cy="1080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63" tIns="114363" rIns="114363" bIns="1143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Question 1 What type of  work situations make you lose moticvation</a:t>
          </a:r>
        </a:p>
      </dsp:txBody>
      <dsp:txXfrm>
        <a:off x="1248089" y="1351207"/>
        <a:ext cx="10045385" cy="1080596"/>
      </dsp:txXfrm>
    </dsp:sp>
    <dsp:sp modelId="{D7C77D7F-6177-408A-BD5C-49499640B9E1}">
      <dsp:nvSpPr>
        <dsp:cNvPr id="0" name=""/>
        <dsp:cNvSpPr/>
      </dsp:nvSpPr>
      <dsp:spPr>
        <a:xfrm>
          <a:off x="0" y="2701953"/>
          <a:ext cx="11293475" cy="1080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24F3A4-C4BB-46F8-9A7F-5B546A030922}">
      <dsp:nvSpPr>
        <dsp:cNvPr id="0" name=""/>
        <dsp:cNvSpPr/>
      </dsp:nvSpPr>
      <dsp:spPr>
        <a:xfrm>
          <a:off x="326880" y="2945087"/>
          <a:ext cx="594328" cy="5943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CBB40-A12A-487B-B9E6-82AFFCACAF69}">
      <dsp:nvSpPr>
        <dsp:cNvPr id="0" name=""/>
        <dsp:cNvSpPr/>
      </dsp:nvSpPr>
      <dsp:spPr>
        <a:xfrm>
          <a:off x="1248089" y="2701953"/>
          <a:ext cx="10045385" cy="1080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63" tIns="114363" rIns="114363" bIns="1143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How can your other color team mates help you feel appreciated </a:t>
          </a:r>
        </a:p>
      </dsp:txBody>
      <dsp:txXfrm>
        <a:off x="1248089" y="2701953"/>
        <a:ext cx="10045385" cy="10805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C1562-0EB1-4E09-9A35-1E078ECD45BF}">
      <dsp:nvSpPr>
        <dsp:cNvPr id="0" name=""/>
        <dsp:cNvSpPr/>
      </dsp:nvSpPr>
      <dsp:spPr>
        <a:xfrm>
          <a:off x="2433737" y="91505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877148-039C-4E2F-B5F2-6C2C47BA6D64}">
      <dsp:nvSpPr>
        <dsp:cNvPr id="0" name=""/>
        <dsp:cNvSpPr/>
      </dsp:nvSpPr>
      <dsp:spPr>
        <a:xfrm>
          <a:off x="2901737" y="559506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02A72-FDE5-4749-8DD6-5BCBB671992C}">
      <dsp:nvSpPr>
        <dsp:cNvPr id="0" name=""/>
        <dsp:cNvSpPr/>
      </dsp:nvSpPr>
      <dsp:spPr>
        <a:xfrm>
          <a:off x="1731737" y="2971506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If you all as a team had a song, what song would that be ( you can play it for us later )</a:t>
          </a:r>
        </a:p>
      </dsp:txBody>
      <dsp:txXfrm>
        <a:off x="1731737" y="2971506"/>
        <a:ext cx="3600000" cy="720000"/>
      </dsp:txXfrm>
    </dsp:sp>
    <dsp:sp modelId="{EA5E7008-C853-48B0-B6D5-9DE22FF72D66}">
      <dsp:nvSpPr>
        <dsp:cNvPr id="0" name=""/>
        <dsp:cNvSpPr/>
      </dsp:nvSpPr>
      <dsp:spPr>
        <a:xfrm>
          <a:off x="6663737" y="91505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063810-FCBD-4A78-801C-CFCEBDC4DA4B}">
      <dsp:nvSpPr>
        <dsp:cNvPr id="0" name=""/>
        <dsp:cNvSpPr/>
      </dsp:nvSpPr>
      <dsp:spPr>
        <a:xfrm>
          <a:off x="7131737" y="559506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EE9F5A-4500-4438-959E-62349EF97B9F}">
      <dsp:nvSpPr>
        <dsp:cNvPr id="0" name=""/>
        <dsp:cNvSpPr/>
      </dsp:nvSpPr>
      <dsp:spPr>
        <a:xfrm>
          <a:off x="5961737" y="2971506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If you all as team would have a frase, what frase would that be </a:t>
          </a:r>
        </a:p>
      </dsp:txBody>
      <dsp:txXfrm>
        <a:off x="5961737" y="2971506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1818-E75A-458F-AC5B-0E9A2C76B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6" y="448056"/>
            <a:ext cx="11292840" cy="3401568"/>
          </a:xfrm>
        </p:spPr>
        <p:txBody>
          <a:bodyPr anchor="b">
            <a:normAutofit/>
          </a:bodyPr>
          <a:lstStyle>
            <a:lvl1pPr algn="l">
              <a:defRPr sz="6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EE64DE-978B-4F95-BB3C-D027D8008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 algn="l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6CC717-08C5-4F3E-B8AA-BA93C8755982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96B5700-AA45-4E20-8BE5-276204113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C5B7199-CC00-4D38-8B48-F8A539112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6BC76EC-3453-4CE0-A71D-BD21940757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Monday, January 30, 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008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B7685-BDD9-488F-B082-33592E0F1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CB5FF-7FB5-4B8A-BF1C-48765D40B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735200"/>
            <a:ext cx="11293200" cy="3783013"/>
          </a:xfrm>
        </p:spPr>
        <p:txBody>
          <a:bodyPr wrap="square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DA03860-F8F0-4186-B5D0-72C935B2C2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B9D802-9E36-42DA-B6CA-6C937CBE8A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C227B5A7-BF66-4C50-9DAD-A24070310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Monday, January 30, 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55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E2B8D-DB20-44D1-84BC-F76685913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448056"/>
            <a:ext cx="11311128" cy="3401568"/>
          </a:xfrm>
        </p:spPr>
        <p:txBody>
          <a:bodyPr anchor="b">
            <a:norm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4C298-618E-4642-8F2B-8DD253ED5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3ECD5-2EEA-457B-9C93-36F8AF368E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10EDCA73-0A86-4195-A787-75037827079D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A15D4-F172-4025-9290-C8F5D4197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6CD73-9984-4E1D-BD74-37115C1F4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9FAD47-5E44-4EE5-A422-A77593F8F3A3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429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74E41-AB27-418C-AA9E-8F863DDE3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9E10A-E18D-4122-A71B-0A22F695E0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8056" y="1735200"/>
            <a:ext cx="5431536" cy="4214750"/>
          </a:xfrm>
        </p:spPr>
        <p:txBody>
          <a:bodyPr/>
          <a:lstStyle>
            <a:lvl1pPr marL="450000">
              <a:defRPr/>
            </a:lvl1pPr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25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B980D-2720-431B-88C8-4D837023B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0" y="1735200"/>
            <a:ext cx="5431536" cy="4214750"/>
          </a:xfrm>
        </p:spPr>
        <p:txBody>
          <a:bodyPr/>
          <a:lstStyle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43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8EB211-F6F7-4C53-B25F-F1EBF7A8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3C75374-B296-498E-A935-80631EA9020D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AA830D-482E-415E-B855-D561B94B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FB2AC-9F49-4D35-8C5E-ECECC6B13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32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25D59-DC0A-4295-8714-902B54B98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114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A33E2-E7AE-4E37-9DF1-69697E45D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2E79D5-E651-4B82-AFAA-DE6E16AC3E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056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A91196-F771-42C3-A726-A4ECF561F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76BA18-D373-4B5F-B812-5D5E4C237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9360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95D0EB-9F99-4C95-ADA6-AC6B493CCA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B098B728-214A-4ABC-8432-5B3A5A66A987}" type="datetime2">
              <a:rPr lang="en-US" smtClean="0"/>
              <a:t>Monday, January 30, 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EB69A9-1E48-4683-8873-D888C39E6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7E419C-3010-4562-BA4B-ECBC2DBE6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87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58066-A255-4886-A4B0-2AC829A76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5559552"/>
          </a:xfrm>
        </p:spPr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8D80A-6560-46E3-AF30-9CEC54EA74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015F02D0-6806-43AF-9888-2359BF40C204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B673C2-FB1E-46F5-8CFB-93B9DB807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E2120-410F-4382-81AB-37F161F72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64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802222-E41B-48E7-BF06-5C5509D621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EE14D2D-B1AF-4197-82D6-FC1F8BD05681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A636E3-B721-46E8-882F-C123530F0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C1178-3E0E-449A-B799-009C04C06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640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23392-4FF4-4922-A14E-8AA23A9B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FB38E-5055-4C9B-9A3B-A7B3A4887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832" y="393192"/>
            <a:ext cx="7379208" cy="5559552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2EC2DB-2ED3-408C-BFF2-F413C9D8F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3550"/>
            <a:ext cx="3447288" cy="421919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74FDF-3000-4B2C-AC88-8CE34D68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98771CEB-9838-4245-91B8-EFBAFE2D8B44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0B7F4-5B8C-49BD-9BDA-FCBD13E24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2BC00-0803-4A53-8657-91CE0DB80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923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C2A98-C272-40D9-B75A-77A3D5867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D50DAC-9AC3-4A9A-91B7-6C95E43625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70832" y="441324"/>
            <a:ext cx="7373112" cy="55114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21B04-C243-49A9-B5D3-483379290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5200"/>
            <a:ext cx="3447288" cy="42147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8E949C-DD35-44F6-B45A-35134D7E12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1D3F6BF-A585-41F8-88DF-7E5D069F892A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70102-4B8E-4FEC-9BB7-97FDC1EAB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693AF-08A9-4388-A9B8-174D5395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547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733FC-38A1-463C-BF3D-0D99784E0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D076A-A004-4560-A43B-028624E20D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48056" y="1956816"/>
            <a:ext cx="11301984" cy="3995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BA60-9309-4F2A-9FA9-305C4AFB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3CF612A-4CB0-4F57-9A87-F049CECB184D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BF451-928F-4E55-8A76-111D0E211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EC161-BA80-4E93-AEB1-B61E38C09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266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44E3E-5EFE-4FCB-86A2-5E20CC6525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232136" y="448056"/>
            <a:ext cx="1581912" cy="55046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95005E-2E0C-4200-BF29-1135A35EE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8912" y="438912"/>
            <a:ext cx="9436608" cy="55046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BBBED-3B21-4271-BC0F-BBA258B59D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F397F40-C8F7-4897-A6B8-241042F913A9}" type="datetime2">
              <a:rPr lang="en-US" smtClean="0"/>
              <a:t>Monday, January 30,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9CED5-56F3-4943-8143-918F7A86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87180-7248-4741-8E3B-9AAFB414D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90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DBCE8-F60C-4E3A-83C0-BDE8DD2DE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01984" cy="11412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BC57F-72F2-48BC-B1EE-1F2C6155D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33550"/>
            <a:ext cx="11293200" cy="3783013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BC45-A4BC-4EE5-82B1-8BC791225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E1300-1995-409E-B058-59180872B6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639030E9-7F3B-403F-96B2-7C2C627C3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Monday, January 30, 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9880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i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0000" indent="-448056" algn="l" defTabSz="914400" rtl="0" eaLnBrk="1" latinLnBrk="0" hangingPunct="1">
        <a:lnSpc>
          <a:spcPct val="140000"/>
        </a:lnSpc>
        <a:spcBef>
          <a:spcPts val="10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1pPr>
      <a:lvl2pPr marL="9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2pPr>
      <a:lvl3pPr marL="13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3pPr>
      <a:lvl4pPr marL="18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4pPr>
      <a:lvl5pPr marL="22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055" y="655200"/>
            <a:ext cx="5432045" cy="1969200"/>
          </a:xfrm>
        </p:spPr>
        <p:txBody>
          <a:bodyPr anchor="b">
            <a:normAutofit/>
          </a:bodyPr>
          <a:lstStyle/>
          <a:p>
            <a:r>
              <a:rPr lang="en-US" dirty="0"/>
              <a:t>Colors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54324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lose up of a sunflower">
            <a:extLst>
              <a:ext uri="{FF2B5EF4-FFF2-40B4-BE49-F238E27FC236}">
                <a16:creationId xmlns:a16="http://schemas.microsoft.com/office/drawing/2014/main" id="{BE2BB462-18F8-4850-906D-9D2D6FB20E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3" r="-1" b="-1"/>
          <a:stretch/>
        </p:blipFill>
        <p:spPr>
          <a:xfrm>
            <a:off x="6311900" y="10"/>
            <a:ext cx="58801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0">
            <a:extLst>
              <a:ext uri="{FF2B5EF4-FFF2-40B4-BE49-F238E27FC236}">
                <a16:creationId xmlns:a16="http://schemas.microsoft.com/office/drawing/2014/main" id="{2D86DADD-940E-4CC1-AF60-0D36FB29B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12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29" descr="Alarm clock with solid fill">
            <a:extLst>
              <a:ext uri="{FF2B5EF4-FFF2-40B4-BE49-F238E27FC236}">
                <a16:creationId xmlns:a16="http://schemas.microsoft.com/office/drawing/2014/main" id="{77C72021-DC4A-4C7F-89D5-FC53248FB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649" y="602593"/>
            <a:ext cx="5414512" cy="5184475"/>
          </a:xfrm>
        </p:spPr>
      </p:pic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10FC2A15-B6C7-4F13-997E-B7141FDCCA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7300" y="450000"/>
            <a:ext cx="3801296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5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10">
            <a:extLst>
              <a:ext uri="{FF2B5EF4-FFF2-40B4-BE49-F238E27FC236}">
                <a16:creationId xmlns:a16="http://schemas.microsoft.com/office/drawing/2014/main" id="{2D86DADD-940E-4CC1-AF60-0D36FB29B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phic 13" descr="Artist female with solid fill">
            <a:extLst>
              <a:ext uri="{FF2B5EF4-FFF2-40B4-BE49-F238E27FC236}">
                <a16:creationId xmlns:a16="http://schemas.microsoft.com/office/drawing/2014/main" id="{9CD65453-3320-4BD7-87EA-953B4FC91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7913" y="358179"/>
            <a:ext cx="5126965" cy="5170096"/>
          </a:xfrm>
        </p:spPr>
      </p:pic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39C89B5F-E1F9-434D-B248-E1474CF9D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5325" y="450000"/>
            <a:ext cx="3885246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9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D86DADD-940E-4CC1-AF60-0D36FB29B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5" descr="Agriculture with solid fill">
            <a:extLst>
              <a:ext uri="{FF2B5EF4-FFF2-40B4-BE49-F238E27FC236}">
                <a16:creationId xmlns:a16="http://schemas.microsoft.com/office/drawing/2014/main" id="{68C2DE7E-E380-4EC0-80F0-CD1798BAB6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8517" y="415688"/>
            <a:ext cx="5371380" cy="5529531"/>
          </a:xfrm>
        </p:spPr>
      </p:pic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F4DA1015-3772-45BF-AD8B-8F98EA349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242" y="450000"/>
            <a:ext cx="3909412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49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7">
            <a:extLst>
              <a:ext uri="{FF2B5EF4-FFF2-40B4-BE49-F238E27FC236}">
                <a16:creationId xmlns:a16="http://schemas.microsoft.com/office/drawing/2014/main" id="{2D86DADD-940E-4CC1-AF60-0D36FB29B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9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5434694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phic 16" descr="Alterations &amp; Tailoring with solid fill">
            <a:extLst>
              <a:ext uri="{FF2B5EF4-FFF2-40B4-BE49-F238E27FC236}">
                <a16:creationId xmlns:a16="http://schemas.microsoft.com/office/drawing/2014/main" id="{7EFF29D8-1D91-422F-8C8A-4F647D322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88027" y="803877"/>
            <a:ext cx="4580625" cy="4781907"/>
          </a:xfrm>
        </p:spPr>
      </p:pic>
      <p:pic>
        <p:nvPicPr>
          <p:cNvPr id="11" name="Picture 11" descr="Text, chat or text message&#10;&#10;Description automatically generated">
            <a:extLst>
              <a:ext uri="{FF2B5EF4-FFF2-40B4-BE49-F238E27FC236}">
                <a16:creationId xmlns:a16="http://schemas.microsoft.com/office/drawing/2014/main" id="{9DDCA73B-D36E-4255-9FBF-1B5B1D3C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0573" y="450000"/>
            <a:ext cx="3754749" cy="5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795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FC294A-7FF8-4114-B0AD-F3B7F15EFC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93FE3F6-2B23-4E4E-AA49-C212646DC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16092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8FECB3-F9CF-4306-B2EC-8A47D97663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4204343"/>
              </p:ext>
            </p:extLst>
          </p:nvPr>
        </p:nvGraphicFramePr>
        <p:xfrm>
          <a:off x="450000" y="1369087"/>
          <a:ext cx="11293475" cy="3783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7035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FC294A-7FF8-4114-B0AD-F3B7F15EFC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93FE3F6-2B23-4E4E-AA49-C212646DC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16092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B9A721-2806-4010-A748-229BAF9673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0725799"/>
              </p:ext>
            </p:extLst>
          </p:nvPr>
        </p:nvGraphicFramePr>
        <p:xfrm>
          <a:off x="378113" y="1081540"/>
          <a:ext cx="11293475" cy="3783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904826"/>
      </p:ext>
    </p:extLst>
  </p:cSld>
  <p:clrMapOvr>
    <a:masterClrMapping/>
  </p:clrMapOvr>
</p:sld>
</file>

<file path=ppt/theme/theme1.xml><?xml version="1.0" encoding="utf-8"?>
<a:theme xmlns:a="http://schemas.openxmlformats.org/drawingml/2006/main" name="ThinLineVTI">
  <a:themeElements>
    <a:clrScheme name="AnalogousFromDarkSeedLeftStep">
      <a:dk1>
        <a:srgbClr val="000000"/>
      </a:dk1>
      <a:lt1>
        <a:srgbClr val="FFFFFF"/>
      </a:lt1>
      <a:dk2>
        <a:srgbClr val="413324"/>
      </a:dk2>
      <a:lt2>
        <a:srgbClr val="E8E2E7"/>
      </a:lt2>
      <a:accent1>
        <a:srgbClr val="3AB84E"/>
      </a:accent1>
      <a:accent2>
        <a:srgbClr val="51B52E"/>
      </a:accent2>
      <a:accent3>
        <a:srgbClr val="88AE37"/>
      </a:accent3>
      <a:accent4>
        <a:srgbClr val="B0A42C"/>
      </a:accent4>
      <a:accent5>
        <a:srgbClr val="CE8741"/>
      </a:accent5>
      <a:accent6>
        <a:srgbClr val="BD3A30"/>
      </a:accent6>
      <a:hlink>
        <a:srgbClr val="A17C35"/>
      </a:hlink>
      <a:folHlink>
        <a:srgbClr val="7F7F7F"/>
      </a:folHlink>
    </a:clrScheme>
    <a:fontScheme name="Custom 3">
      <a:majorFont>
        <a:latin typeface="Sagona Book"/>
        <a:ea typeface=""/>
        <a:cs typeface=""/>
      </a:majorFont>
      <a:minorFont>
        <a:latin typeface="Univers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inLineVTI" id="{DA2A884B-D36C-4F63-9FE8-3C89F2B99A40}" vid="{62C1F77B-42AE-47B9-869B-5CE48C8ED844}"/>
    </a:ext>
  </a:extLst>
</a:theme>
</file>

<file path=docMetadata/LabelInfo.xml><?xml version="1.0" encoding="utf-8"?>
<clbl:labelList xmlns:clbl="http://schemas.microsoft.com/office/2020/mipLabelMetadata">
  <clbl:label id="{89a3e09f-dd7d-463a-a9d4-9802d78f483b}" enabled="0" method="" siteId="{89a3e09f-dd7d-463a-a9d4-9802d78f483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69</Words>
  <Application>Microsoft Office PowerPoint</Application>
  <PresentationFormat>Widescreen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 Light</vt:lpstr>
      <vt:lpstr>Sagona Book</vt:lpstr>
      <vt:lpstr>Univers</vt:lpstr>
      <vt:lpstr>ThinLineVTI</vt:lpstr>
      <vt:lpstr>Colors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Marina Calo | Anderson College | Downtown</dc:creator>
  <cp:lastModifiedBy>Marina Calo | Anderson College | Downtown</cp:lastModifiedBy>
  <cp:revision>92</cp:revision>
  <dcterms:created xsi:type="dcterms:W3CDTF">2021-12-02T02:39:19Z</dcterms:created>
  <dcterms:modified xsi:type="dcterms:W3CDTF">2023-01-30T20:22:19Z</dcterms:modified>
</cp:coreProperties>
</file>