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8"/>
  </p:notesMasterIdLst>
  <p:sldIdLst>
    <p:sldId id="256" r:id="rId6"/>
    <p:sldId id="266" r:id="rId7"/>
    <p:sldId id="443" r:id="rId8"/>
    <p:sldId id="440" r:id="rId9"/>
    <p:sldId id="441" r:id="rId10"/>
    <p:sldId id="442" r:id="rId11"/>
    <p:sldId id="290" r:id="rId12"/>
    <p:sldId id="444" r:id="rId13"/>
    <p:sldId id="445" r:id="rId14"/>
    <p:sldId id="446" r:id="rId15"/>
    <p:sldId id="447" r:id="rId16"/>
    <p:sldId id="448" r:id="rId17"/>
    <p:sldId id="449" r:id="rId18"/>
    <p:sldId id="452" r:id="rId19"/>
    <p:sldId id="453" r:id="rId20"/>
    <p:sldId id="454" r:id="rId21"/>
    <p:sldId id="455" r:id="rId22"/>
    <p:sldId id="456" r:id="rId23"/>
    <p:sldId id="457" r:id="rId24"/>
    <p:sldId id="458" r:id="rId25"/>
    <p:sldId id="451" r:id="rId26"/>
    <p:sldId id="436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ofei Lu | Anderson College | Head Office" userId="f868abf1-9ba3-43ae-a99b-50c60a4be346" providerId="ADAL" clId="{669DE484-71A3-4ADA-8AAB-2645F2B62DCC}"/>
    <pc:docChg chg="modSld">
      <pc:chgData name="Suofei Lu | Anderson College | Head Office" userId="f868abf1-9ba3-43ae-a99b-50c60a4be346" providerId="ADAL" clId="{669DE484-71A3-4ADA-8AAB-2645F2B62DCC}" dt="2023-03-06T20:55:11.679" v="2" actId="1076"/>
      <pc:docMkLst>
        <pc:docMk/>
      </pc:docMkLst>
      <pc:sldChg chg="modSp mod">
        <pc:chgData name="Suofei Lu | Anderson College | Head Office" userId="f868abf1-9ba3-43ae-a99b-50c60a4be346" providerId="ADAL" clId="{669DE484-71A3-4ADA-8AAB-2645F2B62DCC}" dt="2023-03-06T20:54:47.170" v="0" actId="1076"/>
        <pc:sldMkLst>
          <pc:docMk/>
          <pc:sldMk cId="3458799291" sldId="266"/>
        </pc:sldMkLst>
        <pc:picChg chg="mod">
          <ac:chgData name="Suofei Lu | Anderson College | Head Office" userId="f868abf1-9ba3-43ae-a99b-50c60a4be346" providerId="ADAL" clId="{669DE484-71A3-4ADA-8AAB-2645F2B62DCC}" dt="2023-03-06T20:54:47.170" v="0" actId="1076"/>
          <ac:picMkLst>
            <pc:docMk/>
            <pc:sldMk cId="3458799291" sldId="266"/>
            <ac:picMk id="5" creationId="{0E84BED6-F7AB-841F-EB24-35B72F753B98}"/>
          </ac:picMkLst>
        </pc:picChg>
      </pc:sldChg>
      <pc:sldChg chg="modSp mod">
        <pc:chgData name="Suofei Lu | Anderson College | Head Office" userId="f868abf1-9ba3-43ae-a99b-50c60a4be346" providerId="ADAL" clId="{669DE484-71A3-4ADA-8AAB-2645F2B62DCC}" dt="2023-03-06T20:55:11.679" v="2" actId="1076"/>
        <pc:sldMkLst>
          <pc:docMk/>
          <pc:sldMk cId="3119685552" sldId="449"/>
        </pc:sldMkLst>
        <pc:picChg chg="mod">
          <ac:chgData name="Suofei Lu | Anderson College | Head Office" userId="f868abf1-9ba3-43ae-a99b-50c60a4be346" providerId="ADAL" clId="{669DE484-71A3-4ADA-8AAB-2645F2B62DCC}" dt="2023-03-06T20:55:11.679" v="2" actId="1076"/>
          <ac:picMkLst>
            <pc:docMk/>
            <pc:sldMk cId="3119685552" sldId="449"/>
            <ac:picMk id="5" creationId="{CEF056A2-A66E-0F4D-D60F-2EF8294B8A9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5gT3x4cdbJY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KSHQiiaYYxo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inQTLUGQWl8?feature=oembe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CP-6Mk5lezc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Mv7F6Q6WLco?feature=oembed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7CwTAbJGdBw?feature=oembed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BpOzOyEIdOI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ipPXhQthEAg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HaiL2V27mF0?feature=oembed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165260" y="3672865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Perform Makeup Application Techniques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BB5D853-1A14-80AA-8C0A-BF27AE5A0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517" y="1382631"/>
            <a:ext cx="8573311" cy="47965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1ADCFC-F7B2-5B73-9CA6-851EE5255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Foundation Application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9C605-CF0C-18F6-4B0B-02EAD1AD9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Concealing!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4FE32-D0D6-2A58-8194-656CE8270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latin typeface="Futura PT Book" panose="020B0502020204020303" pitchFamily="34" charset="0"/>
              </a:rPr>
              <a:t>Concealing is an art!</a:t>
            </a:r>
          </a:p>
          <a:p>
            <a:pPr marL="0" indent="0">
              <a:buNone/>
            </a:pPr>
            <a:r>
              <a:rPr lang="en-US" dirty="0">
                <a:latin typeface="Futura PT Book" panose="020B0502020204020303" pitchFamily="34" charset="0"/>
              </a:rPr>
              <a:t>You might have watched thousands of Instagram posts about highlighted cheeks, contouring and heavy concealers, but the reality is, this techniques do not look good on real-life close-up events, only on camara with filters and edited pictures </a:t>
            </a:r>
          </a:p>
          <a:p>
            <a:pPr marL="0" indent="0">
              <a:buNone/>
            </a:pPr>
            <a:r>
              <a:rPr lang="en-US" dirty="0">
                <a:latin typeface="Futura PT Book" panose="020B0502020204020303" pitchFamily="34" charset="0"/>
              </a:rPr>
              <a:t>Clients will pay for services that make them look flawless, for long periods of time, and the makeup should be HD and not cakey except if is for Theater performance. </a:t>
            </a:r>
          </a:p>
          <a:p>
            <a:pPr marL="0" indent="0">
              <a:buNone/>
            </a:pPr>
            <a:r>
              <a:rPr lang="en-US" dirty="0">
                <a:latin typeface="Futura PT Book" panose="020B0502020204020303" pitchFamily="34" charset="0"/>
              </a:rPr>
              <a:t>Most of your paying clients will be clients above 30’s because of their buying power, so developing the skill of them looking them younger and satisfied is a skill you will have to practice over and over, on many different skin types, and many different skin colors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633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OW TO APPLY FOUNDATION LIKE A PRO">
            <a:hlinkClick r:id="" action="ppaction://media"/>
            <a:extLst>
              <a:ext uri="{FF2B5EF4-FFF2-40B4-BE49-F238E27FC236}">
                <a16:creationId xmlns:a16="http://schemas.microsoft.com/office/drawing/2014/main" id="{2B064ECF-A3AB-7694-C781-3FE5E494222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61488" y="1164144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8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THIS IS HOW YOU APPLY CONCEALER OVER 40!">
            <a:hlinkClick r:id="" action="ppaction://media"/>
            <a:extLst>
              <a:ext uri="{FF2B5EF4-FFF2-40B4-BE49-F238E27FC236}">
                <a16:creationId xmlns:a16="http://schemas.microsoft.com/office/drawing/2014/main" id="{4F2B8B94-3752-74D0-6CCD-4F9B839FE31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54484" y="1154416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15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THIS WILL LITERALLY STOP CONCEALER CREASING!">
            <a:hlinkClick r:id="" action="ppaction://media"/>
            <a:extLst>
              <a:ext uri="{FF2B5EF4-FFF2-40B4-BE49-F238E27FC236}">
                <a16:creationId xmlns:a16="http://schemas.microsoft.com/office/drawing/2014/main" id="{8C085399-753E-0880-687E-D746701B0DA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19854" y="882042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nline Media 7" title="STOP HIGHLIGHTING YOUR FACE LIKE A YOUTUBER!">
            <a:hlinkClick r:id="" action="ppaction://media"/>
            <a:extLst>
              <a:ext uri="{FF2B5EF4-FFF2-40B4-BE49-F238E27FC236}">
                <a16:creationId xmlns:a16="http://schemas.microsoft.com/office/drawing/2014/main" id="{C7630735-D008-A41C-98EE-372F03D8F32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ow to Contour Your Face in 5 Easy Steps | Makeup Tutorial | InStyle">
            <a:hlinkClick r:id="" action="ppaction://media"/>
            <a:extLst>
              <a:ext uri="{FF2B5EF4-FFF2-40B4-BE49-F238E27FC236}">
                <a16:creationId xmlns:a16="http://schemas.microsoft.com/office/drawing/2014/main" id="{B2EF1DF4-C26A-2E7A-EB26-C913F79E7C1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372772" y="125333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0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A90972-E74D-D3E2-2824-343AE09D4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Face powder should match the natural skin tone and the foundation. </a:t>
            </a:r>
          </a:p>
          <a:p>
            <a:r>
              <a:rPr lang="en-US" dirty="0"/>
              <a:t> Do not use too much powder as it can make skin appear dry and draw attention to wrinkles</a:t>
            </a:r>
          </a:p>
          <a:p>
            <a:r>
              <a:rPr lang="en-US" dirty="0"/>
              <a:t>Powder sets the foundation and finishes the makeup. </a:t>
            </a:r>
          </a:p>
          <a:p>
            <a:r>
              <a:rPr lang="en-US" dirty="0"/>
              <a:t>Apply face powder using a brush. Use a brush to blend and remove the excess powder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B08DB5-FFB4-8855-F26A-D8E82C92D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Face Powder Application</a:t>
            </a:r>
          </a:p>
        </p:txBody>
      </p:sp>
    </p:spTree>
    <p:extLst>
      <p:ext uri="{BB962C8B-B14F-4D97-AF65-F5344CB8AC3E}">
        <p14:creationId xmlns:p14="http://schemas.microsoft.com/office/powerpoint/2010/main" val="2945470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3D74B7-9ADB-7BB9-3516-B5EC8624E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8750" y="1047412"/>
            <a:ext cx="7802124" cy="4351338"/>
          </a:xfrm>
        </p:spPr>
      </p:pic>
    </p:spTree>
    <p:extLst>
      <p:ext uri="{BB962C8B-B14F-4D97-AF65-F5344CB8AC3E}">
        <p14:creationId xmlns:p14="http://schemas.microsoft.com/office/powerpoint/2010/main" val="411258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nline Media 5" title="BLUSH explained ! Placement, colors, textures, mistakes | ALI ANDREEA">
            <a:hlinkClick r:id="" action="ppaction://media"/>
            <a:extLst>
              <a:ext uri="{FF2B5EF4-FFF2-40B4-BE49-F238E27FC236}">
                <a16:creationId xmlns:a16="http://schemas.microsoft.com/office/drawing/2014/main" id="{DA359721-D21C-CFC9-A5D3-D69626AE773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7FBC57-E917-E689-7ED1-1F07C6AD5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Blush Application</a:t>
            </a:r>
          </a:p>
        </p:txBody>
      </p:sp>
    </p:spTree>
    <p:extLst>
      <p:ext uri="{BB962C8B-B14F-4D97-AF65-F5344CB8AC3E}">
        <p14:creationId xmlns:p14="http://schemas.microsoft.com/office/powerpoint/2010/main" val="193398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OW TO APPLY EYESHADOW FOR BEGINNERS : MUST SEE!">
            <a:hlinkClick r:id="" action="ppaction://media"/>
            <a:extLst>
              <a:ext uri="{FF2B5EF4-FFF2-40B4-BE49-F238E27FC236}">
                <a16:creationId xmlns:a16="http://schemas.microsoft.com/office/drawing/2014/main" id="{A2D500F4-9FF4-1F89-22C8-7B634ED39A3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44361D-E0A6-EEC6-8A71-11C59AA85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Eye Shadow Application</a:t>
            </a:r>
          </a:p>
        </p:txBody>
      </p:sp>
    </p:spTree>
    <p:extLst>
      <p:ext uri="{BB962C8B-B14F-4D97-AF65-F5344CB8AC3E}">
        <p14:creationId xmlns:p14="http://schemas.microsoft.com/office/powerpoint/2010/main" val="161364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F056A2-A66E-0F4D-D60F-2EF8294B8A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8806" y="890977"/>
            <a:ext cx="6730975" cy="43513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94F890-B1C3-A2E9-D2B8-829088137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6475" y="5115821"/>
            <a:ext cx="7266359" cy="113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685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ow To Apply Tightline Eyeliner/Winged Eyeliner To A Client">
            <a:hlinkClick r:id="" action="ppaction://media"/>
            <a:extLst>
              <a:ext uri="{FF2B5EF4-FFF2-40B4-BE49-F238E27FC236}">
                <a16:creationId xmlns:a16="http://schemas.microsoft.com/office/drawing/2014/main" id="{4FBB2CB7-E925-36EF-AC93-0834F13F681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72E020-CA9D-808E-ABE4-8ABDC69D3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Eye Liner Application</a:t>
            </a:r>
          </a:p>
        </p:txBody>
      </p:sp>
    </p:spTree>
    <p:extLst>
      <p:ext uri="{BB962C8B-B14F-4D97-AF65-F5344CB8AC3E}">
        <p14:creationId xmlns:p14="http://schemas.microsoft.com/office/powerpoint/2010/main" val="157506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72C059C-1D05-3DCD-AAC7-CEBEEE3E1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75494" y="643466"/>
            <a:ext cx="8441011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71E47A2-443F-59CC-3F3B-E4784EC328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5979" y="1752795"/>
            <a:ext cx="10125075" cy="2428875"/>
          </a:xfrm>
        </p:spPr>
      </p:pic>
    </p:spTree>
    <p:extLst>
      <p:ext uri="{BB962C8B-B14F-4D97-AF65-F5344CB8AC3E}">
        <p14:creationId xmlns:p14="http://schemas.microsoft.com/office/powerpoint/2010/main" val="744047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62E21F3-99BD-B356-B1B6-3FA06CFCD9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7487" y="1134961"/>
            <a:ext cx="9183018" cy="4351338"/>
          </a:xfrm>
        </p:spPr>
      </p:pic>
    </p:spTree>
    <p:extLst>
      <p:ext uri="{BB962C8B-B14F-4D97-AF65-F5344CB8AC3E}">
        <p14:creationId xmlns:p14="http://schemas.microsoft.com/office/powerpoint/2010/main" val="3572428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08B96D-86E1-75A3-D5CF-9493BC54B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4484" y="1253331"/>
            <a:ext cx="9863032" cy="4351338"/>
          </a:xfrm>
        </p:spPr>
      </p:pic>
    </p:spTree>
    <p:extLst>
      <p:ext uri="{BB962C8B-B14F-4D97-AF65-F5344CB8AC3E}">
        <p14:creationId xmlns:p14="http://schemas.microsoft.com/office/powerpoint/2010/main" val="403399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8B8B2C3-2A11-DCDB-BCF0-F5B43970B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8169" y="1008501"/>
            <a:ext cx="8031458" cy="4351338"/>
          </a:xfrm>
        </p:spPr>
      </p:pic>
    </p:spTree>
    <p:extLst>
      <p:ext uri="{BB962C8B-B14F-4D97-AF65-F5344CB8AC3E}">
        <p14:creationId xmlns:p14="http://schemas.microsoft.com/office/powerpoint/2010/main" val="3069704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187938-1AA8-5B66-7791-4FBA9CB7C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09152" y="1253331"/>
            <a:ext cx="6428948" cy="4351338"/>
          </a:xfrm>
        </p:spPr>
      </p:pic>
    </p:spTree>
    <p:extLst>
      <p:ext uri="{BB962C8B-B14F-4D97-AF65-F5344CB8AC3E}">
        <p14:creationId xmlns:p14="http://schemas.microsoft.com/office/powerpoint/2010/main" val="3078908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How to Apply Mascara for a Wedding | Flawless Face">
            <a:hlinkClick r:id="" action="ppaction://media"/>
            <a:extLst>
              <a:ext uri="{FF2B5EF4-FFF2-40B4-BE49-F238E27FC236}">
                <a16:creationId xmlns:a16="http://schemas.microsoft.com/office/drawing/2014/main" id="{5C889A86-F209-12C4-17E7-D4AD4C7AD17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562492-4E36-11A1-69A2-835AC3A16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>
                <a:latin typeface="Futura PT Demi" panose="020B0702020204020303" pitchFamily="34" charset="0"/>
              </a:rPr>
              <a:t>Mascara Application</a:t>
            </a:r>
          </a:p>
        </p:txBody>
      </p:sp>
    </p:spTree>
    <p:extLst>
      <p:ext uri="{BB962C8B-B14F-4D97-AF65-F5344CB8AC3E}">
        <p14:creationId xmlns:p14="http://schemas.microsoft.com/office/powerpoint/2010/main" val="53580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b859bac5-f8e7-4332-87d7-6acb10f197c4"/>
    <ds:schemaRef ds:uri="http://purl.org/dc/dcmitype/"/>
    <ds:schemaRef ds:uri="e39b2e7b-4903-47ff-bd4b-8d2fa0c4d256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6827</TotalTime>
  <Words>209</Words>
  <Application>Microsoft Office PowerPoint</Application>
  <PresentationFormat>Widescreen</PresentationFormat>
  <Paragraphs>17</Paragraphs>
  <Slides>22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Futura PT Book</vt:lpstr>
      <vt:lpstr>Futura PT Demi</vt:lpstr>
      <vt:lpstr>Custom Design</vt:lpstr>
      <vt:lpstr>Office Theme</vt:lpstr>
      <vt:lpstr>PowerPoint Presentation</vt:lpstr>
      <vt:lpstr>Foundation Application</vt:lpstr>
      <vt:lpstr>Concealing!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Face Powder Application</vt:lpstr>
      <vt:lpstr>PowerPoint Presentation</vt:lpstr>
      <vt:lpstr>Blush Application</vt:lpstr>
      <vt:lpstr>Eye Shadow Application</vt:lpstr>
      <vt:lpstr>PowerPoint Presentation</vt:lpstr>
      <vt:lpstr>Eye Liner Application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Mascara Application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241</cp:revision>
  <dcterms:created xsi:type="dcterms:W3CDTF">2020-02-19T20:43:13Z</dcterms:created>
  <dcterms:modified xsi:type="dcterms:W3CDTF">2023-03-28T19:28:24Z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