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572" y="510540"/>
            <a:ext cx="495299" cy="77571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7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7" Type="http://schemas.openxmlformats.org/officeDocument/2006/relationships/image" Target="../media/image19.png"/><Relationship Id="rId8" Type="http://schemas.openxmlformats.org/officeDocument/2006/relationships/image" Target="../media/image20.png"/><Relationship Id="rId9" Type="http://schemas.openxmlformats.org/officeDocument/2006/relationships/image" Target="../media/image21.png"/><Relationship Id="rId10" Type="http://schemas.openxmlformats.org/officeDocument/2006/relationships/image" Target="../media/image22.png"/><Relationship Id="rId11" Type="http://schemas.openxmlformats.org/officeDocument/2006/relationships/image" Target="../media/image23.png"/><Relationship Id="rId12" Type="http://schemas.openxmlformats.org/officeDocument/2006/relationships/image" Target="../media/image24.png"/><Relationship Id="rId13" Type="http://schemas.openxmlformats.org/officeDocument/2006/relationships/image" Target="../media/image25.png"/><Relationship Id="rId14" Type="http://schemas.openxmlformats.org/officeDocument/2006/relationships/image" Target="../media/image26.png"/><Relationship Id="rId15" Type="http://schemas.openxmlformats.org/officeDocument/2006/relationships/image" Target="../media/image27.png"/><Relationship Id="rId16" Type="http://schemas.openxmlformats.org/officeDocument/2006/relationships/image" Target="../media/image28.png"/><Relationship Id="rId17" Type="http://schemas.openxmlformats.org/officeDocument/2006/relationships/image" Target="../media/image29.png"/><Relationship Id="rId18" Type="http://schemas.openxmlformats.org/officeDocument/2006/relationships/image" Target="../media/image7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png"/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5" Type="http://schemas.openxmlformats.org/officeDocument/2006/relationships/image" Target="../media/image33.png"/><Relationship Id="rId6" Type="http://schemas.openxmlformats.org/officeDocument/2006/relationships/image" Target="../media/image34.png"/><Relationship Id="rId7" Type="http://schemas.openxmlformats.org/officeDocument/2006/relationships/image" Target="../media/image35.png"/><Relationship Id="rId8" Type="http://schemas.openxmlformats.org/officeDocument/2006/relationships/image" Target="../media/image36.png"/><Relationship Id="rId9" Type="http://schemas.openxmlformats.org/officeDocument/2006/relationships/image" Target="../media/image37.png"/><Relationship Id="rId10" Type="http://schemas.openxmlformats.org/officeDocument/2006/relationships/image" Target="../media/image38.png"/><Relationship Id="rId11" Type="http://schemas.openxmlformats.org/officeDocument/2006/relationships/image" Target="../media/image39.png"/><Relationship Id="rId12" Type="http://schemas.openxmlformats.org/officeDocument/2006/relationships/image" Target="../media/image40.png"/><Relationship Id="rId13" Type="http://schemas.openxmlformats.org/officeDocument/2006/relationships/image" Target="../media/image41.png"/><Relationship Id="rId14" Type="http://schemas.openxmlformats.org/officeDocument/2006/relationships/image" Target="../media/image42.png"/><Relationship Id="rId15" Type="http://schemas.openxmlformats.org/officeDocument/2006/relationships/image" Target="../media/image43.png"/><Relationship Id="rId16" Type="http://schemas.openxmlformats.org/officeDocument/2006/relationships/image" Target="../media/image44.png"/><Relationship Id="rId17" Type="http://schemas.openxmlformats.org/officeDocument/2006/relationships/image" Target="../media/image45.png"/><Relationship Id="rId18" Type="http://schemas.openxmlformats.org/officeDocument/2006/relationships/image" Target="../media/image46.png"/><Relationship Id="rId19" Type="http://schemas.openxmlformats.org/officeDocument/2006/relationships/image" Target="../media/image47.png"/><Relationship Id="rId20" Type="http://schemas.openxmlformats.org/officeDocument/2006/relationships/image" Target="../media/image48.png"/><Relationship Id="rId21" Type="http://schemas.openxmlformats.org/officeDocument/2006/relationships/image" Target="../media/image49.png"/><Relationship Id="rId22" Type="http://schemas.openxmlformats.org/officeDocument/2006/relationships/image" Target="../media/image50.png"/><Relationship Id="rId23" Type="http://schemas.openxmlformats.org/officeDocument/2006/relationships/image" Target="../media/image7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1.png"/><Relationship Id="rId3" Type="http://schemas.openxmlformats.org/officeDocument/2006/relationships/image" Target="../media/image52.png"/><Relationship Id="rId4" Type="http://schemas.openxmlformats.org/officeDocument/2006/relationships/image" Target="../media/image53.png"/><Relationship Id="rId5" Type="http://schemas.openxmlformats.org/officeDocument/2006/relationships/image" Target="../media/image54.png"/><Relationship Id="rId6" Type="http://schemas.openxmlformats.org/officeDocument/2006/relationships/image" Target="../media/image55.png"/><Relationship Id="rId7" Type="http://schemas.openxmlformats.org/officeDocument/2006/relationships/image" Target="../media/image56.png"/><Relationship Id="rId8" Type="http://schemas.openxmlformats.org/officeDocument/2006/relationships/image" Target="../media/image57.png"/><Relationship Id="rId9" Type="http://schemas.openxmlformats.org/officeDocument/2006/relationships/image" Target="../media/image58.png"/><Relationship Id="rId10" Type="http://schemas.openxmlformats.org/officeDocument/2006/relationships/image" Target="../media/image59.png"/><Relationship Id="rId11" Type="http://schemas.openxmlformats.org/officeDocument/2006/relationships/image" Target="../media/image60.png"/><Relationship Id="rId12" Type="http://schemas.openxmlformats.org/officeDocument/2006/relationships/image" Target="../media/image61.png"/><Relationship Id="rId13" Type="http://schemas.openxmlformats.org/officeDocument/2006/relationships/image" Target="../media/image7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2.png"/><Relationship Id="rId3" Type="http://schemas.openxmlformats.org/officeDocument/2006/relationships/image" Target="../media/image63.png"/><Relationship Id="rId4" Type="http://schemas.openxmlformats.org/officeDocument/2006/relationships/image" Target="../media/image64.png"/><Relationship Id="rId5" Type="http://schemas.openxmlformats.org/officeDocument/2006/relationships/image" Target="../media/image65.png"/><Relationship Id="rId6" Type="http://schemas.openxmlformats.org/officeDocument/2006/relationships/image" Target="../media/image66.png"/><Relationship Id="rId7" Type="http://schemas.openxmlformats.org/officeDocument/2006/relationships/image" Target="../media/image67.png"/><Relationship Id="rId8" Type="http://schemas.openxmlformats.org/officeDocument/2006/relationships/image" Target="../media/image68.png"/><Relationship Id="rId9" Type="http://schemas.openxmlformats.org/officeDocument/2006/relationships/image" Target="../media/image69.png"/><Relationship Id="rId10" Type="http://schemas.openxmlformats.org/officeDocument/2006/relationships/image" Target="../media/image70.png"/><Relationship Id="rId11" Type="http://schemas.openxmlformats.org/officeDocument/2006/relationships/image" Target="../media/image71.png"/><Relationship Id="rId12" Type="http://schemas.openxmlformats.org/officeDocument/2006/relationships/image" Target="../media/image72.png"/><Relationship Id="rId13" Type="http://schemas.openxmlformats.org/officeDocument/2006/relationships/image" Target="../media/image73.png"/><Relationship Id="rId14" Type="http://schemas.openxmlformats.org/officeDocument/2006/relationships/image" Target="../media/image74.png"/><Relationship Id="rId15" Type="http://schemas.openxmlformats.org/officeDocument/2006/relationships/image" Target="../media/image75.png"/><Relationship Id="rId16" Type="http://schemas.openxmlformats.org/officeDocument/2006/relationships/image" Target="../media/image76.png"/><Relationship Id="rId17" Type="http://schemas.openxmlformats.org/officeDocument/2006/relationships/image" Target="../media/image77.png"/><Relationship Id="rId18" Type="http://schemas.openxmlformats.org/officeDocument/2006/relationships/image" Target="../media/image78.png"/><Relationship Id="rId19" Type="http://schemas.openxmlformats.org/officeDocument/2006/relationships/image" Target="../media/image79.png"/><Relationship Id="rId20" Type="http://schemas.openxmlformats.org/officeDocument/2006/relationships/image" Target="../media/image80.png"/><Relationship Id="rId21" Type="http://schemas.openxmlformats.org/officeDocument/2006/relationships/image" Target="../media/image81.png"/><Relationship Id="rId22" Type="http://schemas.openxmlformats.org/officeDocument/2006/relationships/image" Target="../media/image7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2.png"/><Relationship Id="rId3" Type="http://schemas.openxmlformats.org/officeDocument/2006/relationships/image" Target="../media/image83.png"/><Relationship Id="rId4" Type="http://schemas.openxmlformats.org/officeDocument/2006/relationships/image" Target="../media/image84.png"/><Relationship Id="rId5" Type="http://schemas.openxmlformats.org/officeDocument/2006/relationships/image" Target="../media/image85.png"/><Relationship Id="rId6" Type="http://schemas.openxmlformats.org/officeDocument/2006/relationships/image" Target="../media/image7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6.png"/><Relationship Id="rId3" Type="http://schemas.openxmlformats.org/officeDocument/2006/relationships/image" Target="../media/image87.png"/><Relationship Id="rId4" Type="http://schemas.openxmlformats.org/officeDocument/2006/relationships/image" Target="../media/image88.png"/><Relationship Id="rId5" Type="http://schemas.openxmlformats.org/officeDocument/2006/relationships/image" Target="../media/image89.png"/><Relationship Id="rId6" Type="http://schemas.openxmlformats.org/officeDocument/2006/relationships/image" Target="../media/image90.png"/><Relationship Id="rId7" Type="http://schemas.openxmlformats.org/officeDocument/2006/relationships/image" Target="../media/image91.png"/><Relationship Id="rId8" Type="http://schemas.openxmlformats.org/officeDocument/2006/relationships/image" Target="../media/image92.png"/><Relationship Id="rId9" Type="http://schemas.openxmlformats.org/officeDocument/2006/relationships/image" Target="../media/image93.png"/><Relationship Id="rId10" Type="http://schemas.openxmlformats.org/officeDocument/2006/relationships/image" Target="../media/image7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4.png"/><Relationship Id="rId3" Type="http://schemas.openxmlformats.org/officeDocument/2006/relationships/image" Target="../media/image95.png"/><Relationship Id="rId4" Type="http://schemas.openxmlformats.org/officeDocument/2006/relationships/image" Target="../media/image96.png"/><Relationship Id="rId5" Type="http://schemas.openxmlformats.org/officeDocument/2006/relationships/image" Target="../media/image97.png"/><Relationship Id="rId6" Type="http://schemas.openxmlformats.org/officeDocument/2006/relationships/image" Target="../media/image98.png"/><Relationship Id="rId7" Type="http://schemas.openxmlformats.org/officeDocument/2006/relationships/image" Target="../media/image99.png"/><Relationship Id="rId8" Type="http://schemas.openxmlformats.org/officeDocument/2006/relationships/image" Target="../media/image100.png"/><Relationship Id="rId9" Type="http://schemas.openxmlformats.org/officeDocument/2006/relationships/image" Target="../media/image101.png"/><Relationship Id="rId10" Type="http://schemas.openxmlformats.org/officeDocument/2006/relationships/image" Target="../media/image102.png"/><Relationship Id="rId11" Type="http://schemas.openxmlformats.org/officeDocument/2006/relationships/image" Target="../media/image103.png"/><Relationship Id="rId12" Type="http://schemas.openxmlformats.org/officeDocument/2006/relationships/image" Target="../media/image104.png"/><Relationship Id="rId13" Type="http://schemas.openxmlformats.org/officeDocument/2006/relationships/image" Target="../media/image105.png"/><Relationship Id="rId14" Type="http://schemas.openxmlformats.org/officeDocument/2006/relationships/image" Target="../media/image106.png"/><Relationship Id="rId15" Type="http://schemas.openxmlformats.org/officeDocument/2006/relationships/image" Target="../media/image107.png"/><Relationship Id="rId16" Type="http://schemas.openxmlformats.org/officeDocument/2006/relationships/image" Target="../media/image7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8.png"/><Relationship Id="rId3" Type="http://schemas.openxmlformats.org/officeDocument/2006/relationships/image" Target="../media/image109.png"/><Relationship Id="rId4" Type="http://schemas.openxmlformats.org/officeDocument/2006/relationships/image" Target="../media/image110.png"/><Relationship Id="rId5" Type="http://schemas.openxmlformats.org/officeDocument/2006/relationships/image" Target="../media/image111.png"/><Relationship Id="rId6" Type="http://schemas.openxmlformats.org/officeDocument/2006/relationships/image" Target="../media/image112.png"/><Relationship Id="rId7" Type="http://schemas.openxmlformats.org/officeDocument/2006/relationships/image" Target="../media/image113.png"/><Relationship Id="rId8" Type="http://schemas.openxmlformats.org/officeDocument/2006/relationships/image" Target="../media/image114.png"/><Relationship Id="rId9" Type="http://schemas.openxmlformats.org/officeDocument/2006/relationships/image" Target="../media/image115.png"/><Relationship Id="rId10" Type="http://schemas.openxmlformats.org/officeDocument/2006/relationships/image" Target="../media/image116.png"/><Relationship Id="rId11" Type="http://schemas.openxmlformats.org/officeDocument/2006/relationships/image" Target="../media/image117.png"/><Relationship Id="rId12" Type="http://schemas.openxmlformats.org/officeDocument/2006/relationships/image" Target="../media/image118.png"/><Relationship Id="rId13" Type="http://schemas.openxmlformats.org/officeDocument/2006/relationships/image" Target="../media/image119.png"/><Relationship Id="rId14" Type="http://schemas.openxmlformats.org/officeDocument/2006/relationships/image" Target="../media/image120.png"/><Relationship Id="rId15" Type="http://schemas.openxmlformats.org/officeDocument/2006/relationships/image" Target="../media/image121.png"/><Relationship Id="rId16" Type="http://schemas.openxmlformats.org/officeDocument/2006/relationships/image" Target="../media/image7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8.png"/><Relationship Id="rId3" Type="http://schemas.openxmlformats.org/officeDocument/2006/relationships/image" Target="../media/image118.png"/><Relationship Id="rId4" Type="http://schemas.openxmlformats.org/officeDocument/2006/relationships/image" Target="../media/image122.png"/><Relationship Id="rId5" Type="http://schemas.openxmlformats.org/officeDocument/2006/relationships/image" Target="../media/image123.png"/><Relationship Id="rId6" Type="http://schemas.openxmlformats.org/officeDocument/2006/relationships/image" Target="../media/image124.png"/><Relationship Id="rId7" Type="http://schemas.openxmlformats.org/officeDocument/2006/relationships/image" Target="../media/image120.png"/><Relationship Id="rId8" Type="http://schemas.openxmlformats.org/officeDocument/2006/relationships/image" Target="../media/image125.png"/><Relationship Id="rId9" Type="http://schemas.openxmlformats.org/officeDocument/2006/relationships/image" Target="../media/image126.png"/><Relationship Id="rId10" Type="http://schemas.openxmlformats.org/officeDocument/2006/relationships/image" Target="../media/image127.png"/><Relationship Id="rId11" Type="http://schemas.openxmlformats.org/officeDocument/2006/relationships/image" Target="../media/image119.png"/><Relationship Id="rId12" Type="http://schemas.openxmlformats.org/officeDocument/2006/relationships/image" Target="../media/image128.png"/><Relationship Id="rId13" Type="http://schemas.openxmlformats.org/officeDocument/2006/relationships/image" Target="../media/image129.png"/><Relationship Id="rId14" Type="http://schemas.openxmlformats.org/officeDocument/2006/relationships/image" Target="../media/image130.png"/><Relationship Id="rId15" Type="http://schemas.openxmlformats.org/officeDocument/2006/relationships/image" Target="../media/image121.png"/><Relationship Id="rId16" Type="http://schemas.openxmlformats.org/officeDocument/2006/relationships/image" Target="../media/image131.png"/><Relationship Id="rId17" Type="http://schemas.openxmlformats.org/officeDocument/2006/relationships/image" Target="../media/image132.png"/><Relationship Id="rId18" Type="http://schemas.openxmlformats.org/officeDocument/2006/relationships/image" Target="../media/image133.png"/><Relationship Id="rId19" Type="http://schemas.openxmlformats.org/officeDocument/2006/relationships/image" Target="../media/image7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8.png"/><Relationship Id="rId3" Type="http://schemas.openxmlformats.org/officeDocument/2006/relationships/image" Target="../media/image109.png"/><Relationship Id="rId4" Type="http://schemas.openxmlformats.org/officeDocument/2006/relationships/image" Target="../media/image110.png"/><Relationship Id="rId5" Type="http://schemas.openxmlformats.org/officeDocument/2006/relationships/image" Target="../media/image134.png"/><Relationship Id="rId6" Type="http://schemas.openxmlformats.org/officeDocument/2006/relationships/image" Target="../media/image135.png"/><Relationship Id="rId7" Type="http://schemas.openxmlformats.org/officeDocument/2006/relationships/image" Target="../media/image136.png"/><Relationship Id="rId8" Type="http://schemas.openxmlformats.org/officeDocument/2006/relationships/image" Target="../media/image137.png"/><Relationship Id="rId9" Type="http://schemas.openxmlformats.org/officeDocument/2006/relationships/image" Target="../media/image138.png"/><Relationship Id="rId10" Type="http://schemas.openxmlformats.org/officeDocument/2006/relationships/image" Target="../media/image139.png"/><Relationship Id="rId11" Type="http://schemas.openxmlformats.org/officeDocument/2006/relationships/image" Target="../media/image140.png"/><Relationship Id="rId12" Type="http://schemas.openxmlformats.org/officeDocument/2006/relationships/image" Target="../media/image141.png"/><Relationship Id="rId13" Type="http://schemas.openxmlformats.org/officeDocument/2006/relationships/image" Target="../media/image142.png"/><Relationship Id="rId14" Type="http://schemas.openxmlformats.org/officeDocument/2006/relationships/image" Target="../media/image143.png"/><Relationship Id="rId15" Type="http://schemas.openxmlformats.org/officeDocument/2006/relationships/image" Target="../media/image144.png"/><Relationship Id="rId16" Type="http://schemas.openxmlformats.org/officeDocument/2006/relationships/image" Target="../media/image145.png"/><Relationship Id="rId17" Type="http://schemas.openxmlformats.org/officeDocument/2006/relationships/image" Target="../media/image146.png"/><Relationship Id="rId18" Type="http://schemas.openxmlformats.org/officeDocument/2006/relationships/image" Target="../media/image7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7.png"/><Relationship Id="rId3" Type="http://schemas.openxmlformats.org/officeDocument/2006/relationships/image" Target="../media/image148.png"/><Relationship Id="rId4" Type="http://schemas.openxmlformats.org/officeDocument/2006/relationships/image" Target="../media/image149.png"/><Relationship Id="rId5" Type="http://schemas.openxmlformats.org/officeDocument/2006/relationships/image" Target="../media/image150.png"/><Relationship Id="rId6" Type="http://schemas.openxmlformats.org/officeDocument/2006/relationships/image" Target="../media/image151.png"/><Relationship Id="rId7" Type="http://schemas.openxmlformats.org/officeDocument/2006/relationships/image" Target="../media/image152.png"/><Relationship Id="rId8" Type="http://schemas.openxmlformats.org/officeDocument/2006/relationships/image" Target="../media/image153.png"/><Relationship Id="rId9" Type="http://schemas.openxmlformats.org/officeDocument/2006/relationships/image" Target="../media/image154.png"/><Relationship Id="rId10" Type="http://schemas.openxmlformats.org/officeDocument/2006/relationships/image" Target="../media/image155.png"/><Relationship Id="rId11" Type="http://schemas.openxmlformats.org/officeDocument/2006/relationships/image" Target="../media/image156.png"/><Relationship Id="rId12" Type="http://schemas.openxmlformats.org/officeDocument/2006/relationships/image" Target="../media/image7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7.png"/><Relationship Id="rId3" Type="http://schemas.openxmlformats.org/officeDocument/2006/relationships/image" Target="../media/image158.png"/><Relationship Id="rId4" Type="http://schemas.openxmlformats.org/officeDocument/2006/relationships/image" Target="../media/image159.png"/><Relationship Id="rId5" Type="http://schemas.openxmlformats.org/officeDocument/2006/relationships/image" Target="../media/image160.png"/><Relationship Id="rId6" Type="http://schemas.openxmlformats.org/officeDocument/2006/relationships/image" Target="../media/image161.png"/><Relationship Id="rId7" Type="http://schemas.openxmlformats.org/officeDocument/2006/relationships/image" Target="../media/image162.png"/><Relationship Id="rId8" Type="http://schemas.openxmlformats.org/officeDocument/2006/relationships/image" Target="../media/image163.png"/><Relationship Id="rId9" Type="http://schemas.openxmlformats.org/officeDocument/2006/relationships/image" Target="../media/image164.png"/><Relationship Id="rId10" Type="http://schemas.openxmlformats.org/officeDocument/2006/relationships/image" Target="../media/image165.png"/><Relationship Id="rId11" Type="http://schemas.openxmlformats.org/officeDocument/2006/relationships/image" Target="../media/image166.png"/><Relationship Id="rId12" Type="http://schemas.openxmlformats.org/officeDocument/2006/relationships/image" Target="../media/image167.png"/><Relationship Id="rId13" Type="http://schemas.openxmlformats.org/officeDocument/2006/relationships/image" Target="../media/image168.png"/><Relationship Id="rId14" Type="http://schemas.openxmlformats.org/officeDocument/2006/relationships/image" Target="../media/image169.png"/><Relationship Id="rId15" Type="http://schemas.openxmlformats.org/officeDocument/2006/relationships/image" Target="../media/image170.png"/><Relationship Id="rId16" Type="http://schemas.openxmlformats.org/officeDocument/2006/relationships/image" Target="../media/image7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7.png"/><Relationship Id="rId3" Type="http://schemas.openxmlformats.org/officeDocument/2006/relationships/image" Target="../media/image171.png"/><Relationship Id="rId4" Type="http://schemas.openxmlformats.org/officeDocument/2006/relationships/image" Target="../media/image172.png"/><Relationship Id="rId5" Type="http://schemas.openxmlformats.org/officeDocument/2006/relationships/image" Target="../media/image173.png"/><Relationship Id="rId6" Type="http://schemas.openxmlformats.org/officeDocument/2006/relationships/image" Target="../media/image174.png"/><Relationship Id="rId7" Type="http://schemas.openxmlformats.org/officeDocument/2006/relationships/image" Target="../media/image175.png"/><Relationship Id="rId8" Type="http://schemas.openxmlformats.org/officeDocument/2006/relationships/image" Target="../media/image176.png"/><Relationship Id="rId9" Type="http://schemas.openxmlformats.org/officeDocument/2006/relationships/image" Target="../media/image177.png"/><Relationship Id="rId10" Type="http://schemas.openxmlformats.org/officeDocument/2006/relationships/image" Target="../media/image178.png"/><Relationship Id="rId11" Type="http://schemas.openxmlformats.org/officeDocument/2006/relationships/image" Target="../media/image179.png"/><Relationship Id="rId12" Type="http://schemas.openxmlformats.org/officeDocument/2006/relationships/image" Target="../media/image180.png"/><Relationship Id="rId13" Type="http://schemas.openxmlformats.org/officeDocument/2006/relationships/image" Target="../media/image181.png"/><Relationship Id="rId14" Type="http://schemas.openxmlformats.org/officeDocument/2006/relationships/image" Target="../media/image7.jp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2.png"/><Relationship Id="rId3" Type="http://schemas.openxmlformats.org/officeDocument/2006/relationships/image" Target="../media/image183.png"/><Relationship Id="rId4" Type="http://schemas.openxmlformats.org/officeDocument/2006/relationships/image" Target="../media/image184.png"/><Relationship Id="rId5" Type="http://schemas.openxmlformats.org/officeDocument/2006/relationships/image" Target="../media/image185.png"/><Relationship Id="rId6" Type="http://schemas.openxmlformats.org/officeDocument/2006/relationships/image" Target="../media/image186.png"/><Relationship Id="rId7" Type="http://schemas.openxmlformats.org/officeDocument/2006/relationships/image" Target="../media/image187.png"/><Relationship Id="rId8" Type="http://schemas.openxmlformats.org/officeDocument/2006/relationships/image" Target="../media/image188.png"/><Relationship Id="rId9" Type="http://schemas.openxmlformats.org/officeDocument/2006/relationships/image" Target="../media/image65.png"/><Relationship Id="rId10" Type="http://schemas.openxmlformats.org/officeDocument/2006/relationships/image" Target="../media/image189.png"/><Relationship Id="rId11" Type="http://schemas.openxmlformats.org/officeDocument/2006/relationships/image" Target="../media/image190.png"/><Relationship Id="rId12" Type="http://schemas.openxmlformats.org/officeDocument/2006/relationships/image" Target="../media/image7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723129" y="4936490"/>
            <a:ext cx="3455035" cy="1009015"/>
            <a:chOff x="4723129" y="4936490"/>
            <a:chExt cx="3455035" cy="10090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23129" y="4936490"/>
              <a:ext cx="2499105" cy="521208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23129" y="5423916"/>
              <a:ext cx="2034031" cy="52151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57466" y="5423916"/>
              <a:ext cx="1520571" cy="521512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4653660" y="3265373"/>
            <a:ext cx="7267575" cy="1328420"/>
            <a:chOff x="4653660" y="3265373"/>
            <a:chExt cx="7267575" cy="1328420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653660" y="3265373"/>
              <a:ext cx="3671950" cy="782116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653660" y="3942587"/>
              <a:ext cx="7267067" cy="650748"/>
            </a:xfrm>
            <a:prstGeom prst="rect">
              <a:avLst/>
            </a:prstGeom>
          </p:spPr>
        </p:pic>
      </p:grpSp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184610" y="127889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2038858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983993"/>
            <a:ext cx="149860" cy="39274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10"/>
              </a:spcBef>
            </a:pP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10"/>
              </a:spcBef>
            </a:pP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10"/>
              </a:spcBef>
            </a:pP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15"/>
              </a:spcBef>
            </a:pP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8239" y="2002866"/>
            <a:ext cx="2567686" cy="45598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8239" y="2871851"/>
            <a:ext cx="3349752" cy="455675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3740226"/>
            <a:ext cx="2449830" cy="455980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4609465"/>
            <a:ext cx="3077210" cy="455675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5478475"/>
            <a:ext cx="2115820" cy="455675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184610" y="127889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033139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784857"/>
            <a:ext cx="6391910" cy="841375"/>
            <a:chOff x="929639" y="1784857"/>
            <a:chExt cx="6391910" cy="84137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784857"/>
              <a:ext cx="613791" cy="42367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20621" y="1784857"/>
              <a:ext cx="1107693" cy="42367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44750" y="1784857"/>
              <a:ext cx="1047559" cy="42367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3" y="2235657"/>
              <a:ext cx="5934202" cy="390448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929639" y="2954147"/>
            <a:ext cx="5810250" cy="2012314"/>
            <a:chOff x="929639" y="2954147"/>
            <a:chExt cx="5810250" cy="2012314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9639" y="2954147"/>
              <a:ext cx="1456562" cy="42367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15209" y="2954147"/>
              <a:ext cx="4424172" cy="423672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87093" y="3405251"/>
              <a:ext cx="1882139" cy="390144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124454" y="3405251"/>
              <a:ext cx="1895729" cy="39014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29993" y="3767658"/>
              <a:ext cx="3201670" cy="358444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387093" y="4156836"/>
              <a:ext cx="3764914" cy="390144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387093" y="4575936"/>
              <a:ext cx="4133723" cy="390144"/>
            </a:xfrm>
            <a:prstGeom prst="rect">
              <a:avLst/>
            </a:prstGeom>
          </p:spPr>
        </p:pic>
      </p:grpSp>
      <p:sp>
        <p:nvSpPr>
          <p:cNvPr id="16" name="object 16" descr=""/>
          <p:cNvSpPr txBox="1"/>
          <p:nvPr/>
        </p:nvSpPr>
        <p:spPr>
          <a:xfrm>
            <a:off x="916939" y="2216861"/>
            <a:ext cx="466725" cy="31521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4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894"/>
              </a:spcBef>
            </a:pP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ts val="2870"/>
              </a:lnSpc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355600">
              <a:lnSpc>
                <a:spcPts val="2630"/>
              </a:lnSpc>
            </a:pPr>
            <a:r>
              <a:rPr dirty="0" sz="2200" spc="-50">
                <a:latin typeface="Microsoft Sans Serif"/>
                <a:cs typeface="Microsoft Sans Serif"/>
              </a:rPr>
              <a:t>•</a:t>
            </a:r>
            <a:endParaRPr sz="22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grpSp>
        <p:nvGrpSpPr>
          <p:cNvPr id="17" name="object 17" descr=""/>
          <p:cNvGrpSpPr/>
          <p:nvPr/>
        </p:nvGrpSpPr>
        <p:grpSpPr>
          <a:xfrm>
            <a:off x="1387094" y="4996637"/>
            <a:ext cx="9537065" cy="1102360"/>
            <a:chOff x="1387094" y="4996637"/>
            <a:chExt cx="9537065" cy="1102360"/>
          </a:xfrm>
        </p:grpSpPr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87094" y="4996637"/>
              <a:ext cx="1315084" cy="390448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592577" y="4996637"/>
              <a:ext cx="4585335" cy="390448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387094" y="5415991"/>
              <a:ext cx="9536938" cy="390144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387094" y="5708599"/>
              <a:ext cx="950976" cy="390143"/>
            </a:xfrm>
            <a:prstGeom prst="rect">
              <a:avLst/>
            </a:prstGeom>
          </p:spPr>
        </p:pic>
      </p:grpSp>
      <p:pic>
        <p:nvPicPr>
          <p:cNvPr id="22" name="object 22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1184610" y="127889"/>
            <a:ext cx="952500" cy="1016000"/>
          </a:xfrm>
          <a:prstGeom prst="rect">
            <a:avLst/>
          </a:prstGeom>
        </p:spPr>
      </p:pic>
      <p:sp>
        <p:nvSpPr>
          <p:cNvPr id="23" name="object 23" descr=""/>
          <p:cNvSpPr txBox="1"/>
          <p:nvPr/>
        </p:nvSpPr>
        <p:spPr>
          <a:xfrm>
            <a:off x="916939" y="5426068"/>
            <a:ext cx="132715" cy="3663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755"/>
              </a:lnSpc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363591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755901"/>
            <a:ext cx="5079365" cy="1696720"/>
            <a:chOff x="929639" y="1755901"/>
            <a:chExt cx="5079365" cy="169672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755901"/>
              <a:ext cx="1938655" cy="42367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29738" y="1755901"/>
              <a:ext cx="167639" cy="42367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3" y="2168601"/>
              <a:ext cx="4621403" cy="390448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29993" y="2498470"/>
              <a:ext cx="634365" cy="358139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29993" y="2795650"/>
              <a:ext cx="769874" cy="358139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29993" y="3094354"/>
              <a:ext cx="3083306" cy="358139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929639" y="3589350"/>
            <a:ext cx="6188710" cy="1698625"/>
            <a:chOff x="929639" y="3589350"/>
            <a:chExt cx="6188710" cy="1698625"/>
          </a:xfrm>
        </p:grpSpPr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29639" y="3589350"/>
              <a:ext cx="2388743" cy="423976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177794" y="3589350"/>
              <a:ext cx="149352" cy="423976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87093" y="4004437"/>
              <a:ext cx="5731129" cy="390144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729993" y="4332097"/>
              <a:ext cx="585216" cy="358139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217673" y="4332097"/>
              <a:ext cx="179831" cy="358139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307589" y="4332097"/>
              <a:ext cx="983830" cy="358139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729993" y="4630801"/>
              <a:ext cx="2201291" cy="358139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729993" y="4929505"/>
              <a:ext cx="585216" cy="358139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217673" y="4929505"/>
              <a:ext cx="179831" cy="358139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307589" y="4929505"/>
              <a:ext cx="1618234" cy="358139"/>
            </a:xfrm>
            <a:prstGeom prst="rect">
              <a:avLst/>
            </a:prstGeom>
          </p:spPr>
        </p:pic>
      </p:grpSp>
      <p:sp>
        <p:nvSpPr>
          <p:cNvPr id="21" name="object 21" descr=""/>
          <p:cNvSpPr txBox="1"/>
          <p:nvPr/>
        </p:nvSpPr>
        <p:spPr>
          <a:xfrm>
            <a:off x="916939" y="2149805"/>
            <a:ext cx="466725" cy="34201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2740"/>
              </a:lnSpc>
              <a:spcBef>
                <a:spcPts val="100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algn="r" marR="5080">
              <a:lnSpc>
                <a:spcPts val="2350"/>
              </a:lnSpc>
            </a:pPr>
            <a:r>
              <a:rPr dirty="0" sz="2200" spc="-50">
                <a:solidFill>
                  <a:srgbClr val="04BDFF"/>
                </a:solidFill>
                <a:latin typeface="Microsoft Sans Serif"/>
                <a:cs typeface="Microsoft Sans Serif"/>
              </a:rPr>
              <a:t>•</a:t>
            </a:r>
            <a:endParaRPr sz="2200">
              <a:latin typeface="Microsoft Sans Serif"/>
              <a:cs typeface="Microsoft Sans Serif"/>
            </a:endParaRPr>
          </a:p>
          <a:p>
            <a:pPr algn="r" marR="5080">
              <a:lnSpc>
                <a:spcPts val="2345"/>
              </a:lnSpc>
            </a:pPr>
            <a:r>
              <a:rPr dirty="0" sz="2200" spc="-50">
                <a:solidFill>
                  <a:srgbClr val="04BDFF"/>
                </a:solidFill>
                <a:latin typeface="Microsoft Sans Serif"/>
                <a:cs typeface="Microsoft Sans Serif"/>
              </a:rPr>
              <a:t>•</a:t>
            </a:r>
            <a:endParaRPr sz="2200">
              <a:latin typeface="Microsoft Sans Serif"/>
              <a:cs typeface="Microsoft Sans Serif"/>
            </a:endParaRPr>
          </a:p>
          <a:p>
            <a:pPr algn="r" marR="5080">
              <a:lnSpc>
                <a:spcPts val="2495"/>
              </a:lnSpc>
            </a:pPr>
            <a:r>
              <a:rPr dirty="0" sz="2200" spc="-50">
                <a:latin typeface="Microsoft Sans Serif"/>
                <a:cs typeface="Microsoft Sans Serif"/>
              </a:rPr>
              <a:t>•</a:t>
            </a:r>
            <a:endParaRPr sz="2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30"/>
              </a:spcBef>
            </a:pPr>
            <a:endParaRPr sz="2200">
              <a:latin typeface="Microsoft Sans Serif"/>
              <a:cs typeface="Microsoft Sans Serif"/>
            </a:endParaRPr>
          </a:p>
          <a:p>
            <a:pPr marL="12700">
              <a:lnSpc>
                <a:spcPts val="2735"/>
              </a:lnSpc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algn="r" marR="5080">
              <a:lnSpc>
                <a:spcPts val="2350"/>
              </a:lnSpc>
            </a:pPr>
            <a:r>
              <a:rPr dirty="0" sz="2200" spc="-50">
                <a:solidFill>
                  <a:srgbClr val="00F16C"/>
                </a:solidFill>
                <a:latin typeface="Microsoft Sans Serif"/>
                <a:cs typeface="Microsoft Sans Serif"/>
              </a:rPr>
              <a:t>•</a:t>
            </a:r>
            <a:endParaRPr sz="2200">
              <a:latin typeface="Microsoft Sans Serif"/>
              <a:cs typeface="Microsoft Sans Serif"/>
            </a:endParaRPr>
          </a:p>
          <a:p>
            <a:pPr algn="r" marR="5080">
              <a:lnSpc>
                <a:spcPts val="2350"/>
              </a:lnSpc>
            </a:pPr>
            <a:r>
              <a:rPr dirty="0" sz="2200" spc="-50">
                <a:latin typeface="Microsoft Sans Serif"/>
                <a:cs typeface="Microsoft Sans Serif"/>
              </a:rPr>
              <a:t>•</a:t>
            </a:r>
            <a:endParaRPr sz="2200">
              <a:latin typeface="Microsoft Sans Serif"/>
              <a:cs typeface="Microsoft Sans Serif"/>
            </a:endParaRPr>
          </a:p>
          <a:p>
            <a:pPr algn="r" marR="5080">
              <a:lnSpc>
                <a:spcPts val="2345"/>
              </a:lnSpc>
            </a:pPr>
            <a:r>
              <a:rPr dirty="0" sz="2200" spc="-50">
                <a:latin typeface="Microsoft Sans Serif"/>
                <a:cs typeface="Microsoft Sans Serif"/>
              </a:rPr>
              <a:t>•</a:t>
            </a:r>
            <a:endParaRPr sz="2200">
              <a:latin typeface="Microsoft Sans Serif"/>
              <a:cs typeface="Microsoft Sans Serif"/>
            </a:endParaRPr>
          </a:p>
          <a:p>
            <a:pPr algn="r" marR="5080">
              <a:lnSpc>
                <a:spcPts val="2490"/>
              </a:lnSpc>
            </a:pPr>
            <a:r>
              <a:rPr dirty="0" sz="2200" spc="-50">
                <a:solidFill>
                  <a:srgbClr val="00F16C"/>
                </a:solidFill>
                <a:latin typeface="Microsoft Sans Serif"/>
                <a:cs typeface="Microsoft Sans Serif"/>
              </a:rPr>
              <a:t>•</a:t>
            </a:r>
            <a:endParaRPr sz="2200">
              <a:latin typeface="Microsoft Sans Serif"/>
              <a:cs typeface="Microsoft Sans Serif"/>
            </a:endParaRPr>
          </a:p>
        </p:txBody>
      </p:sp>
      <p:grpSp>
        <p:nvGrpSpPr>
          <p:cNvPr id="22" name="object 22" descr=""/>
          <p:cNvGrpSpPr/>
          <p:nvPr/>
        </p:nvGrpSpPr>
        <p:grpSpPr>
          <a:xfrm>
            <a:off x="1729994" y="5226380"/>
            <a:ext cx="3187065" cy="657860"/>
            <a:chOff x="1729994" y="5226380"/>
            <a:chExt cx="3187065" cy="657860"/>
          </a:xfrm>
        </p:grpSpPr>
        <p:pic>
          <p:nvPicPr>
            <p:cNvPr id="23" name="object 23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729994" y="5226380"/>
              <a:ext cx="2334513" cy="358444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963035" y="5226380"/>
              <a:ext cx="179832" cy="358444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052951" y="5226380"/>
              <a:ext cx="864108" cy="358444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729994" y="5525719"/>
              <a:ext cx="1241920" cy="358140"/>
            </a:xfrm>
            <a:prstGeom prst="rect">
              <a:avLst/>
            </a:prstGeom>
          </p:spPr>
        </p:pic>
      </p:grpSp>
      <p:pic>
        <p:nvPicPr>
          <p:cNvPr id="27" name="object 27" descr="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1184610" y="127889"/>
            <a:ext cx="952500" cy="1016000"/>
          </a:xfrm>
          <a:prstGeom prst="rect">
            <a:avLst/>
          </a:prstGeom>
        </p:spPr>
      </p:pic>
      <p:sp>
        <p:nvSpPr>
          <p:cNvPr id="28" name="object 28" descr=""/>
          <p:cNvSpPr txBox="1"/>
          <p:nvPr/>
        </p:nvSpPr>
        <p:spPr>
          <a:xfrm>
            <a:off x="1260094" y="5534865"/>
            <a:ext cx="123189" cy="3371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530"/>
              </a:lnSpc>
            </a:pPr>
            <a:r>
              <a:rPr dirty="0" sz="2200" spc="-50">
                <a:solidFill>
                  <a:srgbClr val="00F16C"/>
                </a:solidFill>
                <a:latin typeface="Microsoft Sans Serif"/>
                <a:cs typeface="Microsoft Sans Serif"/>
              </a:rPr>
              <a:t>•</a:t>
            </a:r>
            <a:endParaRPr sz="22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614801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765045"/>
            <a:ext cx="8362823" cy="521208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939" y="2469006"/>
            <a:ext cx="1498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87094" y="2487802"/>
            <a:ext cx="5549519" cy="455675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929639" y="3371672"/>
            <a:ext cx="6342380" cy="488315"/>
            <a:chOff x="929639" y="3371672"/>
            <a:chExt cx="6342380" cy="488315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29639" y="3371672"/>
              <a:ext cx="2940812" cy="48798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723385" y="3371672"/>
              <a:ext cx="244449" cy="48798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45686" y="3371672"/>
              <a:ext cx="3426205" cy="487984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1387094" y="4005960"/>
            <a:ext cx="4250690" cy="455930"/>
            <a:chOff x="1387094" y="4005960"/>
            <a:chExt cx="4250690" cy="455930"/>
          </a:xfrm>
        </p:grpSpPr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87094" y="4005960"/>
              <a:ext cx="3653662" cy="45567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900295" y="4005960"/>
              <a:ext cx="737235" cy="455675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4899659" y="4392040"/>
              <a:ext cx="589915" cy="26034"/>
            </a:xfrm>
            <a:custGeom>
              <a:avLst/>
              <a:gdLst/>
              <a:ahLst/>
              <a:cxnLst/>
              <a:rect l="l" t="t" r="r" b="b"/>
              <a:pathLst>
                <a:path w="589914" h="26035">
                  <a:moveTo>
                    <a:pt x="589788" y="0"/>
                  </a:moveTo>
                  <a:lnTo>
                    <a:pt x="0" y="0"/>
                  </a:lnTo>
                  <a:lnTo>
                    <a:pt x="0" y="25907"/>
                  </a:lnTo>
                  <a:lnTo>
                    <a:pt x="589788" y="25907"/>
                  </a:lnTo>
                  <a:lnTo>
                    <a:pt x="58978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4" name="object 14" descr=""/>
          <p:cNvGrpSpPr/>
          <p:nvPr/>
        </p:nvGrpSpPr>
        <p:grpSpPr>
          <a:xfrm>
            <a:off x="929639" y="4735957"/>
            <a:ext cx="4383405" cy="487680"/>
            <a:chOff x="929639" y="4735957"/>
            <a:chExt cx="4383405" cy="487680"/>
          </a:xfrm>
        </p:grpSpPr>
        <p:pic>
          <p:nvPicPr>
            <p:cNvPr id="15" name="object 15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29639" y="4735957"/>
              <a:ext cx="805040" cy="487680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00453" y="4735957"/>
              <a:ext cx="243840" cy="487680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22373" y="4735957"/>
              <a:ext cx="3590290" cy="487680"/>
            </a:xfrm>
            <a:prstGeom prst="rect">
              <a:avLst/>
            </a:prstGeom>
          </p:spPr>
        </p:pic>
      </p:grpSp>
      <p:sp>
        <p:nvSpPr>
          <p:cNvPr id="18" name="object 18" descr=""/>
          <p:cNvSpPr txBox="1"/>
          <p:nvPr/>
        </p:nvSpPr>
        <p:spPr>
          <a:xfrm>
            <a:off x="916939" y="3987165"/>
            <a:ext cx="149860" cy="18161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8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045"/>
              </a:spcBef>
            </a:pP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</p:txBody>
      </p:sp>
      <p:pic>
        <p:nvPicPr>
          <p:cNvPr id="19" name="object 19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387094" y="5370271"/>
            <a:ext cx="5168773" cy="455676"/>
          </a:xfrm>
          <a:prstGeom prst="rect">
            <a:avLst/>
          </a:prstGeom>
        </p:spPr>
      </p:pic>
      <p:pic>
        <p:nvPicPr>
          <p:cNvPr id="20" name="object 20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184610" y="127889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672960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778761"/>
            <a:ext cx="9754870" cy="3731895"/>
            <a:chOff x="929639" y="1778761"/>
            <a:chExt cx="9754870" cy="373189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778761"/>
              <a:ext cx="6896608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3" y="2252421"/>
              <a:ext cx="2543048" cy="423976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02633" y="2252421"/>
              <a:ext cx="210921" cy="423976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908170" y="2252421"/>
              <a:ext cx="6200648" cy="423976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7093" y="2570098"/>
              <a:ext cx="2384933" cy="423672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1386839" y="2929000"/>
              <a:ext cx="2252980" cy="24765"/>
            </a:xfrm>
            <a:custGeom>
              <a:avLst/>
              <a:gdLst/>
              <a:ahLst/>
              <a:cxnLst/>
              <a:rect l="l" t="t" r="r" b="b"/>
              <a:pathLst>
                <a:path w="2252979" h="24764">
                  <a:moveTo>
                    <a:pt x="2252472" y="0"/>
                  </a:moveTo>
                  <a:lnTo>
                    <a:pt x="0" y="0"/>
                  </a:lnTo>
                  <a:lnTo>
                    <a:pt x="0" y="24384"/>
                  </a:lnTo>
                  <a:lnTo>
                    <a:pt x="2252472" y="24384"/>
                  </a:lnTo>
                  <a:lnTo>
                    <a:pt x="225247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639566" y="2570098"/>
              <a:ext cx="1183347" cy="423672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58593" y="2958719"/>
              <a:ext cx="249936" cy="3901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83561" y="2958719"/>
              <a:ext cx="1040701" cy="390143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080257" y="2958719"/>
              <a:ext cx="1628267" cy="390143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583302" y="2958719"/>
              <a:ext cx="249936" cy="390143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387093" y="3370198"/>
              <a:ext cx="8006080" cy="423671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264142" y="3370198"/>
              <a:ext cx="1419859" cy="423671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387093" y="3686886"/>
              <a:ext cx="1198880" cy="423976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466086" y="3686886"/>
              <a:ext cx="3664204" cy="423976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958593" y="4076064"/>
              <a:ext cx="2902331" cy="390144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187193" y="4438776"/>
              <a:ext cx="3001010" cy="358139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958593" y="4763388"/>
              <a:ext cx="4823459" cy="390144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958593" y="5119700"/>
              <a:ext cx="4526787" cy="390448"/>
            </a:xfrm>
            <a:prstGeom prst="rect">
              <a:avLst/>
            </a:prstGeom>
          </p:spPr>
        </p:pic>
      </p:grpSp>
      <p:sp>
        <p:nvSpPr>
          <p:cNvPr id="23" name="object 23" descr=""/>
          <p:cNvSpPr txBox="1"/>
          <p:nvPr/>
        </p:nvSpPr>
        <p:spPr>
          <a:xfrm>
            <a:off x="916939" y="2233625"/>
            <a:ext cx="923925" cy="359282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  <a:p>
            <a:pPr marL="584200">
              <a:lnSpc>
                <a:spcPct val="100000"/>
              </a:lnSpc>
              <a:spcBef>
                <a:spcPts val="243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365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  <a:p>
            <a:pPr marL="584200">
              <a:lnSpc>
                <a:spcPts val="2870"/>
              </a:lnSpc>
              <a:spcBef>
                <a:spcPts val="243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812800">
              <a:lnSpc>
                <a:spcPts val="2585"/>
              </a:lnSpc>
            </a:pPr>
            <a:r>
              <a:rPr dirty="0" sz="2200" spc="-50">
                <a:latin typeface="Microsoft Sans Serif"/>
                <a:cs typeface="Microsoft Sans Serif"/>
              </a:rPr>
              <a:t>•</a:t>
            </a:r>
            <a:endParaRPr sz="2200">
              <a:latin typeface="Microsoft Sans Serif"/>
              <a:cs typeface="Microsoft Sans Serif"/>
            </a:endParaRPr>
          </a:p>
          <a:p>
            <a:pPr marL="584200">
              <a:lnSpc>
                <a:spcPts val="2800"/>
              </a:lnSpc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584200">
              <a:lnSpc>
                <a:spcPts val="2835"/>
              </a:lnSpc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812800">
              <a:lnSpc>
                <a:spcPts val="2635"/>
              </a:lnSpc>
            </a:pPr>
            <a:r>
              <a:rPr dirty="0" sz="2200" spc="-50">
                <a:latin typeface="Microsoft Sans Serif"/>
                <a:cs typeface="Microsoft Sans Serif"/>
              </a:rPr>
              <a:t>•</a:t>
            </a:r>
            <a:endParaRPr sz="2200">
              <a:latin typeface="Microsoft Sans Serif"/>
              <a:cs typeface="Microsoft Sans Serif"/>
            </a:endParaRPr>
          </a:p>
        </p:txBody>
      </p:sp>
      <p:pic>
        <p:nvPicPr>
          <p:cNvPr id="24" name="object 24" descr="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2187194" y="5483047"/>
            <a:ext cx="2614930" cy="358140"/>
          </a:xfrm>
          <a:prstGeom prst="rect">
            <a:avLst/>
          </a:prstGeom>
        </p:spPr>
      </p:pic>
      <p:pic>
        <p:nvPicPr>
          <p:cNvPr id="25" name="object 25" descr="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1184610" y="127889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973449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2183333"/>
            <a:ext cx="168275" cy="272034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50">
                <a:latin typeface="Microsoft Sans Serif"/>
                <a:cs typeface="Microsoft Sans Serif"/>
              </a:rPr>
              <a:t>•</a:t>
            </a:r>
            <a:endParaRPr sz="3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215"/>
              </a:spcBef>
            </a:pPr>
            <a:endParaRPr sz="32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3200" spc="-50">
                <a:latin typeface="Microsoft Sans Serif"/>
                <a:cs typeface="Microsoft Sans Serif"/>
              </a:rPr>
              <a:t>•</a:t>
            </a:r>
            <a:endParaRPr sz="3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230"/>
              </a:spcBef>
            </a:pPr>
            <a:endParaRPr sz="32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3200" spc="-50">
                <a:latin typeface="Microsoft Sans Serif"/>
                <a:cs typeface="Microsoft Sans Serif"/>
              </a:rPr>
              <a:t>•</a:t>
            </a:r>
            <a:endParaRPr sz="3200">
              <a:latin typeface="Microsoft Sans Serif"/>
              <a:cs typeface="Microsoft Sans Serif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53032" y="2203653"/>
            <a:ext cx="2437892" cy="521512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53032" y="3306140"/>
            <a:ext cx="1891411" cy="521512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53032" y="4409821"/>
            <a:ext cx="3109341" cy="521207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184610" y="127889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352927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784857"/>
            <a:ext cx="1707769" cy="423672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939" y="2388235"/>
            <a:ext cx="466725" cy="28613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255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245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245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  <a:p>
            <a:pPr marL="355600">
              <a:lnSpc>
                <a:spcPct val="100000"/>
              </a:lnSpc>
              <a:spcBef>
                <a:spcPts val="459"/>
              </a:spcBef>
            </a:pPr>
            <a:r>
              <a:rPr dirty="0" sz="2200" spc="-50">
                <a:latin typeface="Microsoft Sans Serif"/>
                <a:cs typeface="Microsoft Sans Serif"/>
              </a:rPr>
              <a:t>•</a:t>
            </a:r>
            <a:endParaRPr sz="2200">
              <a:latin typeface="Microsoft Sans Serif"/>
              <a:cs typeface="Microsoft Sans Serif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87094" y="2407030"/>
            <a:ext cx="2473960" cy="423672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87094" y="3089782"/>
            <a:ext cx="3963161" cy="423672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87094" y="3770706"/>
            <a:ext cx="5552439" cy="423976"/>
          </a:xfrm>
          <a:prstGeom prst="rect">
            <a:avLst/>
          </a:prstGeom>
        </p:spPr>
      </p:pic>
      <p:grpSp>
        <p:nvGrpSpPr>
          <p:cNvPr id="8" name="object 8" descr=""/>
          <p:cNvGrpSpPr/>
          <p:nvPr/>
        </p:nvGrpSpPr>
        <p:grpSpPr>
          <a:xfrm>
            <a:off x="1387094" y="4452492"/>
            <a:ext cx="5332095" cy="812800"/>
            <a:chOff x="1387094" y="4452492"/>
            <a:chExt cx="5332095" cy="812800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7094" y="4452492"/>
              <a:ext cx="5331713" cy="42367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29994" y="4906644"/>
              <a:ext cx="4576953" cy="358140"/>
            </a:xfrm>
            <a:prstGeom prst="rect">
              <a:avLst/>
            </a:prstGeom>
          </p:spPr>
        </p:pic>
      </p:grpSp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87094" y="5466283"/>
            <a:ext cx="5388609" cy="423672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184610" y="127889"/>
            <a:ext cx="952500" cy="1016000"/>
          </a:xfrm>
          <a:prstGeom prst="rect">
            <a:avLst/>
          </a:prstGeom>
        </p:spPr>
      </p:pic>
      <p:sp>
        <p:nvSpPr>
          <p:cNvPr id="13" name="object 13" descr=""/>
          <p:cNvSpPr txBox="1"/>
          <p:nvPr/>
        </p:nvSpPr>
        <p:spPr>
          <a:xfrm>
            <a:off x="916939" y="5505507"/>
            <a:ext cx="149860" cy="4222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190"/>
              </a:lnSpc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2864866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810766"/>
            <a:ext cx="1671701" cy="45567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87094" y="2321001"/>
            <a:ext cx="3594480" cy="455980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1387094" y="2833751"/>
            <a:ext cx="5808345" cy="1183005"/>
            <a:chOff x="1387094" y="2833751"/>
            <a:chExt cx="5808345" cy="1183005"/>
          </a:xfrm>
        </p:grpSpPr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4" y="2833751"/>
              <a:ext cx="5506847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29994" y="3289427"/>
              <a:ext cx="2866644" cy="39014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958594" y="3689934"/>
              <a:ext cx="5236590" cy="326440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387094" y="4074540"/>
            <a:ext cx="8025765" cy="847725"/>
            <a:chOff x="1387094" y="4074540"/>
            <a:chExt cx="8025765" cy="847725"/>
          </a:xfrm>
        </p:grpSpPr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87094" y="4074540"/>
              <a:ext cx="4712461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29994" y="4531740"/>
              <a:ext cx="5377941" cy="390144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988428" y="4531740"/>
              <a:ext cx="195072" cy="39014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085965" y="4531740"/>
              <a:ext cx="2326513" cy="390144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/>
          <p:nvPr/>
        </p:nvSpPr>
        <p:spPr>
          <a:xfrm>
            <a:off x="916939" y="2215857"/>
            <a:ext cx="686435" cy="3195320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355600">
              <a:lnSpc>
                <a:spcPct val="100000"/>
              </a:lnSpc>
              <a:spcBef>
                <a:spcPts val="23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584200">
              <a:lnSpc>
                <a:spcPct val="100000"/>
              </a:lnSpc>
              <a:spcBef>
                <a:spcPts val="290"/>
              </a:spcBef>
            </a:pPr>
            <a:r>
              <a:rPr dirty="0" sz="2000" spc="-50">
                <a:solidFill>
                  <a:srgbClr val="006FC0"/>
                </a:solidFill>
                <a:latin typeface="Microsoft Sans Serif"/>
                <a:cs typeface="Microsoft Sans Serif"/>
              </a:rPr>
              <a:t>•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60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355600">
              <a:lnSpc>
                <a:spcPct val="100000"/>
              </a:lnSpc>
              <a:spcBef>
                <a:spcPts val="24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</p:txBody>
      </p:sp>
      <p:pic>
        <p:nvPicPr>
          <p:cNvPr id="15" name="object 15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387094" y="4977968"/>
            <a:ext cx="9396476" cy="455980"/>
          </a:xfrm>
          <a:prstGeom prst="rect">
            <a:avLst/>
          </a:prstGeom>
        </p:spPr>
      </p:pic>
      <p:grpSp>
        <p:nvGrpSpPr>
          <p:cNvPr id="16" name="object 16" descr=""/>
          <p:cNvGrpSpPr/>
          <p:nvPr/>
        </p:nvGrpSpPr>
        <p:grpSpPr>
          <a:xfrm>
            <a:off x="1387094" y="5490667"/>
            <a:ext cx="6364605" cy="455930"/>
            <a:chOff x="1387094" y="5490667"/>
            <a:chExt cx="6364605" cy="455930"/>
          </a:xfrm>
        </p:grpSpPr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387094" y="5490667"/>
              <a:ext cx="833119" cy="455676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011934" y="5490667"/>
              <a:ext cx="228600" cy="455676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126234" y="5490667"/>
              <a:ext cx="5625211" cy="455676"/>
            </a:xfrm>
            <a:prstGeom prst="rect">
              <a:avLst/>
            </a:prstGeom>
          </p:spPr>
        </p:pic>
      </p:grpSp>
      <p:pic>
        <p:nvPicPr>
          <p:cNvPr id="20" name="object 20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1184610" y="127889"/>
            <a:ext cx="952500" cy="1016000"/>
          </a:xfrm>
          <a:prstGeom prst="rect">
            <a:avLst/>
          </a:prstGeom>
        </p:spPr>
      </p:pic>
      <p:sp>
        <p:nvSpPr>
          <p:cNvPr id="21" name="object 21" descr=""/>
          <p:cNvSpPr txBox="1"/>
          <p:nvPr/>
        </p:nvSpPr>
        <p:spPr>
          <a:xfrm>
            <a:off x="916939" y="5505507"/>
            <a:ext cx="149860" cy="4222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190"/>
              </a:lnSpc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395343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01698"/>
            <a:ext cx="7722234" cy="521970"/>
            <a:chOff x="929639" y="1801698"/>
            <a:chExt cx="7722234" cy="52197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01698"/>
              <a:ext cx="1207376" cy="52151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35733" y="1801698"/>
              <a:ext cx="259080" cy="52151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65273" y="1801698"/>
              <a:ext cx="2516504" cy="52151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14138" y="1801698"/>
              <a:ext cx="259079" cy="521512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543679" y="1801698"/>
              <a:ext cx="4107942" cy="521512"/>
            </a:xfrm>
            <a:prstGeom prst="rect">
              <a:avLst/>
            </a:prstGeom>
          </p:spPr>
        </p:pic>
      </p:grpSp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87094" y="2376551"/>
            <a:ext cx="9321038" cy="455675"/>
          </a:xfrm>
          <a:prstGeom prst="rect">
            <a:avLst/>
          </a:prstGeom>
        </p:spPr>
      </p:pic>
      <p:sp>
        <p:nvSpPr>
          <p:cNvPr id="10" name="object 10" descr=""/>
          <p:cNvSpPr txBox="1"/>
          <p:nvPr/>
        </p:nvSpPr>
        <p:spPr>
          <a:xfrm>
            <a:off x="916939" y="2129785"/>
            <a:ext cx="475615" cy="2196465"/>
          </a:xfrm>
          <a:prstGeom prst="rect">
            <a:avLst/>
          </a:prstGeom>
        </p:spPr>
        <p:txBody>
          <a:bodyPr wrap="square" lIns="0" tIns="240029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889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355600">
              <a:lnSpc>
                <a:spcPct val="100000"/>
              </a:lnSpc>
              <a:spcBef>
                <a:spcPts val="1540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355600">
              <a:lnSpc>
                <a:spcPct val="100000"/>
              </a:lnSpc>
              <a:spcBef>
                <a:spcPts val="650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630"/>
              </a:spcBef>
            </a:pPr>
            <a:r>
              <a:rPr dirty="0" sz="2800" spc="-50"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729994" y="2998342"/>
            <a:ext cx="3327019" cy="390143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729994" y="3446398"/>
            <a:ext cx="6606794" cy="390144"/>
          </a:xfrm>
          <a:prstGeom prst="rect">
            <a:avLst/>
          </a:prstGeom>
        </p:spPr>
      </p:pic>
      <p:grpSp>
        <p:nvGrpSpPr>
          <p:cNvPr id="13" name="object 13" descr=""/>
          <p:cNvGrpSpPr/>
          <p:nvPr/>
        </p:nvGrpSpPr>
        <p:grpSpPr>
          <a:xfrm>
            <a:off x="1387094" y="3893184"/>
            <a:ext cx="9716135" cy="1231900"/>
            <a:chOff x="1387094" y="3893184"/>
            <a:chExt cx="9716135" cy="1231900"/>
          </a:xfrm>
        </p:grpSpPr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7094" y="3893184"/>
              <a:ext cx="9716135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87094" y="4277232"/>
              <a:ext cx="2186432" cy="455675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729994" y="4734432"/>
              <a:ext cx="1800479" cy="390144"/>
            </a:xfrm>
            <a:prstGeom prst="rect">
              <a:avLst/>
            </a:prstGeom>
          </p:spPr>
        </p:pic>
      </p:grpSp>
      <p:sp>
        <p:nvSpPr>
          <p:cNvPr id="17" name="object 17" descr=""/>
          <p:cNvSpPr txBox="1"/>
          <p:nvPr/>
        </p:nvSpPr>
        <p:spPr>
          <a:xfrm>
            <a:off x="1260094" y="4690059"/>
            <a:ext cx="132715" cy="808990"/>
          </a:xfrm>
          <a:prstGeom prst="rect">
            <a:avLst/>
          </a:prstGeom>
        </p:spPr>
        <p:txBody>
          <a:bodyPr wrap="square" lIns="0" tIns="381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dirty="0" sz="2400" spc="-50">
                <a:solidFill>
                  <a:srgbClr val="00F16C"/>
                </a:solidFill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z="2400" spc="-50">
                <a:solidFill>
                  <a:srgbClr val="6F2F9F"/>
                </a:solidFill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grpSp>
        <p:nvGrpSpPr>
          <p:cNvPr id="18" name="object 18" descr=""/>
          <p:cNvGrpSpPr/>
          <p:nvPr/>
        </p:nvGrpSpPr>
        <p:grpSpPr>
          <a:xfrm>
            <a:off x="1729994" y="4704918"/>
            <a:ext cx="4713605" cy="811530"/>
            <a:chOff x="1729994" y="4704918"/>
            <a:chExt cx="4713605" cy="811530"/>
          </a:xfrm>
        </p:grpSpPr>
        <p:pic>
          <p:nvPicPr>
            <p:cNvPr id="19" name="object 19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729994" y="5125796"/>
              <a:ext cx="1403095" cy="390448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320919" y="4704918"/>
              <a:ext cx="1122679" cy="390448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320919" y="5070983"/>
              <a:ext cx="1008126" cy="390143"/>
            </a:xfrm>
            <a:prstGeom prst="rect">
              <a:avLst/>
            </a:prstGeom>
          </p:spPr>
        </p:pic>
      </p:grpSp>
      <p:sp>
        <p:nvSpPr>
          <p:cNvPr id="22" name="object 22" descr=""/>
          <p:cNvSpPr txBox="1"/>
          <p:nvPr/>
        </p:nvSpPr>
        <p:spPr>
          <a:xfrm>
            <a:off x="4850638" y="4686045"/>
            <a:ext cx="13271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solidFill>
                  <a:srgbClr val="00AFEF"/>
                </a:solidFill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solidFill>
                  <a:srgbClr val="FF6600"/>
                </a:solidFill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pic>
        <p:nvPicPr>
          <p:cNvPr id="23" name="object 23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1184610" y="127889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395343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792477"/>
            <a:ext cx="6736080" cy="390525"/>
            <a:chOff x="929639" y="1792477"/>
            <a:chExt cx="6736080" cy="39052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792477"/>
              <a:ext cx="1800733" cy="39014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01722" y="1792477"/>
              <a:ext cx="5063489" cy="390144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1260094" y="2288489"/>
            <a:ext cx="62230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95"/>
              </a:spcBef>
              <a:buClr>
                <a:srgbClr val="00AF50"/>
              </a:buClr>
              <a:buFont typeface="Microsoft Sans Serif"/>
              <a:buChar char="•"/>
              <a:tabLst>
                <a:tab pos="469265" algn="l"/>
              </a:tabLst>
            </a:pPr>
            <a:r>
              <a:rPr dirty="0" sz="2200" spc="-50">
                <a:solidFill>
                  <a:srgbClr val="00AF50"/>
                </a:solidFill>
                <a:latin typeface="Microsoft Sans Serif"/>
                <a:cs typeface="Microsoft Sans Serif"/>
              </a:rPr>
              <a:t>↑</a:t>
            </a:r>
            <a:endParaRPr sz="2200">
              <a:latin typeface="Microsoft Sans Serif"/>
              <a:cs typeface="Microsoft Sans Serif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934210" y="2305761"/>
            <a:ext cx="1855724" cy="358444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3668014" y="2288489"/>
            <a:ext cx="16510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0">
                <a:solidFill>
                  <a:srgbClr val="00AF50"/>
                </a:solidFill>
                <a:latin typeface="Microsoft Sans Serif"/>
                <a:cs typeface="Microsoft Sans Serif"/>
              </a:rPr>
              <a:t>↑</a:t>
            </a:r>
            <a:endParaRPr sz="2200">
              <a:latin typeface="Microsoft Sans Serif"/>
              <a:cs typeface="Microsoft Sans Serif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886834" y="2305761"/>
            <a:ext cx="1310132" cy="358444"/>
          </a:xfrm>
          <a:prstGeom prst="rect">
            <a:avLst/>
          </a:prstGeom>
        </p:spPr>
      </p:pic>
      <p:grpSp>
        <p:nvGrpSpPr>
          <p:cNvPr id="10" name="object 10" descr=""/>
          <p:cNvGrpSpPr/>
          <p:nvPr/>
        </p:nvGrpSpPr>
        <p:grpSpPr>
          <a:xfrm>
            <a:off x="929639" y="2909951"/>
            <a:ext cx="4599305" cy="390525"/>
            <a:chOff x="929639" y="2909951"/>
            <a:chExt cx="4599305" cy="390525"/>
          </a:xfrm>
        </p:grpSpPr>
        <p:pic>
          <p:nvPicPr>
            <p:cNvPr id="11" name="object 1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9639" y="2909951"/>
              <a:ext cx="1123022" cy="390144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940305" y="2909951"/>
              <a:ext cx="3588130" cy="390144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1260094" y="3461130"/>
            <a:ext cx="62230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95"/>
              </a:spcBef>
              <a:buChar char="•"/>
              <a:tabLst>
                <a:tab pos="469265" algn="l"/>
              </a:tabLst>
            </a:pPr>
            <a:r>
              <a:rPr dirty="0" sz="2200" spc="-50">
                <a:solidFill>
                  <a:srgbClr val="006FC0"/>
                </a:solidFill>
                <a:latin typeface="Microsoft Sans Serif"/>
                <a:cs typeface="Microsoft Sans Serif"/>
              </a:rPr>
              <a:t>↑</a:t>
            </a:r>
            <a:endParaRPr sz="2200">
              <a:latin typeface="Microsoft Sans Serif"/>
              <a:cs typeface="Microsoft Sans Serif"/>
            </a:endParaRPr>
          </a:p>
        </p:txBody>
      </p:sp>
      <p:pic>
        <p:nvPicPr>
          <p:cNvPr id="14" name="object 14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934210" y="3478403"/>
            <a:ext cx="1855724" cy="358140"/>
          </a:xfrm>
          <a:prstGeom prst="rect">
            <a:avLst/>
          </a:prstGeom>
        </p:spPr>
      </p:pic>
      <p:sp>
        <p:nvSpPr>
          <p:cNvPr id="15" name="object 15" descr=""/>
          <p:cNvSpPr txBox="1"/>
          <p:nvPr/>
        </p:nvSpPr>
        <p:spPr>
          <a:xfrm>
            <a:off x="3668014" y="3461130"/>
            <a:ext cx="16510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0">
                <a:solidFill>
                  <a:srgbClr val="006FC0"/>
                </a:solidFill>
                <a:latin typeface="Microsoft Sans Serif"/>
                <a:cs typeface="Microsoft Sans Serif"/>
              </a:rPr>
              <a:t>↑</a:t>
            </a:r>
            <a:endParaRPr sz="2200">
              <a:latin typeface="Microsoft Sans Serif"/>
              <a:cs typeface="Microsoft Sans Serif"/>
            </a:endParaRPr>
          </a:p>
        </p:txBody>
      </p:sp>
      <p:pic>
        <p:nvPicPr>
          <p:cNvPr id="16" name="object 16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886834" y="3478403"/>
            <a:ext cx="983830" cy="358140"/>
          </a:xfrm>
          <a:prstGeom prst="rect">
            <a:avLst/>
          </a:prstGeom>
        </p:spPr>
      </p:pic>
      <p:grpSp>
        <p:nvGrpSpPr>
          <p:cNvPr id="17" name="object 17" descr=""/>
          <p:cNvGrpSpPr/>
          <p:nvPr/>
        </p:nvGrpSpPr>
        <p:grpSpPr>
          <a:xfrm>
            <a:off x="929639" y="3917569"/>
            <a:ext cx="9580880" cy="390525"/>
            <a:chOff x="929639" y="3917569"/>
            <a:chExt cx="9580880" cy="390525"/>
          </a:xfrm>
        </p:grpSpPr>
        <p:pic>
          <p:nvPicPr>
            <p:cNvPr id="18" name="object 18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29639" y="3917569"/>
              <a:ext cx="1403477" cy="390144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05481" y="3917569"/>
              <a:ext cx="8304910" cy="390144"/>
            </a:xfrm>
            <a:prstGeom prst="rect">
              <a:avLst/>
            </a:prstGeom>
          </p:spPr>
        </p:pic>
      </p:grpSp>
      <p:sp>
        <p:nvSpPr>
          <p:cNvPr id="20" name="object 20" descr=""/>
          <p:cNvSpPr txBox="1"/>
          <p:nvPr/>
        </p:nvSpPr>
        <p:spPr>
          <a:xfrm>
            <a:off x="1260094" y="4413884"/>
            <a:ext cx="62230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95"/>
              </a:spcBef>
              <a:buChar char="•"/>
              <a:tabLst>
                <a:tab pos="469265" algn="l"/>
              </a:tabLst>
            </a:pPr>
            <a:r>
              <a:rPr dirty="0" sz="2200" spc="-50">
                <a:solidFill>
                  <a:srgbClr val="E76BD7"/>
                </a:solidFill>
                <a:latin typeface="Microsoft Sans Serif"/>
                <a:cs typeface="Microsoft Sans Serif"/>
              </a:rPr>
              <a:t>↑</a:t>
            </a:r>
            <a:endParaRPr sz="2200">
              <a:latin typeface="Microsoft Sans Serif"/>
              <a:cs typeface="Microsoft Sans Serif"/>
            </a:endParaRPr>
          </a:p>
        </p:txBody>
      </p:sp>
      <p:pic>
        <p:nvPicPr>
          <p:cNvPr id="21" name="object 21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934210" y="4431157"/>
            <a:ext cx="1855724" cy="358139"/>
          </a:xfrm>
          <a:prstGeom prst="rect">
            <a:avLst/>
          </a:prstGeom>
        </p:spPr>
      </p:pic>
      <p:sp>
        <p:nvSpPr>
          <p:cNvPr id="22" name="object 22" descr=""/>
          <p:cNvSpPr txBox="1"/>
          <p:nvPr/>
        </p:nvSpPr>
        <p:spPr>
          <a:xfrm>
            <a:off x="3668014" y="4413884"/>
            <a:ext cx="16510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0">
                <a:solidFill>
                  <a:srgbClr val="E76BD7"/>
                </a:solidFill>
                <a:latin typeface="Microsoft Sans Serif"/>
                <a:cs typeface="Microsoft Sans Serif"/>
              </a:rPr>
              <a:t>↑</a:t>
            </a:r>
            <a:endParaRPr sz="2200">
              <a:latin typeface="Microsoft Sans Serif"/>
              <a:cs typeface="Microsoft Sans Serif"/>
            </a:endParaRPr>
          </a:p>
        </p:txBody>
      </p:sp>
      <p:pic>
        <p:nvPicPr>
          <p:cNvPr id="23" name="object 23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886834" y="4431157"/>
            <a:ext cx="1196949" cy="358139"/>
          </a:xfrm>
          <a:prstGeom prst="rect">
            <a:avLst/>
          </a:prstGeom>
        </p:spPr>
      </p:pic>
      <p:grpSp>
        <p:nvGrpSpPr>
          <p:cNvPr id="24" name="object 24" descr=""/>
          <p:cNvGrpSpPr/>
          <p:nvPr/>
        </p:nvGrpSpPr>
        <p:grpSpPr>
          <a:xfrm>
            <a:off x="929639" y="5034356"/>
            <a:ext cx="5850890" cy="390525"/>
            <a:chOff x="929639" y="5034356"/>
            <a:chExt cx="5850890" cy="390525"/>
          </a:xfrm>
        </p:grpSpPr>
        <p:pic>
          <p:nvPicPr>
            <p:cNvPr id="25" name="object 25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29639" y="5034356"/>
              <a:ext cx="1008468" cy="390448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826005" y="5034356"/>
              <a:ext cx="4954524" cy="390448"/>
            </a:xfrm>
            <a:prstGeom prst="rect">
              <a:avLst/>
            </a:prstGeom>
          </p:spPr>
        </p:pic>
      </p:grpSp>
      <p:sp>
        <p:nvSpPr>
          <p:cNvPr id="27" name="object 27" descr=""/>
          <p:cNvSpPr txBox="1"/>
          <p:nvPr/>
        </p:nvSpPr>
        <p:spPr>
          <a:xfrm>
            <a:off x="1260094" y="5586171"/>
            <a:ext cx="62230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95"/>
              </a:spcBef>
              <a:buChar char="•"/>
              <a:tabLst>
                <a:tab pos="469265" algn="l"/>
              </a:tabLst>
            </a:pPr>
            <a:r>
              <a:rPr dirty="0" sz="2200" spc="-50">
                <a:solidFill>
                  <a:srgbClr val="FFC000"/>
                </a:solidFill>
                <a:latin typeface="Microsoft Sans Serif"/>
                <a:cs typeface="Microsoft Sans Serif"/>
              </a:rPr>
              <a:t>↑</a:t>
            </a:r>
            <a:endParaRPr sz="2200">
              <a:latin typeface="Microsoft Sans Serif"/>
              <a:cs typeface="Microsoft Sans Serif"/>
            </a:endParaRPr>
          </a:p>
        </p:txBody>
      </p:sp>
      <p:pic>
        <p:nvPicPr>
          <p:cNvPr id="28" name="object 28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934210" y="5603443"/>
            <a:ext cx="1855724" cy="358140"/>
          </a:xfrm>
          <a:prstGeom prst="rect">
            <a:avLst/>
          </a:prstGeom>
        </p:spPr>
      </p:pic>
      <p:sp>
        <p:nvSpPr>
          <p:cNvPr id="29" name="object 29" descr=""/>
          <p:cNvSpPr txBox="1"/>
          <p:nvPr/>
        </p:nvSpPr>
        <p:spPr>
          <a:xfrm>
            <a:off x="3668014" y="5586171"/>
            <a:ext cx="16510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0">
                <a:solidFill>
                  <a:srgbClr val="FFC000"/>
                </a:solidFill>
                <a:latin typeface="Microsoft Sans Serif"/>
                <a:cs typeface="Microsoft Sans Serif"/>
              </a:rPr>
              <a:t>↑</a:t>
            </a:r>
            <a:endParaRPr sz="2200">
              <a:latin typeface="Microsoft Sans Serif"/>
              <a:cs typeface="Microsoft Sans Serif"/>
            </a:endParaRPr>
          </a:p>
        </p:txBody>
      </p:sp>
      <p:pic>
        <p:nvPicPr>
          <p:cNvPr id="30" name="object 30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3886834" y="5603443"/>
            <a:ext cx="852106" cy="358140"/>
          </a:xfrm>
          <a:prstGeom prst="rect">
            <a:avLst/>
          </a:prstGeom>
        </p:spPr>
      </p:pic>
      <p:pic>
        <p:nvPicPr>
          <p:cNvPr id="31" name="object 31" descr="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1184610" y="127889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395343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01698"/>
            <a:ext cx="2421255" cy="521970"/>
            <a:chOff x="929639" y="1801698"/>
            <a:chExt cx="2421255" cy="52197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01698"/>
              <a:ext cx="1207376" cy="52151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35733" y="1801698"/>
              <a:ext cx="259080" cy="52151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65273" y="1801698"/>
              <a:ext cx="1285366" cy="521512"/>
            </a:xfrm>
            <a:prstGeom prst="rect">
              <a:avLst/>
            </a:prstGeom>
          </p:spPr>
        </p:pic>
      </p:grpSp>
      <p:grpSp>
        <p:nvGrpSpPr>
          <p:cNvPr id="7" name="object 7" descr=""/>
          <p:cNvGrpSpPr/>
          <p:nvPr/>
        </p:nvGrpSpPr>
        <p:grpSpPr>
          <a:xfrm>
            <a:off x="1387094" y="2376551"/>
            <a:ext cx="4398010" cy="847725"/>
            <a:chOff x="1387094" y="2376551"/>
            <a:chExt cx="4398010" cy="847725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4" y="2376551"/>
              <a:ext cx="802843" cy="455675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29994" y="2833751"/>
              <a:ext cx="1424813" cy="39014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109214" y="2833751"/>
              <a:ext cx="2675382" cy="390144"/>
            </a:xfrm>
            <a:prstGeom prst="rect">
              <a:avLst/>
            </a:prstGeom>
          </p:spPr>
        </p:pic>
      </p:grpSp>
      <p:sp>
        <p:nvSpPr>
          <p:cNvPr id="11" name="object 11" descr=""/>
          <p:cNvSpPr txBox="1"/>
          <p:nvPr/>
        </p:nvSpPr>
        <p:spPr>
          <a:xfrm>
            <a:off x="916939" y="2321535"/>
            <a:ext cx="475615" cy="1278255"/>
          </a:xfrm>
          <a:prstGeom prst="rect">
            <a:avLst/>
          </a:prstGeom>
        </p:spPr>
        <p:txBody>
          <a:bodyPr wrap="square" lIns="0" tIns="482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dirty="0" sz="2800" spc="-50">
                <a:solidFill>
                  <a:srgbClr val="6F2F9F"/>
                </a:solidFill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355600">
              <a:lnSpc>
                <a:spcPct val="100000"/>
              </a:lnSpc>
              <a:spcBef>
                <a:spcPts val="245"/>
              </a:spcBef>
            </a:pPr>
            <a:r>
              <a:rPr dirty="0" sz="2400" spc="-50">
                <a:solidFill>
                  <a:srgbClr val="E046CF"/>
                </a:solidFill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355600">
              <a:lnSpc>
                <a:spcPct val="100000"/>
              </a:lnSpc>
              <a:spcBef>
                <a:spcPts val="21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grpSp>
        <p:nvGrpSpPr>
          <p:cNvPr id="12" name="object 12" descr=""/>
          <p:cNvGrpSpPr/>
          <p:nvPr/>
        </p:nvGrpSpPr>
        <p:grpSpPr>
          <a:xfrm>
            <a:off x="1729994" y="3226942"/>
            <a:ext cx="4117340" cy="727710"/>
            <a:chOff x="1729994" y="3226942"/>
            <a:chExt cx="4117340" cy="727710"/>
          </a:xfrm>
        </p:grpSpPr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29994" y="3226942"/>
              <a:ext cx="4116958" cy="390143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958594" y="3627704"/>
              <a:ext cx="884796" cy="326440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1488694" y="3610483"/>
            <a:ext cx="11493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0">
                <a:latin typeface="Microsoft Sans Serif"/>
                <a:cs typeface="Microsoft Sans Serif"/>
              </a:rPr>
              <a:t>•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2720085" y="3610483"/>
            <a:ext cx="15303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0">
                <a:latin typeface="Microsoft Sans Serif"/>
                <a:cs typeface="Microsoft Sans Serif"/>
              </a:rPr>
              <a:t>↑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17" name="object 17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918714" y="3627704"/>
            <a:ext cx="1096695" cy="326440"/>
          </a:xfrm>
          <a:prstGeom prst="rect">
            <a:avLst/>
          </a:prstGeom>
        </p:spPr>
      </p:pic>
      <p:grpSp>
        <p:nvGrpSpPr>
          <p:cNvPr id="18" name="object 18" descr=""/>
          <p:cNvGrpSpPr/>
          <p:nvPr/>
        </p:nvGrpSpPr>
        <p:grpSpPr>
          <a:xfrm>
            <a:off x="1387094" y="4522596"/>
            <a:ext cx="2254885" cy="847725"/>
            <a:chOff x="1387094" y="4522596"/>
            <a:chExt cx="2254885" cy="847725"/>
          </a:xfrm>
        </p:grpSpPr>
        <p:pic>
          <p:nvPicPr>
            <p:cNvPr id="19" name="object 19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387094" y="4522596"/>
              <a:ext cx="833119" cy="45567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11934" y="4522596"/>
              <a:ext cx="228600" cy="455675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126234" y="4522596"/>
              <a:ext cx="802843" cy="455675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729994" y="4979873"/>
              <a:ext cx="1911984" cy="390448"/>
            </a:xfrm>
            <a:prstGeom prst="rect">
              <a:avLst/>
            </a:prstGeom>
          </p:spPr>
        </p:pic>
      </p:grpSp>
      <p:sp>
        <p:nvSpPr>
          <p:cNvPr id="23" name="object 23" descr=""/>
          <p:cNvSpPr txBox="1"/>
          <p:nvPr/>
        </p:nvSpPr>
        <p:spPr>
          <a:xfrm>
            <a:off x="916939" y="4467581"/>
            <a:ext cx="686435" cy="1225550"/>
          </a:xfrm>
          <a:prstGeom prst="rect">
            <a:avLst/>
          </a:prstGeom>
        </p:spPr>
        <p:txBody>
          <a:bodyPr wrap="square" lIns="0" tIns="482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dirty="0" sz="2800" spc="-50">
                <a:solidFill>
                  <a:srgbClr val="C00000"/>
                </a:solidFill>
                <a:latin typeface="Microsoft Sans Serif"/>
                <a:cs typeface="Microsoft Sans Serif"/>
              </a:rPr>
              <a:t>•</a:t>
            </a:r>
            <a:endParaRPr sz="2800">
              <a:latin typeface="Microsoft Sans Serif"/>
              <a:cs typeface="Microsoft Sans Serif"/>
            </a:endParaRPr>
          </a:p>
          <a:p>
            <a:pPr marL="355600">
              <a:lnSpc>
                <a:spcPct val="100000"/>
              </a:lnSpc>
              <a:spcBef>
                <a:spcPts val="24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584200">
              <a:lnSpc>
                <a:spcPct val="100000"/>
              </a:lnSpc>
              <a:spcBef>
                <a:spcPts val="280"/>
              </a:spcBef>
            </a:pPr>
            <a:r>
              <a:rPr dirty="0" sz="2000" spc="-50">
                <a:latin typeface="Microsoft Sans Serif"/>
                <a:cs typeface="Microsoft Sans Serif"/>
              </a:rPr>
              <a:t>•</a:t>
            </a:r>
            <a:endParaRPr sz="2000">
              <a:latin typeface="Microsoft Sans Serif"/>
              <a:cs typeface="Microsoft Sans Serif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1729994" y="5379415"/>
            <a:ext cx="3163570" cy="721360"/>
            <a:chOff x="1729994" y="5379415"/>
            <a:chExt cx="3163570" cy="721360"/>
          </a:xfrm>
        </p:grpSpPr>
        <p:pic>
          <p:nvPicPr>
            <p:cNvPr id="25" name="object 25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958594" y="5379415"/>
              <a:ext cx="2934588" cy="326136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729994" y="5710123"/>
              <a:ext cx="1444625" cy="390144"/>
            </a:xfrm>
            <a:prstGeom prst="rect">
              <a:avLst/>
            </a:prstGeom>
          </p:spPr>
        </p:pic>
      </p:grpSp>
      <p:pic>
        <p:nvPicPr>
          <p:cNvPr id="27" name="object 27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1184610" y="127889"/>
            <a:ext cx="952500" cy="1016000"/>
          </a:xfrm>
          <a:prstGeom prst="rect">
            <a:avLst/>
          </a:prstGeom>
        </p:spPr>
      </p:pic>
      <p:sp>
        <p:nvSpPr>
          <p:cNvPr id="28" name="object 28" descr=""/>
          <p:cNvSpPr txBox="1"/>
          <p:nvPr/>
        </p:nvSpPr>
        <p:spPr>
          <a:xfrm>
            <a:off x="1260094" y="5720199"/>
            <a:ext cx="132715" cy="3663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755"/>
              </a:lnSpc>
            </a:pPr>
            <a:r>
              <a:rPr dirty="0" sz="2400" spc="-50">
                <a:solidFill>
                  <a:srgbClr val="FF0000"/>
                </a:solidFill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954778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765045"/>
            <a:ext cx="7997190" cy="1403985"/>
            <a:chOff x="929639" y="1765045"/>
            <a:chExt cx="7997190" cy="140398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765045"/>
              <a:ext cx="2485517" cy="521208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929639" y="2206624"/>
              <a:ext cx="2319655" cy="30480"/>
            </a:xfrm>
            <a:custGeom>
              <a:avLst/>
              <a:gdLst/>
              <a:ahLst/>
              <a:cxnLst/>
              <a:rect l="l" t="t" r="r" b="b"/>
              <a:pathLst>
                <a:path w="2319655" h="30480">
                  <a:moveTo>
                    <a:pt x="2319528" y="0"/>
                  </a:moveTo>
                  <a:lnTo>
                    <a:pt x="0" y="0"/>
                  </a:lnTo>
                  <a:lnTo>
                    <a:pt x="0" y="30479"/>
                  </a:lnTo>
                  <a:lnTo>
                    <a:pt x="2319528" y="30479"/>
                  </a:lnTo>
                  <a:lnTo>
                    <a:pt x="231952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29639" y="2295093"/>
              <a:ext cx="7996808" cy="45598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3" y="2778886"/>
              <a:ext cx="2715895" cy="390144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916939" y="2706750"/>
            <a:ext cx="132715" cy="863600"/>
          </a:xfrm>
          <a:prstGeom prst="rect">
            <a:avLst/>
          </a:prstGeom>
        </p:spPr>
        <p:txBody>
          <a:bodyPr wrap="square" lIns="0" tIns="660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20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87094" y="3197986"/>
            <a:ext cx="3803014" cy="390144"/>
          </a:xfrm>
          <a:prstGeom prst="rect">
            <a:avLst/>
          </a:prstGeom>
        </p:spPr>
      </p:pic>
      <p:grpSp>
        <p:nvGrpSpPr>
          <p:cNvPr id="10" name="object 10" descr=""/>
          <p:cNvGrpSpPr/>
          <p:nvPr/>
        </p:nvGrpSpPr>
        <p:grpSpPr>
          <a:xfrm>
            <a:off x="929639" y="3818509"/>
            <a:ext cx="6645275" cy="1403985"/>
            <a:chOff x="929639" y="3818509"/>
            <a:chExt cx="6645275" cy="1403985"/>
          </a:xfrm>
        </p:grpSpPr>
        <p:pic>
          <p:nvPicPr>
            <p:cNvPr id="11" name="object 1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9639" y="3818509"/>
              <a:ext cx="1559179" cy="521207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929639" y="4259453"/>
              <a:ext cx="1363980" cy="30480"/>
            </a:xfrm>
            <a:custGeom>
              <a:avLst/>
              <a:gdLst/>
              <a:ahLst/>
              <a:cxnLst/>
              <a:rect l="l" t="t" r="r" b="b"/>
              <a:pathLst>
                <a:path w="1363980" h="30479">
                  <a:moveTo>
                    <a:pt x="1363980" y="0"/>
                  </a:moveTo>
                  <a:lnTo>
                    <a:pt x="0" y="0"/>
                  </a:lnTo>
                  <a:lnTo>
                    <a:pt x="0" y="30480"/>
                  </a:lnTo>
                  <a:lnTo>
                    <a:pt x="1363980" y="30480"/>
                  </a:lnTo>
                  <a:lnTo>
                    <a:pt x="136398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29639" y="4350385"/>
              <a:ext cx="5735447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87093" y="4831969"/>
              <a:ext cx="6187439" cy="390144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916939" y="4760190"/>
            <a:ext cx="132715" cy="863600"/>
          </a:xfrm>
          <a:prstGeom prst="rect">
            <a:avLst/>
          </a:prstGeom>
        </p:spPr>
        <p:txBody>
          <a:bodyPr wrap="square" lIns="0" tIns="654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1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1387094" y="5250789"/>
            <a:ext cx="6824345" cy="811530"/>
            <a:chOff x="1387094" y="5250789"/>
            <a:chExt cx="6824345" cy="811530"/>
          </a:xfrm>
        </p:grpSpPr>
        <p:pic>
          <p:nvPicPr>
            <p:cNvPr id="17" name="object 17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7094" y="5250789"/>
              <a:ext cx="5949823" cy="390448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87094" y="5672023"/>
              <a:ext cx="6824345" cy="390144"/>
            </a:xfrm>
            <a:prstGeom prst="rect">
              <a:avLst/>
            </a:prstGeom>
          </p:spPr>
        </p:pic>
      </p:grpSp>
      <p:pic>
        <p:nvPicPr>
          <p:cNvPr id="19" name="object 19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184610" y="127889"/>
            <a:ext cx="952500" cy="1016000"/>
          </a:xfrm>
          <a:prstGeom prst="rect">
            <a:avLst/>
          </a:prstGeom>
        </p:spPr>
      </p:pic>
      <p:sp>
        <p:nvSpPr>
          <p:cNvPr id="20" name="object 20" descr=""/>
          <p:cNvSpPr txBox="1"/>
          <p:nvPr/>
        </p:nvSpPr>
        <p:spPr>
          <a:xfrm>
            <a:off x="916939" y="5682099"/>
            <a:ext cx="132715" cy="3663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755"/>
              </a:lnSpc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909561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774189"/>
            <a:ext cx="10333990" cy="1611630"/>
            <a:chOff x="929639" y="1774189"/>
            <a:chExt cx="10333990" cy="161163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774189"/>
              <a:ext cx="10333863" cy="358139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29639" y="2008885"/>
              <a:ext cx="948461" cy="358139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2377389"/>
              <a:ext cx="1217320" cy="32644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719450"/>
              <a:ext cx="1624965" cy="326136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3059302"/>
              <a:ext cx="667880" cy="326136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916939" y="2323787"/>
            <a:ext cx="114935" cy="1389380"/>
          </a:xfrm>
          <a:prstGeom prst="rect">
            <a:avLst/>
          </a:prstGeom>
        </p:spPr>
        <p:txBody>
          <a:bodyPr wrap="square" lIns="0" tIns="495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90"/>
              </a:spcBef>
            </a:pPr>
            <a:r>
              <a:rPr dirty="0" sz="2000" spc="-50">
                <a:latin typeface="Microsoft Sans Serif"/>
                <a:cs typeface="Microsoft Sans Serif"/>
              </a:rPr>
              <a:t>•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90"/>
              </a:spcBef>
            </a:pPr>
            <a:r>
              <a:rPr dirty="0" sz="2000" spc="-50">
                <a:latin typeface="Microsoft Sans Serif"/>
                <a:cs typeface="Microsoft Sans Serif"/>
              </a:rPr>
              <a:t>•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80"/>
              </a:spcBef>
            </a:pPr>
            <a:r>
              <a:rPr dirty="0" sz="2000" spc="-50">
                <a:solidFill>
                  <a:srgbClr val="FF0000"/>
                </a:solidFill>
                <a:latin typeface="Microsoft Sans Serif"/>
                <a:cs typeface="Microsoft Sans Serif"/>
              </a:rPr>
              <a:t>•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75"/>
              </a:spcBef>
            </a:pPr>
            <a:r>
              <a:rPr dirty="0" sz="2000" spc="-50">
                <a:latin typeface="Microsoft Sans Serif"/>
                <a:cs typeface="Microsoft Sans Serif"/>
              </a:rPr>
              <a:t>•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58239" y="3399154"/>
            <a:ext cx="1244219" cy="326135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29639" y="3884040"/>
            <a:ext cx="5629148" cy="358139"/>
          </a:xfrm>
          <a:prstGeom prst="rect">
            <a:avLst/>
          </a:prstGeom>
        </p:spPr>
      </p:pic>
      <p:sp>
        <p:nvSpPr>
          <p:cNvPr id="12" name="object 12" descr=""/>
          <p:cNvSpPr txBox="1"/>
          <p:nvPr/>
        </p:nvSpPr>
        <p:spPr>
          <a:xfrm>
            <a:off x="6437757" y="3866769"/>
            <a:ext cx="16510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0">
                <a:latin typeface="Microsoft Sans Serif"/>
                <a:cs typeface="Microsoft Sans Serif"/>
              </a:rPr>
              <a:t>↑</a:t>
            </a:r>
            <a:endParaRPr sz="2200">
              <a:latin typeface="Microsoft Sans Serif"/>
              <a:cs typeface="Microsoft Sans Serif"/>
            </a:endParaRPr>
          </a:p>
        </p:txBody>
      </p:sp>
      <p:pic>
        <p:nvPicPr>
          <p:cNvPr id="13" name="object 13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654672" y="3884040"/>
            <a:ext cx="3324352" cy="358139"/>
          </a:xfrm>
          <a:prstGeom prst="rect">
            <a:avLst/>
          </a:prstGeom>
        </p:spPr>
      </p:pic>
      <p:grpSp>
        <p:nvGrpSpPr>
          <p:cNvPr id="14" name="object 14" descr=""/>
          <p:cNvGrpSpPr/>
          <p:nvPr/>
        </p:nvGrpSpPr>
        <p:grpSpPr>
          <a:xfrm>
            <a:off x="1158239" y="4254372"/>
            <a:ext cx="4993005" cy="1687830"/>
            <a:chOff x="1158239" y="4254372"/>
            <a:chExt cx="4993005" cy="1687830"/>
          </a:xfrm>
        </p:grpSpPr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4254372"/>
              <a:ext cx="981036" cy="326136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58239" y="4594224"/>
              <a:ext cx="852017" cy="326136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58239" y="4935600"/>
              <a:ext cx="957072" cy="326136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58239" y="5275173"/>
              <a:ext cx="4992497" cy="326440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58239" y="5615635"/>
              <a:ext cx="4527169" cy="326136"/>
            </a:xfrm>
            <a:prstGeom prst="rect">
              <a:avLst/>
            </a:prstGeom>
          </p:spPr>
        </p:pic>
      </p:grpSp>
      <p:sp>
        <p:nvSpPr>
          <p:cNvPr id="20" name="object 20" descr=""/>
          <p:cNvSpPr txBox="1"/>
          <p:nvPr/>
        </p:nvSpPr>
        <p:spPr>
          <a:xfrm>
            <a:off x="916939" y="4202658"/>
            <a:ext cx="114935" cy="1046480"/>
          </a:xfrm>
          <a:prstGeom prst="rect">
            <a:avLst/>
          </a:prstGeom>
        </p:spPr>
        <p:txBody>
          <a:bodyPr wrap="square" lIns="0" tIns="476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75"/>
              </a:spcBef>
            </a:pPr>
            <a:r>
              <a:rPr dirty="0" sz="2000" spc="-50">
                <a:latin typeface="Microsoft Sans Serif"/>
                <a:cs typeface="Microsoft Sans Serif"/>
              </a:rPr>
              <a:t>•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75"/>
              </a:spcBef>
            </a:pPr>
            <a:r>
              <a:rPr dirty="0" sz="2000" spc="-50">
                <a:latin typeface="Microsoft Sans Serif"/>
                <a:cs typeface="Microsoft Sans Serif"/>
              </a:rPr>
              <a:t>•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90"/>
              </a:spcBef>
            </a:pPr>
            <a:r>
              <a:rPr dirty="0" sz="2000" spc="-50">
                <a:latin typeface="Microsoft Sans Serif"/>
                <a:cs typeface="Microsoft Sans Serif"/>
              </a:rPr>
              <a:t>•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21" name="object 21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1184610" y="127889"/>
            <a:ext cx="952500" cy="1016000"/>
          </a:xfrm>
          <a:prstGeom prst="rect">
            <a:avLst/>
          </a:prstGeom>
        </p:spPr>
      </p:pic>
      <p:sp>
        <p:nvSpPr>
          <p:cNvPr id="22" name="object 22" descr=""/>
          <p:cNvSpPr txBox="1"/>
          <p:nvPr/>
        </p:nvSpPr>
        <p:spPr>
          <a:xfrm>
            <a:off x="916939" y="5282013"/>
            <a:ext cx="114935" cy="6502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315"/>
              </a:lnSpc>
            </a:pPr>
            <a:r>
              <a:rPr dirty="0" sz="2000" spc="-50">
                <a:latin typeface="Microsoft Sans Serif"/>
                <a:cs typeface="Microsoft Sans Serif"/>
              </a:rPr>
              <a:t>•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75"/>
              </a:spcBef>
            </a:pPr>
            <a:r>
              <a:rPr dirty="0" sz="2000" spc="-50">
                <a:latin typeface="Microsoft Sans Serif"/>
                <a:cs typeface="Microsoft Sans Serif"/>
              </a:rPr>
              <a:t>•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954778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755901"/>
            <a:ext cx="5698490" cy="2719705"/>
            <a:chOff x="929639" y="1755901"/>
            <a:chExt cx="5698490" cy="271970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755901"/>
              <a:ext cx="4404360" cy="423672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929639" y="2115184"/>
              <a:ext cx="4277995" cy="24765"/>
            </a:xfrm>
            <a:custGeom>
              <a:avLst/>
              <a:gdLst/>
              <a:ahLst/>
              <a:cxnLst/>
              <a:rect l="l" t="t" r="r" b="b"/>
              <a:pathLst>
                <a:path w="4277995" h="24764">
                  <a:moveTo>
                    <a:pt x="4277868" y="0"/>
                  </a:moveTo>
                  <a:lnTo>
                    <a:pt x="0" y="0"/>
                  </a:lnTo>
                  <a:lnTo>
                    <a:pt x="0" y="24384"/>
                  </a:lnTo>
                  <a:lnTo>
                    <a:pt x="4277868" y="24384"/>
                  </a:lnTo>
                  <a:lnTo>
                    <a:pt x="427786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3" y="2168601"/>
              <a:ext cx="1642618" cy="390448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3" y="2553334"/>
              <a:ext cx="5240782" cy="39014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3" y="2935858"/>
              <a:ext cx="2089658" cy="39014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7093" y="3318382"/>
              <a:ext cx="2555875" cy="39014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87093" y="3702126"/>
              <a:ext cx="3653789" cy="390448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87093" y="4085208"/>
              <a:ext cx="4594225" cy="390144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/>
          <p:nvPr/>
        </p:nvSpPr>
        <p:spPr>
          <a:xfrm>
            <a:off x="916939" y="2131178"/>
            <a:ext cx="132715" cy="270954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50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2400" spc="-50"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grpSp>
        <p:nvGrpSpPr>
          <p:cNvPr id="13" name="object 13" descr=""/>
          <p:cNvGrpSpPr/>
          <p:nvPr/>
        </p:nvGrpSpPr>
        <p:grpSpPr>
          <a:xfrm>
            <a:off x="929639" y="4467733"/>
            <a:ext cx="7794625" cy="1517015"/>
            <a:chOff x="929639" y="4467733"/>
            <a:chExt cx="7794625" cy="1517015"/>
          </a:xfrm>
        </p:grpSpPr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7093" y="4467733"/>
              <a:ext cx="1444625" cy="390144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29639" y="4841189"/>
              <a:ext cx="2891663" cy="423976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387093" y="5264505"/>
              <a:ext cx="7337044" cy="358444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387093" y="5626303"/>
              <a:ext cx="5678551" cy="358140"/>
            </a:xfrm>
            <a:prstGeom prst="rect">
              <a:avLst/>
            </a:prstGeom>
          </p:spPr>
        </p:pic>
      </p:grpSp>
      <p:pic>
        <p:nvPicPr>
          <p:cNvPr id="18" name="object 18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1184610" y="127889"/>
            <a:ext cx="952500" cy="1016000"/>
          </a:xfrm>
          <a:prstGeom prst="rect">
            <a:avLst/>
          </a:prstGeom>
        </p:spPr>
      </p:pic>
      <p:sp>
        <p:nvSpPr>
          <p:cNvPr id="19" name="object 19" descr=""/>
          <p:cNvSpPr txBox="1"/>
          <p:nvPr/>
        </p:nvSpPr>
        <p:spPr>
          <a:xfrm>
            <a:off x="916939" y="5282013"/>
            <a:ext cx="114935" cy="6502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315"/>
              </a:lnSpc>
            </a:pPr>
            <a:r>
              <a:rPr dirty="0" sz="2000" spc="-50">
                <a:latin typeface="Microsoft Sans Serif"/>
                <a:cs typeface="Microsoft Sans Serif"/>
              </a:rPr>
              <a:t>•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75"/>
              </a:spcBef>
            </a:pPr>
            <a:r>
              <a:rPr dirty="0" sz="2000" spc="-50">
                <a:latin typeface="Microsoft Sans Serif"/>
                <a:cs typeface="Microsoft Sans Serif"/>
              </a:rPr>
              <a:t>•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327400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1031239" y="1944370"/>
            <a:ext cx="141605" cy="314960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245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255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245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245"/>
              </a:spcBef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01394" y="1963242"/>
            <a:ext cx="2311654" cy="423976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01394" y="2644775"/>
            <a:ext cx="1746758" cy="423672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01394" y="3327527"/>
            <a:ext cx="2407538" cy="423672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501394" y="4009009"/>
            <a:ext cx="3303270" cy="423671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501394" y="4690236"/>
            <a:ext cx="1719961" cy="423671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1501394" y="5194401"/>
            <a:ext cx="3857625" cy="752475"/>
            <a:chOff x="1501394" y="5194401"/>
            <a:chExt cx="3857625" cy="752475"/>
          </a:xfrm>
        </p:grpSpPr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01394" y="5194401"/>
              <a:ext cx="1109281" cy="423976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487422" y="5194401"/>
              <a:ext cx="210312" cy="423976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92577" y="5194401"/>
              <a:ext cx="1788287" cy="423976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844294" y="5588203"/>
              <a:ext cx="3514725" cy="358140"/>
            </a:xfrm>
            <a:prstGeom prst="rect">
              <a:avLst/>
            </a:prstGeom>
          </p:spPr>
        </p:pic>
      </p:grpSp>
      <p:pic>
        <p:nvPicPr>
          <p:cNvPr id="14" name="object 14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184610" y="127889"/>
            <a:ext cx="952500" cy="1016000"/>
          </a:xfrm>
          <a:prstGeom prst="rect">
            <a:avLst/>
          </a:prstGeom>
        </p:spPr>
      </p:pic>
      <p:sp>
        <p:nvSpPr>
          <p:cNvPr id="15" name="object 15" descr=""/>
          <p:cNvSpPr txBox="1"/>
          <p:nvPr/>
        </p:nvSpPr>
        <p:spPr>
          <a:xfrm>
            <a:off x="1031239" y="5206936"/>
            <a:ext cx="141605" cy="3956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980"/>
              </a:lnSpc>
            </a:pPr>
            <a:r>
              <a:rPr dirty="0" sz="2600" spc="-50">
                <a:latin typeface="Microsoft Sans Serif"/>
                <a:cs typeface="Microsoft Sans Serif"/>
              </a:rPr>
              <a:t>•</a:t>
            </a:r>
            <a:endParaRPr sz="26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1374394" y="5597349"/>
            <a:ext cx="123189" cy="3371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530"/>
              </a:lnSpc>
            </a:pPr>
            <a:r>
              <a:rPr dirty="0" sz="2200" spc="-50">
                <a:latin typeface="Microsoft Sans Serif"/>
                <a:cs typeface="Microsoft Sans Serif"/>
              </a:rPr>
              <a:t>•</a:t>
            </a:r>
            <a:endParaRPr sz="22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2025-05-30T20:22:44Z</dcterms:created>
  <dcterms:modified xsi:type="dcterms:W3CDTF">2025-05-30T20:22:44Z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2025-05-31T00:00:00Z</vt:filetime>
  </property>
  <property fmtid="{D5CDD505-2E9C-101B-9397-08002B2CF9AE}" pid="3" name="LastSaved">
    <vt:filetime>2025-05-30T00:00:00Z</vt:filetime>
  </property>
  <property fmtid="{D5CDD505-2E9C-101B-9397-08002B2CF9AE}" pid="4" name="Producer">
    <vt:lpwstr>Foxit PDF Editor Printer Version 11.2.2.4537</vt:lpwstr>
  </property>
</Properties>
</file>