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7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jpg"/><Relationship Id="rId6" Type="http://schemas.openxmlformats.org/officeDocument/2006/relationships/image" Target="../media/image19.png"/><Relationship Id="rId7" Type="http://schemas.openxmlformats.org/officeDocument/2006/relationships/image" Target="../media/image7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jpg"/><Relationship Id="rId6" Type="http://schemas.openxmlformats.org/officeDocument/2006/relationships/image" Target="../media/image23.png"/><Relationship Id="rId7" Type="http://schemas.openxmlformats.org/officeDocument/2006/relationships/image" Target="../media/image24.jpg"/><Relationship Id="rId8" Type="http://schemas.openxmlformats.org/officeDocument/2006/relationships/image" Target="../media/image25.png"/><Relationship Id="rId9" Type="http://schemas.openxmlformats.org/officeDocument/2006/relationships/image" Target="../media/image26.png"/><Relationship Id="rId10" Type="http://schemas.openxmlformats.org/officeDocument/2006/relationships/image" Target="../media/image27.png"/><Relationship Id="rId11" Type="http://schemas.openxmlformats.org/officeDocument/2006/relationships/image" Target="../media/image28.png"/><Relationship Id="rId12" Type="http://schemas.openxmlformats.org/officeDocument/2006/relationships/image" Target="../media/image29.png"/><Relationship Id="rId13" Type="http://schemas.openxmlformats.org/officeDocument/2006/relationships/image" Target="../media/image7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Relationship Id="rId8" Type="http://schemas.openxmlformats.org/officeDocument/2006/relationships/image" Target="../media/image36.png"/><Relationship Id="rId9" Type="http://schemas.openxmlformats.org/officeDocument/2006/relationships/image" Target="../media/image37.jpg"/><Relationship Id="rId10" Type="http://schemas.openxmlformats.org/officeDocument/2006/relationships/image" Target="../media/image38.png"/><Relationship Id="rId11" Type="http://schemas.openxmlformats.org/officeDocument/2006/relationships/image" Target="../media/image7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Relationship Id="rId7" Type="http://schemas.openxmlformats.org/officeDocument/2006/relationships/image" Target="../media/image44.png"/><Relationship Id="rId8" Type="http://schemas.openxmlformats.org/officeDocument/2006/relationships/image" Target="../media/image45.png"/><Relationship Id="rId9" Type="http://schemas.openxmlformats.org/officeDocument/2006/relationships/image" Target="../media/image7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0" Type="http://schemas.openxmlformats.org/officeDocument/2006/relationships/image" Target="../media/image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Relationship Id="rId8" Type="http://schemas.openxmlformats.org/officeDocument/2006/relationships/image" Target="../media/image59.jpg"/><Relationship Id="rId9" Type="http://schemas.openxmlformats.org/officeDocument/2006/relationships/image" Target="../media/image60.png"/><Relationship Id="rId10" Type="http://schemas.openxmlformats.org/officeDocument/2006/relationships/image" Target="../media/image7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1.png"/><Relationship Id="rId3" Type="http://schemas.openxmlformats.org/officeDocument/2006/relationships/image" Target="../media/image62.png"/><Relationship Id="rId4" Type="http://schemas.openxmlformats.org/officeDocument/2006/relationships/image" Target="../media/image63.png"/><Relationship Id="rId5" Type="http://schemas.openxmlformats.org/officeDocument/2006/relationships/image" Target="../media/image64.png"/><Relationship Id="rId6" Type="http://schemas.openxmlformats.org/officeDocument/2006/relationships/image" Target="../media/image65.jpg"/><Relationship Id="rId7" Type="http://schemas.openxmlformats.org/officeDocument/2006/relationships/image" Target="../media/image66.png"/><Relationship Id="rId8" Type="http://schemas.openxmlformats.org/officeDocument/2006/relationships/image" Target="../media/image67.jpg"/><Relationship Id="rId9" Type="http://schemas.openxmlformats.org/officeDocument/2006/relationships/image" Target="../media/image68.png"/><Relationship Id="rId10" Type="http://schemas.openxmlformats.org/officeDocument/2006/relationships/image" Target="../media/image69.png"/><Relationship Id="rId11" Type="http://schemas.openxmlformats.org/officeDocument/2006/relationships/image" Target="../media/image7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png"/><Relationship Id="rId3" Type="http://schemas.openxmlformats.org/officeDocument/2006/relationships/image" Target="../media/image71.jpg"/><Relationship Id="rId4" Type="http://schemas.openxmlformats.org/officeDocument/2006/relationships/image" Target="../media/image72.png"/><Relationship Id="rId5" Type="http://schemas.openxmlformats.org/officeDocument/2006/relationships/image" Target="../media/image73.png"/><Relationship Id="rId6" Type="http://schemas.openxmlformats.org/officeDocument/2006/relationships/image" Target="../media/image74.jpg"/><Relationship Id="rId7" Type="http://schemas.openxmlformats.org/officeDocument/2006/relationships/image" Target="../media/image75.png"/><Relationship Id="rId8" Type="http://schemas.openxmlformats.org/officeDocument/2006/relationships/image" Target="../media/image76.png"/><Relationship Id="rId9" Type="http://schemas.openxmlformats.org/officeDocument/2006/relationships/image" Target="../media/image7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7.png"/><Relationship Id="rId3" Type="http://schemas.openxmlformats.org/officeDocument/2006/relationships/image" Target="../media/image78.png"/><Relationship Id="rId4" Type="http://schemas.openxmlformats.org/officeDocument/2006/relationships/image" Target="../media/image79.png"/><Relationship Id="rId5" Type="http://schemas.openxmlformats.org/officeDocument/2006/relationships/image" Target="../media/image80.png"/><Relationship Id="rId6" Type="http://schemas.openxmlformats.org/officeDocument/2006/relationships/image" Target="../media/image81.png"/><Relationship Id="rId7" Type="http://schemas.openxmlformats.org/officeDocument/2006/relationships/image" Target="../media/image82.jpg"/><Relationship Id="rId8" Type="http://schemas.openxmlformats.org/officeDocument/2006/relationships/image" Target="../media/image83.png"/><Relationship Id="rId9" Type="http://schemas.openxmlformats.org/officeDocument/2006/relationships/image" Target="../media/image7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4.png"/><Relationship Id="rId3" Type="http://schemas.openxmlformats.org/officeDocument/2006/relationships/image" Target="../media/image85.png"/><Relationship Id="rId4" Type="http://schemas.openxmlformats.org/officeDocument/2006/relationships/image" Target="../media/image86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9.png"/><Relationship Id="rId8" Type="http://schemas.openxmlformats.org/officeDocument/2006/relationships/image" Target="../media/image90.png"/><Relationship Id="rId9" Type="http://schemas.openxmlformats.org/officeDocument/2006/relationships/image" Target="../media/image91.png"/><Relationship Id="rId10" Type="http://schemas.openxmlformats.org/officeDocument/2006/relationships/image" Target="../media/image92.png"/><Relationship Id="rId11" Type="http://schemas.openxmlformats.org/officeDocument/2006/relationships/image" Target="../media/image93.png"/><Relationship Id="rId12" Type="http://schemas.openxmlformats.org/officeDocument/2006/relationships/image" Target="../media/image94.png"/><Relationship Id="rId13" Type="http://schemas.openxmlformats.org/officeDocument/2006/relationships/image" Target="../media/image95.png"/><Relationship Id="rId14" Type="http://schemas.openxmlformats.org/officeDocument/2006/relationships/image" Target="../media/image96.jpg"/><Relationship Id="rId15" Type="http://schemas.openxmlformats.org/officeDocument/2006/relationships/image" Target="../media/image97.png"/><Relationship Id="rId16" Type="http://schemas.openxmlformats.org/officeDocument/2006/relationships/image" Target="../media/image98.png"/><Relationship Id="rId17" Type="http://schemas.openxmlformats.org/officeDocument/2006/relationships/image" Target="../media/image99.png"/><Relationship Id="rId18" Type="http://schemas.openxmlformats.org/officeDocument/2006/relationships/image" Target="../media/image100.png"/><Relationship Id="rId19" Type="http://schemas.openxmlformats.org/officeDocument/2006/relationships/image" Target="../media/image101.jpg"/><Relationship Id="rId20" Type="http://schemas.openxmlformats.org/officeDocument/2006/relationships/image" Target="../media/image102.png"/><Relationship Id="rId21" Type="http://schemas.openxmlformats.org/officeDocument/2006/relationships/image" Target="../media/image103.png"/><Relationship Id="rId22" Type="http://schemas.openxmlformats.org/officeDocument/2006/relationships/image" Target="../media/image7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4.jpg"/><Relationship Id="rId3" Type="http://schemas.openxmlformats.org/officeDocument/2006/relationships/image" Target="../media/image105.png"/><Relationship Id="rId4" Type="http://schemas.openxmlformats.org/officeDocument/2006/relationships/image" Target="../media/image106.png"/><Relationship Id="rId5" Type="http://schemas.openxmlformats.org/officeDocument/2006/relationships/image" Target="../media/image107.png"/><Relationship Id="rId6" Type="http://schemas.openxmlformats.org/officeDocument/2006/relationships/image" Target="../media/image87.png"/><Relationship Id="rId7" Type="http://schemas.openxmlformats.org/officeDocument/2006/relationships/image" Target="../media/image92.png"/><Relationship Id="rId8" Type="http://schemas.openxmlformats.org/officeDocument/2006/relationships/image" Target="../media/image93.png"/><Relationship Id="rId9" Type="http://schemas.openxmlformats.org/officeDocument/2006/relationships/image" Target="../media/image108.png"/><Relationship Id="rId10" Type="http://schemas.openxmlformats.org/officeDocument/2006/relationships/image" Target="../media/image109.png"/><Relationship Id="rId11" Type="http://schemas.openxmlformats.org/officeDocument/2006/relationships/image" Target="../media/image110.png"/><Relationship Id="rId12" Type="http://schemas.openxmlformats.org/officeDocument/2006/relationships/image" Target="../media/image111.jpg"/><Relationship Id="rId13" Type="http://schemas.openxmlformats.org/officeDocument/2006/relationships/image" Target="../media/image112.png"/><Relationship Id="rId14" Type="http://schemas.openxmlformats.org/officeDocument/2006/relationships/image" Target="../media/image113.png"/><Relationship Id="rId15" Type="http://schemas.openxmlformats.org/officeDocument/2006/relationships/image" Target="../media/image114.png"/><Relationship Id="rId16" Type="http://schemas.openxmlformats.org/officeDocument/2006/relationships/image" Target="../media/image7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5.png"/><Relationship Id="rId3" Type="http://schemas.openxmlformats.org/officeDocument/2006/relationships/image" Target="../media/image116.png"/><Relationship Id="rId4" Type="http://schemas.openxmlformats.org/officeDocument/2006/relationships/image" Target="../media/image117.png"/><Relationship Id="rId5" Type="http://schemas.openxmlformats.org/officeDocument/2006/relationships/image" Target="../media/image118.png"/><Relationship Id="rId6" Type="http://schemas.openxmlformats.org/officeDocument/2006/relationships/image" Target="../media/image119.png"/><Relationship Id="rId7" Type="http://schemas.openxmlformats.org/officeDocument/2006/relationships/image" Target="../media/image120.png"/><Relationship Id="rId8" Type="http://schemas.openxmlformats.org/officeDocument/2006/relationships/image" Target="../media/image121.png"/><Relationship Id="rId9" Type="http://schemas.openxmlformats.org/officeDocument/2006/relationships/image" Target="../media/image122.png"/><Relationship Id="rId10" Type="http://schemas.openxmlformats.org/officeDocument/2006/relationships/image" Target="../media/image123.png"/><Relationship Id="rId11" Type="http://schemas.openxmlformats.org/officeDocument/2006/relationships/image" Target="../media/image87.png"/><Relationship Id="rId12" Type="http://schemas.openxmlformats.org/officeDocument/2006/relationships/image" Target="../media/image124.png"/><Relationship Id="rId13" Type="http://schemas.openxmlformats.org/officeDocument/2006/relationships/image" Target="../media/image125.png"/><Relationship Id="rId14" Type="http://schemas.openxmlformats.org/officeDocument/2006/relationships/image" Target="../media/image126.png"/><Relationship Id="rId15" Type="http://schemas.openxmlformats.org/officeDocument/2006/relationships/image" Target="../media/image127.png"/><Relationship Id="rId16" Type="http://schemas.openxmlformats.org/officeDocument/2006/relationships/image" Target="../media/image128.png"/><Relationship Id="rId17" Type="http://schemas.openxmlformats.org/officeDocument/2006/relationships/image" Target="../media/image129.png"/><Relationship Id="rId18" Type="http://schemas.openxmlformats.org/officeDocument/2006/relationships/image" Target="../media/image130.png"/><Relationship Id="rId19" Type="http://schemas.openxmlformats.org/officeDocument/2006/relationships/image" Target="../media/image131.png"/><Relationship Id="rId20" Type="http://schemas.openxmlformats.org/officeDocument/2006/relationships/image" Target="../media/image132.png"/><Relationship Id="rId21" Type="http://schemas.openxmlformats.org/officeDocument/2006/relationships/image" Target="../media/image133.png"/><Relationship Id="rId22" Type="http://schemas.openxmlformats.org/officeDocument/2006/relationships/image" Target="../media/image134.jpg"/><Relationship Id="rId23" Type="http://schemas.openxmlformats.org/officeDocument/2006/relationships/image" Target="../media/image135.png"/><Relationship Id="rId24" Type="http://schemas.openxmlformats.org/officeDocument/2006/relationships/image" Target="../media/image7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6.png"/><Relationship Id="rId3" Type="http://schemas.openxmlformats.org/officeDocument/2006/relationships/image" Target="../media/image78.png"/><Relationship Id="rId4" Type="http://schemas.openxmlformats.org/officeDocument/2006/relationships/image" Target="../media/image137.png"/><Relationship Id="rId5" Type="http://schemas.openxmlformats.org/officeDocument/2006/relationships/image" Target="../media/image138.jpg"/><Relationship Id="rId6" Type="http://schemas.openxmlformats.org/officeDocument/2006/relationships/image" Target="../media/image139.png"/><Relationship Id="rId7" Type="http://schemas.openxmlformats.org/officeDocument/2006/relationships/image" Target="../media/image140.png"/><Relationship Id="rId8" Type="http://schemas.openxmlformats.org/officeDocument/2006/relationships/image" Target="../media/image141.png"/><Relationship Id="rId9" Type="http://schemas.openxmlformats.org/officeDocument/2006/relationships/image" Target="../media/image7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2.png"/><Relationship Id="rId3" Type="http://schemas.openxmlformats.org/officeDocument/2006/relationships/image" Target="../media/image143.png"/><Relationship Id="rId4" Type="http://schemas.openxmlformats.org/officeDocument/2006/relationships/image" Target="../media/image144.jpg"/><Relationship Id="rId5" Type="http://schemas.openxmlformats.org/officeDocument/2006/relationships/image" Target="../media/image7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5.png"/><Relationship Id="rId3" Type="http://schemas.openxmlformats.org/officeDocument/2006/relationships/image" Target="../media/image146.jpg"/><Relationship Id="rId4" Type="http://schemas.openxmlformats.org/officeDocument/2006/relationships/image" Target="../media/image147.png"/><Relationship Id="rId5" Type="http://schemas.openxmlformats.org/officeDocument/2006/relationships/image" Target="../media/image140.png"/><Relationship Id="rId6" Type="http://schemas.openxmlformats.org/officeDocument/2006/relationships/image" Target="../media/image148.png"/><Relationship Id="rId7" Type="http://schemas.openxmlformats.org/officeDocument/2006/relationships/image" Target="../media/image149.jpg"/><Relationship Id="rId8" Type="http://schemas.openxmlformats.org/officeDocument/2006/relationships/image" Target="../media/image150.png"/><Relationship Id="rId9" Type="http://schemas.openxmlformats.org/officeDocument/2006/relationships/image" Target="../media/image151.png"/><Relationship Id="rId10" Type="http://schemas.openxmlformats.org/officeDocument/2006/relationships/image" Target="../media/image7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2.png"/><Relationship Id="rId3" Type="http://schemas.openxmlformats.org/officeDocument/2006/relationships/image" Target="../media/image153.jpg"/><Relationship Id="rId4" Type="http://schemas.openxmlformats.org/officeDocument/2006/relationships/image" Target="../media/image154.jpg"/><Relationship Id="rId5" Type="http://schemas.openxmlformats.org/officeDocument/2006/relationships/image" Target="../media/image7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5.png"/><Relationship Id="rId3" Type="http://schemas.openxmlformats.org/officeDocument/2006/relationships/image" Target="../media/image156.png"/><Relationship Id="rId4" Type="http://schemas.openxmlformats.org/officeDocument/2006/relationships/image" Target="../media/image157.png"/><Relationship Id="rId5" Type="http://schemas.openxmlformats.org/officeDocument/2006/relationships/image" Target="../media/image158.png"/><Relationship Id="rId6" Type="http://schemas.openxmlformats.org/officeDocument/2006/relationships/image" Target="../media/image159.png"/><Relationship Id="rId7" Type="http://schemas.openxmlformats.org/officeDocument/2006/relationships/image" Target="../media/image160.png"/><Relationship Id="rId8" Type="http://schemas.openxmlformats.org/officeDocument/2006/relationships/image" Target="../media/image161.png"/><Relationship Id="rId9" Type="http://schemas.openxmlformats.org/officeDocument/2006/relationships/image" Target="../media/image162.png"/><Relationship Id="rId10" Type="http://schemas.openxmlformats.org/officeDocument/2006/relationships/image" Target="../media/image163.png"/><Relationship Id="rId11" Type="http://schemas.openxmlformats.org/officeDocument/2006/relationships/image" Target="../media/image164.png"/><Relationship Id="rId12" Type="http://schemas.openxmlformats.org/officeDocument/2006/relationships/image" Target="../media/image165.png"/><Relationship Id="rId13" Type="http://schemas.openxmlformats.org/officeDocument/2006/relationships/image" Target="../media/image166.png"/><Relationship Id="rId14" Type="http://schemas.openxmlformats.org/officeDocument/2006/relationships/image" Target="../media/image167.png"/><Relationship Id="rId15" Type="http://schemas.openxmlformats.org/officeDocument/2006/relationships/image" Target="../media/image168.png"/><Relationship Id="rId16" Type="http://schemas.openxmlformats.org/officeDocument/2006/relationships/image" Target="../media/image7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9.png"/><Relationship Id="rId3" Type="http://schemas.openxmlformats.org/officeDocument/2006/relationships/image" Target="../media/image170.jpg"/><Relationship Id="rId4" Type="http://schemas.openxmlformats.org/officeDocument/2006/relationships/image" Target="../media/image171.png"/><Relationship Id="rId5" Type="http://schemas.openxmlformats.org/officeDocument/2006/relationships/image" Target="../media/image7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2.png"/><Relationship Id="rId3" Type="http://schemas.openxmlformats.org/officeDocument/2006/relationships/image" Target="../media/image62.png"/><Relationship Id="rId4" Type="http://schemas.openxmlformats.org/officeDocument/2006/relationships/image" Target="../media/image173.png"/><Relationship Id="rId5" Type="http://schemas.openxmlformats.org/officeDocument/2006/relationships/image" Target="../media/image174.png"/><Relationship Id="rId6" Type="http://schemas.openxmlformats.org/officeDocument/2006/relationships/image" Target="../media/image175.png"/><Relationship Id="rId7" Type="http://schemas.openxmlformats.org/officeDocument/2006/relationships/image" Target="../media/image176.png"/><Relationship Id="rId8" Type="http://schemas.openxmlformats.org/officeDocument/2006/relationships/image" Target="../media/image177.png"/><Relationship Id="rId9" Type="http://schemas.openxmlformats.org/officeDocument/2006/relationships/image" Target="../media/image178.png"/><Relationship Id="rId10" Type="http://schemas.openxmlformats.org/officeDocument/2006/relationships/image" Target="../media/image179.png"/><Relationship Id="rId11" Type="http://schemas.openxmlformats.org/officeDocument/2006/relationships/image" Target="../media/image180.png"/><Relationship Id="rId12" Type="http://schemas.openxmlformats.org/officeDocument/2006/relationships/image" Target="../media/image7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1.png"/><Relationship Id="rId3" Type="http://schemas.openxmlformats.org/officeDocument/2006/relationships/image" Target="../media/image182.png"/><Relationship Id="rId4" Type="http://schemas.openxmlformats.org/officeDocument/2006/relationships/image" Target="../media/image183.png"/><Relationship Id="rId5" Type="http://schemas.openxmlformats.org/officeDocument/2006/relationships/image" Target="../media/image184.png"/><Relationship Id="rId6" Type="http://schemas.openxmlformats.org/officeDocument/2006/relationships/image" Target="../media/image185.png"/><Relationship Id="rId7" Type="http://schemas.openxmlformats.org/officeDocument/2006/relationships/image" Target="../media/image186.png"/><Relationship Id="rId8" Type="http://schemas.openxmlformats.org/officeDocument/2006/relationships/image" Target="../media/image187.png"/><Relationship Id="rId9" Type="http://schemas.openxmlformats.org/officeDocument/2006/relationships/image" Target="../media/image188.png"/><Relationship Id="rId10" Type="http://schemas.openxmlformats.org/officeDocument/2006/relationships/image" Target="../media/image189.png"/><Relationship Id="rId11" Type="http://schemas.openxmlformats.org/officeDocument/2006/relationships/image" Target="../media/image190.png"/><Relationship Id="rId12" Type="http://schemas.openxmlformats.org/officeDocument/2006/relationships/image" Target="../media/image7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1.png"/><Relationship Id="rId3" Type="http://schemas.openxmlformats.org/officeDocument/2006/relationships/image" Target="../media/image192.png"/><Relationship Id="rId4" Type="http://schemas.openxmlformats.org/officeDocument/2006/relationships/image" Target="../media/image193.png"/><Relationship Id="rId5" Type="http://schemas.openxmlformats.org/officeDocument/2006/relationships/image" Target="../media/image194.png"/><Relationship Id="rId6" Type="http://schemas.openxmlformats.org/officeDocument/2006/relationships/image" Target="../media/image195.png"/><Relationship Id="rId7" Type="http://schemas.openxmlformats.org/officeDocument/2006/relationships/image" Target="../media/image196.png"/><Relationship Id="rId8" Type="http://schemas.openxmlformats.org/officeDocument/2006/relationships/image" Target="../media/image197.png"/><Relationship Id="rId9" Type="http://schemas.openxmlformats.org/officeDocument/2006/relationships/image" Target="../media/image198.png"/><Relationship Id="rId10" Type="http://schemas.openxmlformats.org/officeDocument/2006/relationships/image" Target="../media/image199.png"/><Relationship Id="rId11" Type="http://schemas.openxmlformats.org/officeDocument/2006/relationships/image" Target="../media/image200.png"/><Relationship Id="rId12" Type="http://schemas.openxmlformats.org/officeDocument/2006/relationships/image" Target="../media/image201.png"/><Relationship Id="rId13" Type="http://schemas.openxmlformats.org/officeDocument/2006/relationships/image" Target="../media/image202.png"/><Relationship Id="rId14" Type="http://schemas.openxmlformats.org/officeDocument/2006/relationships/image" Target="../media/image203.png"/><Relationship Id="rId15" Type="http://schemas.openxmlformats.org/officeDocument/2006/relationships/image" Target="../media/image204.png"/><Relationship Id="rId16" Type="http://schemas.openxmlformats.org/officeDocument/2006/relationships/image" Target="../media/image164.png"/><Relationship Id="rId17" Type="http://schemas.openxmlformats.org/officeDocument/2006/relationships/image" Target="../media/image205.png"/><Relationship Id="rId18" Type="http://schemas.openxmlformats.org/officeDocument/2006/relationships/image" Target="../media/image206.jpg"/><Relationship Id="rId19" Type="http://schemas.openxmlformats.org/officeDocument/2006/relationships/image" Target="../media/image207.png"/><Relationship Id="rId20" Type="http://schemas.openxmlformats.org/officeDocument/2006/relationships/image" Target="../media/image140.png"/><Relationship Id="rId21" Type="http://schemas.openxmlformats.org/officeDocument/2006/relationships/image" Target="../media/image208.png"/><Relationship Id="rId22" Type="http://schemas.openxmlformats.org/officeDocument/2006/relationships/image" Target="../media/image7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9.png"/><Relationship Id="rId3" Type="http://schemas.openxmlformats.org/officeDocument/2006/relationships/image" Target="../media/image210.png"/><Relationship Id="rId4" Type="http://schemas.openxmlformats.org/officeDocument/2006/relationships/image" Target="../media/image211.png"/><Relationship Id="rId5" Type="http://schemas.openxmlformats.org/officeDocument/2006/relationships/image" Target="../media/image212.png"/><Relationship Id="rId6" Type="http://schemas.openxmlformats.org/officeDocument/2006/relationships/image" Target="../media/image213.png"/><Relationship Id="rId7" Type="http://schemas.openxmlformats.org/officeDocument/2006/relationships/image" Target="../media/image214.png"/><Relationship Id="rId8" Type="http://schemas.openxmlformats.org/officeDocument/2006/relationships/image" Target="../media/image215.png"/><Relationship Id="rId9" Type="http://schemas.openxmlformats.org/officeDocument/2006/relationships/image" Target="../media/image216.png"/><Relationship Id="rId10" Type="http://schemas.openxmlformats.org/officeDocument/2006/relationships/image" Target="../media/image217.png"/><Relationship Id="rId11" Type="http://schemas.openxmlformats.org/officeDocument/2006/relationships/image" Target="../media/image218.png"/><Relationship Id="rId12" Type="http://schemas.openxmlformats.org/officeDocument/2006/relationships/image" Target="../media/image219.jpg"/><Relationship Id="rId13" Type="http://schemas.openxmlformats.org/officeDocument/2006/relationships/image" Target="../media/image220.png"/><Relationship Id="rId14" Type="http://schemas.openxmlformats.org/officeDocument/2006/relationships/image" Target="../media/image221.png"/><Relationship Id="rId15" Type="http://schemas.openxmlformats.org/officeDocument/2006/relationships/image" Target="../media/image222.png"/><Relationship Id="rId16" Type="http://schemas.openxmlformats.org/officeDocument/2006/relationships/image" Target="../media/image223.png"/><Relationship Id="rId17" Type="http://schemas.openxmlformats.org/officeDocument/2006/relationships/image" Target="../media/image7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9.png"/><Relationship Id="rId3" Type="http://schemas.openxmlformats.org/officeDocument/2006/relationships/image" Target="../media/image224.png"/><Relationship Id="rId4" Type="http://schemas.openxmlformats.org/officeDocument/2006/relationships/image" Target="../media/image225.png"/><Relationship Id="rId5" Type="http://schemas.openxmlformats.org/officeDocument/2006/relationships/image" Target="../media/image226.png"/><Relationship Id="rId6" Type="http://schemas.openxmlformats.org/officeDocument/2006/relationships/image" Target="../media/image227.png"/><Relationship Id="rId7" Type="http://schemas.openxmlformats.org/officeDocument/2006/relationships/image" Target="../media/image228.png"/><Relationship Id="rId8" Type="http://schemas.openxmlformats.org/officeDocument/2006/relationships/image" Target="../media/image229.png"/><Relationship Id="rId9" Type="http://schemas.openxmlformats.org/officeDocument/2006/relationships/image" Target="../media/image230.png"/><Relationship Id="rId10" Type="http://schemas.openxmlformats.org/officeDocument/2006/relationships/image" Target="../media/image7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9.png"/><Relationship Id="rId3" Type="http://schemas.openxmlformats.org/officeDocument/2006/relationships/image" Target="../media/image231.png"/><Relationship Id="rId4" Type="http://schemas.openxmlformats.org/officeDocument/2006/relationships/image" Target="../media/image232.png"/><Relationship Id="rId5" Type="http://schemas.openxmlformats.org/officeDocument/2006/relationships/image" Target="../media/image50.png"/><Relationship Id="rId6" Type="http://schemas.openxmlformats.org/officeDocument/2006/relationships/image" Target="../media/image233.png"/><Relationship Id="rId7" Type="http://schemas.openxmlformats.org/officeDocument/2006/relationships/image" Target="../media/image234.png"/><Relationship Id="rId8" Type="http://schemas.openxmlformats.org/officeDocument/2006/relationships/image" Target="../media/image235.png"/><Relationship Id="rId9" Type="http://schemas.openxmlformats.org/officeDocument/2006/relationships/image" Target="../media/image236.png"/><Relationship Id="rId10" Type="http://schemas.openxmlformats.org/officeDocument/2006/relationships/image" Target="../media/image237.png"/><Relationship Id="rId11" Type="http://schemas.openxmlformats.org/officeDocument/2006/relationships/image" Target="../media/image7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723129" y="4936490"/>
            <a:ext cx="3455035" cy="1009015"/>
            <a:chOff x="4723129" y="4936490"/>
            <a:chExt cx="3455035" cy="10090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2034031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7466" y="5423916"/>
              <a:ext cx="1520571" cy="521512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3139694" y="3116021"/>
            <a:ext cx="7799070" cy="1478915"/>
            <a:chOff x="3139694" y="3116021"/>
            <a:chExt cx="7799070" cy="147891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39694" y="3116021"/>
              <a:ext cx="4134611" cy="87965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39694" y="3878580"/>
              <a:ext cx="7798816" cy="716280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53669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605051"/>
            <a:ext cx="149860" cy="3702685"/>
          </a:xfrm>
          <a:prstGeom prst="rect">
            <a:avLst/>
          </a:prstGeom>
        </p:spPr>
        <p:txBody>
          <a:bodyPr wrap="square" lIns="0" tIns="1987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6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6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6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6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810766"/>
            <a:ext cx="3853815" cy="45567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423795"/>
            <a:ext cx="3235325" cy="45567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036442"/>
            <a:ext cx="2566035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648786"/>
            <a:ext cx="5448173" cy="455980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4261992"/>
            <a:ext cx="1581149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4874717"/>
            <a:ext cx="6659245" cy="455980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403096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7853807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306777"/>
            <a:ext cx="141605" cy="42290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325573"/>
            <a:ext cx="7878953" cy="42397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345179" y="3013755"/>
            <a:ext cx="5698490" cy="3302000"/>
            <a:chOff x="3345179" y="3013755"/>
            <a:chExt cx="5698490" cy="330200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45179" y="3013755"/>
              <a:ext cx="5698466" cy="330170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59149" y="6122212"/>
              <a:ext cx="3569169" cy="97536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403096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5839" y="1799539"/>
            <a:ext cx="2181733" cy="423976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3025013" y="1799539"/>
            <a:ext cx="3813810" cy="4646930"/>
            <a:chOff x="3025013" y="1799539"/>
            <a:chExt cx="3813810" cy="464693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32398" y="1799539"/>
              <a:ext cx="1106195" cy="42397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25013" y="1848230"/>
              <a:ext cx="2864739" cy="448815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16834" y="6348679"/>
              <a:ext cx="2535809" cy="97536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605391" y="1810130"/>
            <a:ext cx="2964308" cy="4457827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057767" y="6314541"/>
            <a:ext cx="2044953" cy="97536"/>
          </a:xfrm>
          <a:prstGeom prst="rect">
            <a:avLst/>
          </a:prstGeom>
        </p:spPr>
      </p:pic>
      <p:sp>
        <p:nvSpPr>
          <p:cNvPr id="10" name="object 10" descr=""/>
          <p:cNvSpPr/>
          <p:nvPr/>
        </p:nvSpPr>
        <p:spPr>
          <a:xfrm>
            <a:off x="7712202" y="1155827"/>
            <a:ext cx="987425" cy="619125"/>
          </a:xfrm>
          <a:custGeom>
            <a:avLst/>
            <a:gdLst/>
            <a:ahLst/>
            <a:cxnLst/>
            <a:rect l="l" t="t" r="r" b="b"/>
            <a:pathLst>
              <a:path w="987425" h="619125">
                <a:moveTo>
                  <a:pt x="26924" y="362458"/>
                </a:moveTo>
                <a:lnTo>
                  <a:pt x="0" y="375920"/>
                </a:lnTo>
                <a:lnTo>
                  <a:pt x="121539" y="618617"/>
                </a:lnTo>
                <a:lnTo>
                  <a:pt x="148336" y="605155"/>
                </a:lnTo>
                <a:lnTo>
                  <a:pt x="89026" y="486537"/>
                </a:lnTo>
                <a:lnTo>
                  <a:pt x="139723" y="461137"/>
                </a:lnTo>
                <a:lnTo>
                  <a:pt x="76326" y="461137"/>
                </a:lnTo>
                <a:lnTo>
                  <a:pt x="26924" y="362458"/>
                </a:lnTo>
                <a:close/>
              </a:path>
              <a:path w="987425" h="619125">
                <a:moveTo>
                  <a:pt x="247050" y="424180"/>
                </a:moveTo>
                <a:lnTo>
                  <a:pt x="213487" y="424180"/>
                </a:lnTo>
                <a:lnTo>
                  <a:pt x="272796" y="542798"/>
                </a:lnTo>
                <a:lnTo>
                  <a:pt x="299720" y="529463"/>
                </a:lnTo>
                <a:lnTo>
                  <a:pt x="247050" y="424180"/>
                </a:lnTo>
                <a:close/>
              </a:path>
              <a:path w="987425" h="619125">
                <a:moveTo>
                  <a:pt x="178307" y="286765"/>
                </a:moveTo>
                <a:lnTo>
                  <a:pt x="151383" y="300227"/>
                </a:lnTo>
                <a:lnTo>
                  <a:pt x="200787" y="398780"/>
                </a:lnTo>
                <a:lnTo>
                  <a:pt x="76326" y="461137"/>
                </a:lnTo>
                <a:lnTo>
                  <a:pt x="139723" y="461137"/>
                </a:lnTo>
                <a:lnTo>
                  <a:pt x="213487" y="424180"/>
                </a:lnTo>
                <a:lnTo>
                  <a:pt x="247050" y="424180"/>
                </a:lnTo>
                <a:lnTo>
                  <a:pt x="178307" y="286765"/>
                </a:lnTo>
                <a:close/>
              </a:path>
              <a:path w="987425" h="619125">
                <a:moveTo>
                  <a:pt x="393184" y="300807"/>
                </a:moveTo>
                <a:lnTo>
                  <a:pt x="383153" y="300807"/>
                </a:lnTo>
                <a:lnTo>
                  <a:pt x="373237" y="302355"/>
                </a:lnTo>
                <a:lnTo>
                  <a:pt x="336561" y="319787"/>
                </a:lnTo>
                <a:lnTo>
                  <a:pt x="309879" y="359918"/>
                </a:lnTo>
                <a:lnTo>
                  <a:pt x="307449" y="376015"/>
                </a:lnTo>
                <a:lnTo>
                  <a:pt x="308033" y="389763"/>
                </a:lnTo>
                <a:lnTo>
                  <a:pt x="308149" y="392493"/>
                </a:lnTo>
                <a:lnTo>
                  <a:pt x="326391" y="439447"/>
                </a:lnTo>
                <a:lnTo>
                  <a:pt x="362710" y="471560"/>
                </a:lnTo>
                <a:lnTo>
                  <a:pt x="373011" y="475297"/>
                </a:lnTo>
                <a:lnTo>
                  <a:pt x="373178" y="475297"/>
                </a:lnTo>
                <a:lnTo>
                  <a:pt x="383041" y="477327"/>
                </a:lnTo>
                <a:lnTo>
                  <a:pt x="423539" y="472293"/>
                </a:lnTo>
                <a:lnTo>
                  <a:pt x="457372" y="450405"/>
                </a:lnTo>
                <a:lnTo>
                  <a:pt x="401367" y="450405"/>
                </a:lnTo>
                <a:lnTo>
                  <a:pt x="391189" y="450076"/>
                </a:lnTo>
                <a:lnTo>
                  <a:pt x="354764" y="428118"/>
                </a:lnTo>
                <a:lnTo>
                  <a:pt x="347979" y="417449"/>
                </a:lnTo>
                <a:lnTo>
                  <a:pt x="393396" y="394715"/>
                </a:lnTo>
                <a:lnTo>
                  <a:pt x="338836" y="394715"/>
                </a:lnTo>
                <a:lnTo>
                  <a:pt x="336927" y="385405"/>
                </a:lnTo>
                <a:lnTo>
                  <a:pt x="336518" y="376332"/>
                </a:lnTo>
                <a:lnTo>
                  <a:pt x="337585" y="367498"/>
                </a:lnTo>
                <a:lnTo>
                  <a:pt x="363600" y="333121"/>
                </a:lnTo>
                <a:lnTo>
                  <a:pt x="380650" y="328152"/>
                </a:lnTo>
                <a:lnTo>
                  <a:pt x="445615" y="328152"/>
                </a:lnTo>
                <a:lnTo>
                  <a:pt x="441001" y="323082"/>
                </a:lnTo>
                <a:lnTo>
                  <a:pt x="401371" y="301740"/>
                </a:lnTo>
                <a:lnTo>
                  <a:pt x="393184" y="300807"/>
                </a:lnTo>
                <a:close/>
              </a:path>
              <a:path w="987425" h="619125">
                <a:moveTo>
                  <a:pt x="452374" y="389763"/>
                </a:moveTo>
                <a:lnTo>
                  <a:pt x="441325" y="429260"/>
                </a:lnTo>
                <a:lnTo>
                  <a:pt x="401367" y="450405"/>
                </a:lnTo>
                <a:lnTo>
                  <a:pt x="457372" y="450405"/>
                </a:lnTo>
                <a:lnTo>
                  <a:pt x="477485" y="413638"/>
                </a:lnTo>
                <a:lnTo>
                  <a:pt x="478536" y="407670"/>
                </a:lnTo>
                <a:lnTo>
                  <a:pt x="479678" y="401827"/>
                </a:lnTo>
                <a:lnTo>
                  <a:pt x="480187" y="396239"/>
                </a:lnTo>
                <a:lnTo>
                  <a:pt x="480314" y="390906"/>
                </a:lnTo>
                <a:lnTo>
                  <a:pt x="452374" y="389763"/>
                </a:lnTo>
                <a:close/>
              </a:path>
              <a:path w="987425" h="619125">
                <a:moveTo>
                  <a:pt x="445615" y="328152"/>
                </a:moveTo>
                <a:lnTo>
                  <a:pt x="389739" y="328152"/>
                </a:lnTo>
                <a:lnTo>
                  <a:pt x="397891" y="329564"/>
                </a:lnTo>
                <a:lnTo>
                  <a:pt x="406177" y="332567"/>
                </a:lnTo>
                <a:lnTo>
                  <a:pt x="413893" y="337010"/>
                </a:lnTo>
                <a:lnTo>
                  <a:pt x="421036" y="342905"/>
                </a:lnTo>
                <a:lnTo>
                  <a:pt x="427608" y="350265"/>
                </a:lnTo>
                <a:lnTo>
                  <a:pt x="338836" y="394715"/>
                </a:lnTo>
                <a:lnTo>
                  <a:pt x="393396" y="394715"/>
                </a:lnTo>
                <a:lnTo>
                  <a:pt x="465454" y="358648"/>
                </a:lnTo>
                <a:lnTo>
                  <a:pt x="461573" y="350958"/>
                </a:lnTo>
                <a:lnTo>
                  <a:pt x="457168" y="343519"/>
                </a:lnTo>
                <a:lnTo>
                  <a:pt x="452239" y="336341"/>
                </a:lnTo>
                <a:lnTo>
                  <a:pt x="446886" y="329564"/>
                </a:lnTo>
                <a:lnTo>
                  <a:pt x="445615" y="328152"/>
                </a:lnTo>
                <a:close/>
              </a:path>
              <a:path w="987425" h="619125">
                <a:moveTo>
                  <a:pt x="567739" y="208682"/>
                </a:moveTo>
                <a:lnTo>
                  <a:pt x="528381" y="222321"/>
                </a:lnTo>
                <a:lnTo>
                  <a:pt x="500540" y="252894"/>
                </a:lnTo>
                <a:lnTo>
                  <a:pt x="492378" y="283845"/>
                </a:lnTo>
                <a:lnTo>
                  <a:pt x="492408" y="286258"/>
                </a:lnTo>
                <a:lnTo>
                  <a:pt x="503681" y="332739"/>
                </a:lnTo>
                <a:lnTo>
                  <a:pt x="527256" y="364565"/>
                </a:lnTo>
                <a:lnTo>
                  <a:pt x="566273" y="384016"/>
                </a:lnTo>
                <a:lnTo>
                  <a:pt x="576706" y="385063"/>
                </a:lnTo>
                <a:lnTo>
                  <a:pt x="587162" y="384706"/>
                </a:lnTo>
                <a:lnTo>
                  <a:pt x="626342" y="370443"/>
                </a:lnTo>
                <a:lnTo>
                  <a:pt x="640978" y="357393"/>
                </a:lnTo>
                <a:lnTo>
                  <a:pt x="585406" y="357393"/>
                </a:lnTo>
                <a:lnTo>
                  <a:pt x="574452" y="356621"/>
                </a:lnTo>
                <a:lnTo>
                  <a:pt x="537394" y="330632"/>
                </a:lnTo>
                <a:lnTo>
                  <a:pt x="522589" y="292973"/>
                </a:lnTo>
                <a:lnTo>
                  <a:pt x="522487" y="286258"/>
                </a:lnTo>
                <a:lnTo>
                  <a:pt x="522408" y="281076"/>
                </a:lnTo>
                <a:lnTo>
                  <a:pt x="542980" y="244498"/>
                </a:lnTo>
                <a:lnTo>
                  <a:pt x="578484" y="232918"/>
                </a:lnTo>
                <a:lnTo>
                  <a:pt x="643022" y="232918"/>
                </a:lnTo>
                <a:lnTo>
                  <a:pt x="634633" y="216153"/>
                </a:lnTo>
                <a:lnTo>
                  <a:pt x="601852" y="216153"/>
                </a:lnTo>
                <a:lnTo>
                  <a:pt x="596973" y="213846"/>
                </a:lnTo>
                <a:lnTo>
                  <a:pt x="591105" y="211883"/>
                </a:lnTo>
                <a:lnTo>
                  <a:pt x="584261" y="210278"/>
                </a:lnTo>
                <a:lnTo>
                  <a:pt x="576452" y="209042"/>
                </a:lnTo>
                <a:lnTo>
                  <a:pt x="567739" y="208682"/>
                </a:lnTo>
                <a:close/>
              </a:path>
              <a:path w="987425" h="619125">
                <a:moveTo>
                  <a:pt x="643022" y="232918"/>
                </a:moveTo>
                <a:lnTo>
                  <a:pt x="578484" y="232918"/>
                </a:lnTo>
                <a:lnTo>
                  <a:pt x="585676" y="233539"/>
                </a:lnTo>
                <a:lnTo>
                  <a:pt x="592772" y="235219"/>
                </a:lnTo>
                <a:lnTo>
                  <a:pt x="625288" y="260667"/>
                </a:lnTo>
                <a:lnTo>
                  <a:pt x="638538" y="304214"/>
                </a:lnTo>
                <a:lnTo>
                  <a:pt x="637158" y="315595"/>
                </a:lnTo>
                <a:lnTo>
                  <a:pt x="608456" y="351282"/>
                </a:lnTo>
                <a:lnTo>
                  <a:pt x="596617" y="355663"/>
                </a:lnTo>
                <a:lnTo>
                  <a:pt x="596449" y="355663"/>
                </a:lnTo>
                <a:lnTo>
                  <a:pt x="585406" y="357393"/>
                </a:lnTo>
                <a:lnTo>
                  <a:pt x="640978" y="357393"/>
                </a:lnTo>
                <a:lnTo>
                  <a:pt x="645448" y="351282"/>
                </a:lnTo>
                <a:lnTo>
                  <a:pt x="649452" y="344205"/>
                </a:lnTo>
                <a:lnTo>
                  <a:pt x="652589" y="337359"/>
                </a:lnTo>
                <a:lnTo>
                  <a:pt x="654827" y="330848"/>
                </a:lnTo>
                <a:lnTo>
                  <a:pt x="656208" y="324612"/>
                </a:lnTo>
                <a:lnTo>
                  <a:pt x="688908" y="324612"/>
                </a:lnTo>
                <a:lnTo>
                  <a:pt x="643022" y="232918"/>
                </a:lnTo>
                <a:close/>
              </a:path>
              <a:path w="987425" h="619125">
                <a:moveTo>
                  <a:pt x="688908" y="324612"/>
                </a:moveTo>
                <a:lnTo>
                  <a:pt x="656208" y="324612"/>
                </a:lnTo>
                <a:lnTo>
                  <a:pt x="666750" y="345694"/>
                </a:lnTo>
                <a:lnTo>
                  <a:pt x="692658" y="332739"/>
                </a:lnTo>
                <a:lnTo>
                  <a:pt x="692975" y="332739"/>
                </a:lnTo>
                <a:lnTo>
                  <a:pt x="688908" y="324612"/>
                </a:lnTo>
                <a:close/>
              </a:path>
              <a:path w="987425" h="619125">
                <a:moveTo>
                  <a:pt x="684402" y="148082"/>
                </a:moveTo>
                <a:lnTo>
                  <a:pt x="655320" y="162687"/>
                </a:lnTo>
                <a:lnTo>
                  <a:pt x="810005" y="286258"/>
                </a:lnTo>
                <a:lnTo>
                  <a:pt x="808193" y="228631"/>
                </a:lnTo>
                <a:lnTo>
                  <a:pt x="808152" y="227330"/>
                </a:lnTo>
                <a:lnTo>
                  <a:pt x="780542" y="227330"/>
                </a:lnTo>
                <a:lnTo>
                  <a:pt x="684402" y="148082"/>
                </a:lnTo>
                <a:close/>
              </a:path>
              <a:path w="987425" h="619125">
                <a:moveTo>
                  <a:pt x="803782" y="88392"/>
                </a:moveTo>
                <a:lnTo>
                  <a:pt x="774700" y="102870"/>
                </a:lnTo>
                <a:lnTo>
                  <a:pt x="780542" y="227330"/>
                </a:lnTo>
                <a:lnTo>
                  <a:pt x="808152" y="227330"/>
                </a:lnTo>
                <a:lnTo>
                  <a:pt x="803782" y="88392"/>
                </a:lnTo>
                <a:close/>
              </a:path>
              <a:path w="987425" h="619125">
                <a:moveTo>
                  <a:pt x="617347" y="181610"/>
                </a:moveTo>
                <a:lnTo>
                  <a:pt x="591184" y="194690"/>
                </a:lnTo>
                <a:lnTo>
                  <a:pt x="601852" y="216153"/>
                </a:lnTo>
                <a:lnTo>
                  <a:pt x="634633" y="216153"/>
                </a:lnTo>
                <a:lnTo>
                  <a:pt x="617347" y="181610"/>
                </a:lnTo>
                <a:close/>
              </a:path>
              <a:path w="987425" h="619125">
                <a:moveTo>
                  <a:pt x="848741" y="65786"/>
                </a:moveTo>
                <a:lnTo>
                  <a:pt x="818896" y="80772"/>
                </a:lnTo>
                <a:lnTo>
                  <a:pt x="956818" y="182752"/>
                </a:lnTo>
                <a:lnTo>
                  <a:pt x="957712" y="290068"/>
                </a:lnTo>
                <a:lnTo>
                  <a:pt x="957833" y="304673"/>
                </a:lnTo>
                <a:lnTo>
                  <a:pt x="986917" y="290068"/>
                </a:lnTo>
                <a:lnTo>
                  <a:pt x="983726" y="147193"/>
                </a:lnTo>
                <a:lnTo>
                  <a:pt x="956309" y="147193"/>
                </a:lnTo>
                <a:lnTo>
                  <a:pt x="848741" y="65786"/>
                </a:lnTo>
                <a:close/>
              </a:path>
              <a:path w="987425" h="619125">
                <a:moveTo>
                  <a:pt x="980440" y="0"/>
                </a:moveTo>
                <a:lnTo>
                  <a:pt x="951229" y="14477"/>
                </a:lnTo>
                <a:lnTo>
                  <a:pt x="956309" y="147193"/>
                </a:lnTo>
                <a:lnTo>
                  <a:pt x="983726" y="147193"/>
                </a:lnTo>
                <a:lnTo>
                  <a:pt x="98044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/>
          <p:nvPr/>
        </p:nvSpPr>
        <p:spPr>
          <a:xfrm>
            <a:off x="2317623" y="5147817"/>
            <a:ext cx="1853564" cy="912494"/>
          </a:xfrm>
          <a:custGeom>
            <a:avLst/>
            <a:gdLst/>
            <a:ahLst/>
            <a:cxnLst/>
            <a:rect l="l" t="t" r="r" b="b"/>
            <a:pathLst>
              <a:path w="1853564" h="912495">
                <a:moveTo>
                  <a:pt x="467500" y="422528"/>
                </a:moveTo>
                <a:lnTo>
                  <a:pt x="436371" y="422528"/>
                </a:lnTo>
                <a:lnTo>
                  <a:pt x="428370" y="444639"/>
                </a:lnTo>
                <a:lnTo>
                  <a:pt x="455802" y="454634"/>
                </a:lnTo>
                <a:lnTo>
                  <a:pt x="467500" y="422528"/>
                </a:lnTo>
                <a:close/>
              </a:path>
              <a:path w="1853564" h="912495">
                <a:moveTo>
                  <a:pt x="402103" y="257077"/>
                </a:moveTo>
                <a:lnTo>
                  <a:pt x="362342" y="268866"/>
                </a:lnTo>
                <a:lnTo>
                  <a:pt x="331331" y="304413"/>
                </a:lnTo>
                <a:lnTo>
                  <a:pt x="319357" y="343915"/>
                </a:lnTo>
                <a:lnTo>
                  <a:pt x="318782" y="356032"/>
                </a:lnTo>
                <a:lnTo>
                  <a:pt x="318771" y="356250"/>
                </a:lnTo>
                <a:lnTo>
                  <a:pt x="331521" y="397958"/>
                </a:lnTo>
                <a:lnTo>
                  <a:pt x="362557" y="425275"/>
                </a:lnTo>
                <a:lnTo>
                  <a:pt x="401331" y="434068"/>
                </a:lnTo>
                <a:lnTo>
                  <a:pt x="409828" y="432942"/>
                </a:lnTo>
                <a:lnTo>
                  <a:pt x="417619" y="430994"/>
                </a:lnTo>
                <a:lnTo>
                  <a:pt x="424624" y="428593"/>
                </a:lnTo>
                <a:lnTo>
                  <a:pt x="430867" y="425763"/>
                </a:lnTo>
                <a:lnTo>
                  <a:pt x="436371" y="422528"/>
                </a:lnTo>
                <a:lnTo>
                  <a:pt x="467500" y="422528"/>
                </a:lnTo>
                <a:lnTo>
                  <a:pt x="472266" y="409447"/>
                </a:lnTo>
                <a:lnTo>
                  <a:pt x="408511" y="409447"/>
                </a:lnTo>
                <a:lnTo>
                  <a:pt x="396781" y="409070"/>
                </a:lnTo>
                <a:lnTo>
                  <a:pt x="356977" y="385107"/>
                </a:lnTo>
                <a:lnTo>
                  <a:pt x="348869" y="352488"/>
                </a:lnTo>
                <a:lnTo>
                  <a:pt x="350349" y="340296"/>
                </a:lnTo>
                <a:lnTo>
                  <a:pt x="367538" y="303641"/>
                </a:lnTo>
                <a:lnTo>
                  <a:pt x="395892" y="286003"/>
                </a:lnTo>
                <a:lnTo>
                  <a:pt x="395717" y="286003"/>
                </a:lnTo>
                <a:lnTo>
                  <a:pt x="406384" y="284495"/>
                </a:lnTo>
                <a:lnTo>
                  <a:pt x="465039" y="284495"/>
                </a:lnTo>
                <a:lnTo>
                  <a:pt x="459843" y="278562"/>
                </a:lnTo>
                <a:lnTo>
                  <a:pt x="422832" y="259312"/>
                </a:lnTo>
                <a:lnTo>
                  <a:pt x="412480" y="257540"/>
                </a:lnTo>
                <a:lnTo>
                  <a:pt x="402103" y="257077"/>
                </a:lnTo>
                <a:close/>
              </a:path>
              <a:path w="1853564" h="912495">
                <a:moveTo>
                  <a:pt x="465039" y="284495"/>
                </a:moveTo>
                <a:lnTo>
                  <a:pt x="406384" y="284495"/>
                </a:lnTo>
                <a:lnTo>
                  <a:pt x="416827" y="285148"/>
                </a:lnTo>
                <a:lnTo>
                  <a:pt x="427354" y="287908"/>
                </a:lnTo>
                <a:lnTo>
                  <a:pt x="457771" y="315007"/>
                </a:lnTo>
                <a:lnTo>
                  <a:pt x="463510" y="337831"/>
                </a:lnTo>
                <a:lnTo>
                  <a:pt x="463296" y="343915"/>
                </a:lnTo>
                <a:lnTo>
                  <a:pt x="463200" y="346646"/>
                </a:lnTo>
                <a:lnTo>
                  <a:pt x="446960" y="387286"/>
                </a:lnTo>
                <a:lnTo>
                  <a:pt x="408511" y="409447"/>
                </a:lnTo>
                <a:lnTo>
                  <a:pt x="472266" y="409447"/>
                </a:lnTo>
                <a:lnTo>
                  <a:pt x="508978" y="308687"/>
                </a:lnTo>
                <a:lnTo>
                  <a:pt x="509053" y="308482"/>
                </a:lnTo>
                <a:lnTo>
                  <a:pt x="477900" y="308482"/>
                </a:lnTo>
                <a:lnTo>
                  <a:pt x="476388" y="303910"/>
                </a:lnTo>
                <a:lnTo>
                  <a:pt x="476298" y="303641"/>
                </a:lnTo>
                <a:lnTo>
                  <a:pt x="476208" y="303367"/>
                </a:lnTo>
                <a:lnTo>
                  <a:pt x="473598" y="297751"/>
                </a:lnTo>
                <a:lnTo>
                  <a:pt x="470060" y="291659"/>
                </a:lnTo>
                <a:lnTo>
                  <a:pt x="465605" y="285148"/>
                </a:lnTo>
                <a:lnTo>
                  <a:pt x="465039" y="284495"/>
                </a:lnTo>
                <a:close/>
              </a:path>
              <a:path w="1853564" h="912495">
                <a:moveTo>
                  <a:pt x="183725" y="129031"/>
                </a:moveTo>
                <a:lnTo>
                  <a:pt x="154685" y="129031"/>
                </a:lnTo>
                <a:lnTo>
                  <a:pt x="155008" y="226948"/>
                </a:lnTo>
                <a:lnTo>
                  <a:pt x="155107" y="257077"/>
                </a:lnTo>
                <a:lnTo>
                  <a:pt x="155194" y="283509"/>
                </a:lnTo>
                <a:lnTo>
                  <a:pt x="155321" y="321970"/>
                </a:lnTo>
                <a:lnTo>
                  <a:pt x="155447" y="360425"/>
                </a:lnTo>
                <a:lnTo>
                  <a:pt x="223873" y="283717"/>
                </a:lnTo>
                <a:lnTo>
                  <a:pt x="184657" y="283717"/>
                </a:lnTo>
                <a:lnTo>
                  <a:pt x="183737" y="131063"/>
                </a:lnTo>
                <a:lnTo>
                  <a:pt x="183725" y="129031"/>
                </a:lnTo>
                <a:close/>
              </a:path>
              <a:path w="1853564" h="912495">
                <a:moveTo>
                  <a:pt x="486028" y="286003"/>
                </a:moveTo>
                <a:lnTo>
                  <a:pt x="477900" y="308482"/>
                </a:lnTo>
                <a:lnTo>
                  <a:pt x="509053" y="308482"/>
                </a:lnTo>
                <a:lnTo>
                  <a:pt x="513588" y="296036"/>
                </a:lnTo>
                <a:lnTo>
                  <a:pt x="486028" y="286003"/>
                </a:lnTo>
                <a:close/>
              </a:path>
              <a:path w="1853564" h="912495">
                <a:moveTo>
                  <a:pt x="0" y="0"/>
                </a:moveTo>
                <a:lnTo>
                  <a:pt x="126" y="303910"/>
                </a:lnTo>
                <a:lnTo>
                  <a:pt x="68146" y="226948"/>
                </a:lnTo>
                <a:lnTo>
                  <a:pt x="28956" y="226948"/>
                </a:lnTo>
                <a:lnTo>
                  <a:pt x="31241" y="11302"/>
                </a:lnTo>
                <a:lnTo>
                  <a:pt x="0" y="0"/>
                </a:lnTo>
                <a:close/>
              </a:path>
              <a:path w="1853564" h="912495">
                <a:moveTo>
                  <a:pt x="328802" y="119633"/>
                </a:moveTo>
                <a:lnTo>
                  <a:pt x="184657" y="283717"/>
                </a:lnTo>
                <a:lnTo>
                  <a:pt x="223873" y="283717"/>
                </a:lnTo>
                <a:lnTo>
                  <a:pt x="360044" y="131063"/>
                </a:lnTo>
                <a:lnTo>
                  <a:pt x="328802" y="119633"/>
                </a:lnTo>
                <a:close/>
              </a:path>
              <a:path w="1853564" h="912495">
                <a:moveTo>
                  <a:pt x="183260" y="51942"/>
                </a:moveTo>
                <a:lnTo>
                  <a:pt x="28956" y="226948"/>
                </a:lnTo>
                <a:lnTo>
                  <a:pt x="68146" y="226948"/>
                </a:lnTo>
                <a:lnTo>
                  <a:pt x="154685" y="129031"/>
                </a:lnTo>
                <a:lnTo>
                  <a:pt x="183725" y="129031"/>
                </a:lnTo>
                <a:lnTo>
                  <a:pt x="183260" y="51942"/>
                </a:lnTo>
                <a:close/>
              </a:path>
              <a:path w="1853564" h="912495">
                <a:moveTo>
                  <a:pt x="701865" y="367506"/>
                </a:moveTo>
                <a:lnTo>
                  <a:pt x="657764" y="385837"/>
                </a:lnTo>
                <a:lnTo>
                  <a:pt x="628903" y="428878"/>
                </a:lnTo>
                <a:lnTo>
                  <a:pt x="622680" y="455053"/>
                </a:lnTo>
                <a:lnTo>
                  <a:pt x="622604" y="455498"/>
                </a:lnTo>
                <a:lnTo>
                  <a:pt x="621992" y="469187"/>
                </a:lnTo>
                <a:lnTo>
                  <a:pt x="623407" y="480587"/>
                </a:lnTo>
                <a:lnTo>
                  <a:pt x="642943" y="518426"/>
                </a:lnTo>
                <a:lnTo>
                  <a:pt x="677037" y="540359"/>
                </a:lnTo>
                <a:lnTo>
                  <a:pt x="707389" y="545871"/>
                </a:lnTo>
                <a:lnTo>
                  <a:pt x="714223" y="545535"/>
                </a:lnTo>
                <a:lnTo>
                  <a:pt x="714664" y="545535"/>
                </a:lnTo>
                <a:lnTo>
                  <a:pt x="721708" y="544506"/>
                </a:lnTo>
                <a:lnTo>
                  <a:pt x="721958" y="544506"/>
                </a:lnTo>
                <a:lnTo>
                  <a:pt x="729696" y="542612"/>
                </a:lnTo>
                <a:lnTo>
                  <a:pt x="765809" y="521563"/>
                </a:lnTo>
                <a:lnTo>
                  <a:pt x="764137" y="519658"/>
                </a:lnTo>
                <a:lnTo>
                  <a:pt x="699275" y="519658"/>
                </a:lnTo>
                <a:lnTo>
                  <a:pt x="692784" y="518426"/>
                </a:lnTo>
                <a:lnTo>
                  <a:pt x="656291" y="488683"/>
                </a:lnTo>
                <a:lnTo>
                  <a:pt x="651557" y="467579"/>
                </a:lnTo>
                <a:lnTo>
                  <a:pt x="652427" y="456628"/>
                </a:lnTo>
                <a:lnTo>
                  <a:pt x="652476" y="456018"/>
                </a:lnTo>
                <a:lnTo>
                  <a:pt x="655574" y="443737"/>
                </a:lnTo>
                <a:lnTo>
                  <a:pt x="726778" y="443737"/>
                </a:lnTo>
                <a:lnTo>
                  <a:pt x="665733" y="421512"/>
                </a:lnTo>
                <a:lnTo>
                  <a:pt x="701131" y="395271"/>
                </a:lnTo>
                <a:lnTo>
                  <a:pt x="709771" y="394271"/>
                </a:lnTo>
                <a:lnTo>
                  <a:pt x="769374" y="394271"/>
                </a:lnTo>
                <a:lnTo>
                  <a:pt x="764492" y="389175"/>
                </a:lnTo>
                <a:lnTo>
                  <a:pt x="756538" y="383031"/>
                </a:lnTo>
                <a:lnTo>
                  <a:pt x="747156" y="377555"/>
                </a:lnTo>
                <a:lnTo>
                  <a:pt x="736345" y="372744"/>
                </a:lnTo>
                <a:lnTo>
                  <a:pt x="718629" y="368339"/>
                </a:lnTo>
                <a:lnTo>
                  <a:pt x="701865" y="367506"/>
                </a:lnTo>
                <a:close/>
              </a:path>
              <a:path w="1853564" h="912495">
                <a:moveTo>
                  <a:pt x="747394" y="500583"/>
                </a:moveTo>
                <a:lnTo>
                  <a:pt x="711072" y="519658"/>
                </a:lnTo>
                <a:lnTo>
                  <a:pt x="764137" y="519658"/>
                </a:lnTo>
                <a:lnTo>
                  <a:pt x="747394" y="500583"/>
                </a:lnTo>
                <a:close/>
              </a:path>
              <a:path w="1853564" h="912495">
                <a:moveTo>
                  <a:pt x="726778" y="443737"/>
                </a:moveTo>
                <a:lnTo>
                  <a:pt x="655574" y="443737"/>
                </a:lnTo>
                <a:lnTo>
                  <a:pt x="779018" y="488683"/>
                </a:lnTo>
                <a:lnTo>
                  <a:pt x="787166" y="456628"/>
                </a:lnTo>
                <a:lnTo>
                  <a:pt x="787257" y="456018"/>
                </a:lnTo>
                <a:lnTo>
                  <a:pt x="787334" y="455498"/>
                </a:lnTo>
                <a:lnTo>
                  <a:pt x="759078" y="455498"/>
                </a:lnTo>
                <a:lnTo>
                  <a:pt x="726778" y="443737"/>
                </a:lnTo>
                <a:close/>
              </a:path>
              <a:path w="1853564" h="912495">
                <a:moveTo>
                  <a:pt x="560324" y="313054"/>
                </a:moveTo>
                <a:lnTo>
                  <a:pt x="551179" y="338200"/>
                </a:lnTo>
                <a:lnTo>
                  <a:pt x="568070" y="344296"/>
                </a:lnTo>
                <a:lnTo>
                  <a:pt x="519429" y="477799"/>
                </a:lnTo>
                <a:lnTo>
                  <a:pt x="546988" y="487794"/>
                </a:lnTo>
                <a:lnTo>
                  <a:pt x="595502" y="354329"/>
                </a:lnTo>
                <a:lnTo>
                  <a:pt x="626710" y="354329"/>
                </a:lnTo>
                <a:lnTo>
                  <a:pt x="632206" y="339216"/>
                </a:lnTo>
                <a:lnTo>
                  <a:pt x="604646" y="329183"/>
                </a:lnTo>
                <a:lnTo>
                  <a:pt x="608309" y="319150"/>
                </a:lnTo>
                <a:lnTo>
                  <a:pt x="577214" y="319150"/>
                </a:lnTo>
                <a:lnTo>
                  <a:pt x="560324" y="313054"/>
                </a:lnTo>
                <a:close/>
              </a:path>
              <a:path w="1853564" h="912495">
                <a:moveTo>
                  <a:pt x="769374" y="394271"/>
                </a:moveTo>
                <a:lnTo>
                  <a:pt x="709771" y="394271"/>
                </a:lnTo>
                <a:lnTo>
                  <a:pt x="718554" y="394890"/>
                </a:lnTo>
                <a:lnTo>
                  <a:pt x="727456" y="397128"/>
                </a:lnTo>
                <a:lnTo>
                  <a:pt x="757168" y="427707"/>
                </a:lnTo>
                <a:lnTo>
                  <a:pt x="759818" y="446474"/>
                </a:lnTo>
                <a:lnTo>
                  <a:pt x="759115" y="455053"/>
                </a:lnTo>
                <a:lnTo>
                  <a:pt x="759078" y="455498"/>
                </a:lnTo>
                <a:lnTo>
                  <a:pt x="787334" y="455498"/>
                </a:lnTo>
                <a:lnTo>
                  <a:pt x="787400" y="455053"/>
                </a:lnTo>
                <a:lnTo>
                  <a:pt x="788019" y="446474"/>
                </a:lnTo>
                <a:lnTo>
                  <a:pt x="787971" y="438381"/>
                </a:lnTo>
                <a:lnTo>
                  <a:pt x="771016" y="395985"/>
                </a:lnTo>
                <a:lnTo>
                  <a:pt x="769374" y="394271"/>
                </a:lnTo>
                <a:close/>
              </a:path>
              <a:path w="1853564" h="912495">
                <a:moveTo>
                  <a:pt x="626710" y="354329"/>
                </a:moveTo>
                <a:lnTo>
                  <a:pt x="595502" y="354329"/>
                </a:lnTo>
                <a:lnTo>
                  <a:pt x="623062" y="364362"/>
                </a:lnTo>
                <a:lnTo>
                  <a:pt x="626710" y="354329"/>
                </a:lnTo>
                <a:close/>
              </a:path>
              <a:path w="1853564" h="912495">
                <a:moveTo>
                  <a:pt x="598043" y="261746"/>
                </a:moveTo>
                <a:lnTo>
                  <a:pt x="577214" y="319150"/>
                </a:lnTo>
                <a:lnTo>
                  <a:pt x="608309" y="319150"/>
                </a:lnTo>
                <a:lnTo>
                  <a:pt x="625601" y="271779"/>
                </a:lnTo>
                <a:lnTo>
                  <a:pt x="598043" y="261746"/>
                </a:lnTo>
                <a:close/>
              </a:path>
              <a:path w="1853564" h="912495">
                <a:moveTo>
                  <a:pt x="986027" y="467931"/>
                </a:moveTo>
                <a:lnTo>
                  <a:pt x="896238" y="714514"/>
                </a:lnTo>
                <a:lnTo>
                  <a:pt x="923797" y="724522"/>
                </a:lnTo>
                <a:lnTo>
                  <a:pt x="963802" y="614451"/>
                </a:lnTo>
                <a:lnTo>
                  <a:pt x="987322" y="614451"/>
                </a:lnTo>
                <a:lnTo>
                  <a:pt x="978280" y="581571"/>
                </a:lnTo>
                <a:lnTo>
                  <a:pt x="979519" y="569645"/>
                </a:lnTo>
                <a:lnTo>
                  <a:pt x="996775" y="533574"/>
                </a:lnTo>
                <a:lnTo>
                  <a:pt x="1036796" y="514145"/>
                </a:lnTo>
                <a:lnTo>
                  <a:pt x="1100659" y="514145"/>
                </a:lnTo>
                <a:lnTo>
                  <a:pt x="1099663" y="512953"/>
                </a:lnTo>
                <a:lnTo>
                  <a:pt x="1091009" y="505504"/>
                </a:lnTo>
                <a:lnTo>
                  <a:pt x="1082332" y="500075"/>
                </a:lnTo>
                <a:lnTo>
                  <a:pt x="1005459" y="500075"/>
                </a:lnTo>
                <a:lnTo>
                  <a:pt x="1013460" y="477939"/>
                </a:lnTo>
                <a:lnTo>
                  <a:pt x="986027" y="467931"/>
                </a:lnTo>
                <a:close/>
              </a:path>
              <a:path w="1853564" h="912495">
                <a:moveTo>
                  <a:pt x="987322" y="614451"/>
                </a:moveTo>
                <a:lnTo>
                  <a:pt x="963802" y="614451"/>
                </a:lnTo>
                <a:lnTo>
                  <a:pt x="966493" y="621744"/>
                </a:lnTo>
                <a:lnTo>
                  <a:pt x="992473" y="652843"/>
                </a:lnTo>
                <a:lnTo>
                  <a:pt x="1033065" y="666381"/>
                </a:lnTo>
                <a:lnTo>
                  <a:pt x="1043795" y="666381"/>
                </a:lnTo>
                <a:lnTo>
                  <a:pt x="1083706" y="650804"/>
                </a:lnTo>
                <a:lnTo>
                  <a:pt x="1096447" y="638725"/>
                </a:lnTo>
                <a:lnTo>
                  <a:pt x="1037939" y="638725"/>
                </a:lnTo>
                <a:lnTo>
                  <a:pt x="1026580" y="638374"/>
                </a:lnTo>
                <a:lnTo>
                  <a:pt x="1014602" y="635533"/>
                </a:lnTo>
                <a:lnTo>
                  <a:pt x="1003432" y="629972"/>
                </a:lnTo>
                <a:lnTo>
                  <a:pt x="994298" y="622892"/>
                </a:lnTo>
                <a:lnTo>
                  <a:pt x="987322" y="614451"/>
                </a:lnTo>
                <a:close/>
              </a:path>
              <a:path w="1853564" h="912495">
                <a:moveTo>
                  <a:pt x="1100659" y="514145"/>
                </a:moveTo>
                <a:lnTo>
                  <a:pt x="1036796" y="514145"/>
                </a:lnTo>
                <a:lnTo>
                  <a:pt x="1047107" y="514632"/>
                </a:lnTo>
                <a:lnTo>
                  <a:pt x="1057275" y="517194"/>
                </a:lnTo>
                <a:lnTo>
                  <a:pt x="1087374" y="545363"/>
                </a:lnTo>
                <a:lnTo>
                  <a:pt x="1092453" y="568371"/>
                </a:lnTo>
                <a:lnTo>
                  <a:pt x="1091257" y="581571"/>
                </a:lnTo>
                <a:lnTo>
                  <a:pt x="1075832" y="617048"/>
                </a:lnTo>
                <a:lnTo>
                  <a:pt x="1037939" y="638725"/>
                </a:lnTo>
                <a:lnTo>
                  <a:pt x="1096447" y="638725"/>
                </a:lnTo>
                <a:lnTo>
                  <a:pt x="1119127" y="595147"/>
                </a:lnTo>
                <a:lnTo>
                  <a:pt x="1122072" y="573095"/>
                </a:lnTo>
                <a:lnTo>
                  <a:pt x="1121664" y="561974"/>
                </a:lnTo>
                <a:lnTo>
                  <a:pt x="1120020" y="551080"/>
                </a:lnTo>
                <a:lnTo>
                  <a:pt x="1116996" y="540704"/>
                </a:lnTo>
                <a:lnTo>
                  <a:pt x="1112591" y="530844"/>
                </a:lnTo>
                <a:lnTo>
                  <a:pt x="1106804" y="521500"/>
                </a:lnTo>
                <a:lnTo>
                  <a:pt x="1100659" y="514145"/>
                </a:lnTo>
                <a:close/>
              </a:path>
              <a:path w="1853564" h="912495">
                <a:moveTo>
                  <a:pt x="862838" y="423163"/>
                </a:moveTo>
                <a:lnTo>
                  <a:pt x="805244" y="581571"/>
                </a:lnTo>
                <a:lnTo>
                  <a:pt x="805179" y="581748"/>
                </a:lnTo>
                <a:lnTo>
                  <a:pt x="832612" y="591756"/>
                </a:lnTo>
                <a:lnTo>
                  <a:pt x="863091" y="508012"/>
                </a:lnTo>
                <a:lnTo>
                  <a:pt x="866552" y="499150"/>
                </a:lnTo>
                <a:lnTo>
                  <a:pt x="887657" y="468642"/>
                </a:lnTo>
                <a:lnTo>
                  <a:pt x="890904" y="466521"/>
                </a:lnTo>
                <a:lnTo>
                  <a:pt x="894588" y="465239"/>
                </a:lnTo>
                <a:lnTo>
                  <a:pt x="903224" y="464057"/>
                </a:lnTo>
                <a:lnTo>
                  <a:pt x="942914" y="464057"/>
                </a:lnTo>
                <a:lnTo>
                  <a:pt x="949832" y="457771"/>
                </a:lnTo>
                <a:lnTo>
                  <a:pt x="946912" y="454723"/>
                </a:lnTo>
                <a:lnTo>
                  <a:pt x="943610" y="451789"/>
                </a:lnTo>
                <a:lnTo>
                  <a:pt x="941571" y="450291"/>
                </a:lnTo>
                <a:lnTo>
                  <a:pt x="884046" y="450291"/>
                </a:lnTo>
                <a:lnTo>
                  <a:pt x="890269" y="433069"/>
                </a:lnTo>
                <a:lnTo>
                  <a:pt x="862838" y="423163"/>
                </a:lnTo>
                <a:close/>
              </a:path>
              <a:path w="1853564" h="912495">
                <a:moveTo>
                  <a:pt x="1043177" y="489242"/>
                </a:moveTo>
                <a:lnTo>
                  <a:pt x="1034462" y="489634"/>
                </a:lnTo>
                <a:lnTo>
                  <a:pt x="1025271" y="491572"/>
                </a:lnTo>
                <a:lnTo>
                  <a:pt x="1015603" y="495053"/>
                </a:lnTo>
                <a:lnTo>
                  <a:pt x="1005459" y="500075"/>
                </a:lnTo>
                <a:lnTo>
                  <a:pt x="1082332" y="500075"/>
                </a:lnTo>
                <a:lnTo>
                  <a:pt x="1043177" y="489242"/>
                </a:lnTo>
                <a:close/>
              </a:path>
              <a:path w="1853564" h="912495">
                <a:moveTo>
                  <a:pt x="942914" y="464057"/>
                </a:moveTo>
                <a:lnTo>
                  <a:pt x="903224" y="464057"/>
                </a:lnTo>
                <a:lnTo>
                  <a:pt x="908050" y="464731"/>
                </a:lnTo>
                <a:lnTo>
                  <a:pt x="915796" y="467398"/>
                </a:lnTo>
                <a:lnTo>
                  <a:pt x="918082" y="468642"/>
                </a:lnTo>
                <a:lnTo>
                  <a:pt x="920605" y="470496"/>
                </a:lnTo>
                <a:lnTo>
                  <a:pt x="923035" y="472185"/>
                </a:lnTo>
                <a:lnTo>
                  <a:pt x="925449" y="474675"/>
                </a:lnTo>
                <a:lnTo>
                  <a:pt x="927799" y="477939"/>
                </a:lnTo>
                <a:lnTo>
                  <a:pt x="927637" y="477939"/>
                </a:lnTo>
                <a:lnTo>
                  <a:pt x="942914" y="464057"/>
                </a:lnTo>
                <a:close/>
              </a:path>
              <a:path w="1853564" h="912495">
                <a:moveTo>
                  <a:pt x="912368" y="439851"/>
                </a:moveTo>
                <a:lnTo>
                  <a:pt x="904753" y="440497"/>
                </a:lnTo>
                <a:lnTo>
                  <a:pt x="905353" y="440497"/>
                </a:lnTo>
                <a:lnTo>
                  <a:pt x="899413" y="442201"/>
                </a:lnTo>
                <a:lnTo>
                  <a:pt x="891539" y="445363"/>
                </a:lnTo>
                <a:lnTo>
                  <a:pt x="886459" y="448055"/>
                </a:lnTo>
                <a:lnTo>
                  <a:pt x="884046" y="450291"/>
                </a:lnTo>
                <a:lnTo>
                  <a:pt x="941571" y="450291"/>
                </a:lnTo>
                <a:lnTo>
                  <a:pt x="935989" y="446189"/>
                </a:lnTo>
                <a:lnTo>
                  <a:pt x="931926" y="443979"/>
                </a:lnTo>
                <a:lnTo>
                  <a:pt x="927607" y="442379"/>
                </a:lnTo>
                <a:lnTo>
                  <a:pt x="919702" y="440497"/>
                </a:lnTo>
                <a:lnTo>
                  <a:pt x="912368" y="439851"/>
                </a:lnTo>
                <a:close/>
              </a:path>
              <a:path w="1853564" h="912495">
                <a:moveTo>
                  <a:pt x="1361166" y="607150"/>
                </a:moveTo>
                <a:lnTo>
                  <a:pt x="1360483" y="607150"/>
                </a:lnTo>
                <a:lnTo>
                  <a:pt x="1343880" y="609298"/>
                </a:lnTo>
                <a:lnTo>
                  <a:pt x="1300543" y="635046"/>
                </a:lnTo>
                <a:lnTo>
                  <a:pt x="1277492" y="684360"/>
                </a:lnTo>
                <a:lnTo>
                  <a:pt x="1276350" y="701836"/>
                </a:lnTo>
                <a:lnTo>
                  <a:pt x="1278636" y="718593"/>
                </a:lnTo>
                <a:lnTo>
                  <a:pt x="1284351" y="734631"/>
                </a:lnTo>
                <a:lnTo>
                  <a:pt x="1293050" y="749084"/>
                </a:lnTo>
                <a:lnTo>
                  <a:pt x="1293139" y="749233"/>
                </a:lnTo>
                <a:lnTo>
                  <a:pt x="1335913" y="780110"/>
                </a:lnTo>
                <a:lnTo>
                  <a:pt x="1371647" y="786044"/>
                </a:lnTo>
                <a:lnTo>
                  <a:pt x="1388473" y="783917"/>
                </a:lnTo>
                <a:lnTo>
                  <a:pt x="1404619" y="778395"/>
                </a:lnTo>
                <a:lnTo>
                  <a:pt x="1419318" y="769792"/>
                </a:lnTo>
                <a:lnTo>
                  <a:pt x="1430638" y="759491"/>
                </a:lnTo>
                <a:lnTo>
                  <a:pt x="1366980" y="759491"/>
                </a:lnTo>
                <a:lnTo>
                  <a:pt x="1355921" y="758653"/>
                </a:lnTo>
                <a:lnTo>
                  <a:pt x="1317871" y="736437"/>
                </a:lnTo>
                <a:lnTo>
                  <a:pt x="1305782" y="703838"/>
                </a:lnTo>
                <a:lnTo>
                  <a:pt x="1306690" y="691667"/>
                </a:lnTo>
                <a:lnTo>
                  <a:pt x="1324276" y="652573"/>
                </a:lnTo>
                <a:lnTo>
                  <a:pt x="1354208" y="635046"/>
                </a:lnTo>
                <a:lnTo>
                  <a:pt x="1354005" y="635046"/>
                </a:lnTo>
                <a:lnTo>
                  <a:pt x="1365377" y="633671"/>
                </a:lnTo>
                <a:lnTo>
                  <a:pt x="1429897" y="633671"/>
                </a:lnTo>
                <a:lnTo>
                  <a:pt x="1427988" y="631599"/>
                </a:lnTo>
                <a:lnTo>
                  <a:pt x="1413696" y="621248"/>
                </a:lnTo>
                <a:lnTo>
                  <a:pt x="1396618" y="613054"/>
                </a:lnTo>
                <a:lnTo>
                  <a:pt x="1378309" y="608370"/>
                </a:lnTo>
                <a:lnTo>
                  <a:pt x="1361166" y="607150"/>
                </a:lnTo>
                <a:close/>
              </a:path>
              <a:path w="1853564" h="912495">
                <a:moveTo>
                  <a:pt x="1429897" y="633671"/>
                </a:moveTo>
                <a:lnTo>
                  <a:pt x="1365377" y="633671"/>
                </a:lnTo>
                <a:lnTo>
                  <a:pt x="1376517" y="634495"/>
                </a:lnTo>
                <a:lnTo>
                  <a:pt x="1387728" y="637476"/>
                </a:lnTo>
                <a:lnTo>
                  <a:pt x="1421129" y="666622"/>
                </a:lnTo>
                <a:lnTo>
                  <a:pt x="1426765" y="689681"/>
                </a:lnTo>
                <a:lnTo>
                  <a:pt x="1425766" y="701836"/>
                </a:lnTo>
                <a:lnTo>
                  <a:pt x="1408112" y="740894"/>
                </a:lnTo>
                <a:lnTo>
                  <a:pt x="1366980" y="759491"/>
                </a:lnTo>
                <a:lnTo>
                  <a:pt x="1430638" y="759491"/>
                </a:lnTo>
                <a:lnTo>
                  <a:pt x="1454933" y="709169"/>
                </a:lnTo>
                <a:lnTo>
                  <a:pt x="1456134" y="691667"/>
                </a:lnTo>
                <a:lnTo>
                  <a:pt x="1453929" y="674869"/>
                </a:lnTo>
                <a:lnTo>
                  <a:pt x="1448307" y="658774"/>
                </a:lnTo>
                <a:lnTo>
                  <a:pt x="1439639" y="644313"/>
                </a:lnTo>
                <a:lnTo>
                  <a:pt x="1439517" y="644108"/>
                </a:lnTo>
                <a:lnTo>
                  <a:pt x="1429897" y="633671"/>
                </a:lnTo>
                <a:close/>
              </a:path>
              <a:path w="1853564" h="912495">
                <a:moveTo>
                  <a:pt x="1197990" y="545071"/>
                </a:moveTo>
                <a:lnTo>
                  <a:pt x="1140205" y="703706"/>
                </a:lnTo>
                <a:lnTo>
                  <a:pt x="1167764" y="713714"/>
                </a:lnTo>
                <a:lnTo>
                  <a:pt x="1198244" y="629970"/>
                </a:lnTo>
                <a:lnTo>
                  <a:pt x="1201650" y="621248"/>
                </a:lnTo>
                <a:lnTo>
                  <a:pt x="1222810" y="590600"/>
                </a:lnTo>
                <a:lnTo>
                  <a:pt x="1226057" y="588479"/>
                </a:lnTo>
                <a:lnTo>
                  <a:pt x="1229740" y="587184"/>
                </a:lnTo>
                <a:lnTo>
                  <a:pt x="1238250" y="586016"/>
                </a:lnTo>
                <a:lnTo>
                  <a:pt x="1277980" y="586016"/>
                </a:lnTo>
                <a:lnTo>
                  <a:pt x="1284859" y="579729"/>
                </a:lnTo>
                <a:lnTo>
                  <a:pt x="1282064" y="576681"/>
                </a:lnTo>
                <a:lnTo>
                  <a:pt x="1278636" y="573747"/>
                </a:lnTo>
                <a:lnTo>
                  <a:pt x="1276579" y="572236"/>
                </a:lnTo>
                <a:lnTo>
                  <a:pt x="1219200" y="572236"/>
                </a:lnTo>
                <a:lnTo>
                  <a:pt x="1225423" y="555078"/>
                </a:lnTo>
                <a:lnTo>
                  <a:pt x="1197990" y="545071"/>
                </a:lnTo>
                <a:close/>
              </a:path>
              <a:path w="1853564" h="912495">
                <a:moveTo>
                  <a:pt x="1277980" y="586016"/>
                </a:moveTo>
                <a:lnTo>
                  <a:pt x="1238250" y="586016"/>
                </a:lnTo>
                <a:lnTo>
                  <a:pt x="1243202" y="586689"/>
                </a:lnTo>
                <a:lnTo>
                  <a:pt x="1248790" y="588619"/>
                </a:lnTo>
                <a:lnTo>
                  <a:pt x="1250950" y="589343"/>
                </a:lnTo>
                <a:lnTo>
                  <a:pt x="1253236" y="590600"/>
                </a:lnTo>
                <a:lnTo>
                  <a:pt x="1255758" y="592454"/>
                </a:lnTo>
                <a:lnTo>
                  <a:pt x="1258189" y="594144"/>
                </a:lnTo>
                <a:lnTo>
                  <a:pt x="1260475" y="596620"/>
                </a:lnTo>
                <a:lnTo>
                  <a:pt x="1262888" y="599808"/>
                </a:lnTo>
                <a:lnTo>
                  <a:pt x="1277980" y="586016"/>
                </a:lnTo>
                <a:close/>
              </a:path>
              <a:path w="1853564" h="912495">
                <a:moveTo>
                  <a:pt x="1247521" y="561822"/>
                </a:moveTo>
                <a:lnTo>
                  <a:pt x="1239736" y="562469"/>
                </a:lnTo>
                <a:lnTo>
                  <a:pt x="1240461" y="562469"/>
                </a:lnTo>
                <a:lnTo>
                  <a:pt x="1234566" y="564159"/>
                </a:lnTo>
                <a:lnTo>
                  <a:pt x="1226692" y="567321"/>
                </a:lnTo>
                <a:lnTo>
                  <a:pt x="1221486" y="570014"/>
                </a:lnTo>
                <a:lnTo>
                  <a:pt x="1219200" y="572236"/>
                </a:lnTo>
                <a:lnTo>
                  <a:pt x="1276579" y="572236"/>
                </a:lnTo>
                <a:lnTo>
                  <a:pt x="1271015" y="568147"/>
                </a:lnTo>
                <a:lnTo>
                  <a:pt x="1267078" y="565937"/>
                </a:lnTo>
                <a:lnTo>
                  <a:pt x="1262761" y="564324"/>
                </a:lnTo>
                <a:lnTo>
                  <a:pt x="1254855" y="562469"/>
                </a:lnTo>
                <a:lnTo>
                  <a:pt x="1247521" y="561822"/>
                </a:lnTo>
                <a:close/>
              </a:path>
              <a:path w="1853564" h="912495">
                <a:moveTo>
                  <a:pt x="1571275" y="683731"/>
                </a:moveTo>
                <a:lnTo>
                  <a:pt x="1523581" y="700218"/>
                </a:lnTo>
                <a:lnTo>
                  <a:pt x="1492630" y="742784"/>
                </a:lnTo>
                <a:lnTo>
                  <a:pt x="1486820" y="778451"/>
                </a:lnTo>
                <a:lnTo>
                  <a:pt x="1489130" y="795207"/>
                </a:lnTo>
                <a:lnTo>
                  <a:pt x="1515205" y="838293"/>
                </a:lnTo>
                <a:lnTo>
                  <a:pt x="1564588" y="861388"/>
                </a:lnTo>
                <a:lnTo>
                  <a:pt x="1582134" y="862660"/>
                </a:lnTo>
                <a:lnTo>
                  <a:pt x="1598965" y="860531"/>
                </a:lnTo>
                <a:lnTo>
                  <a:pt x="1615059" y="855002"/>
                </a:lnTo>
                <a:lnTo>
                  <a:pt x="1629775" y="846398"/>
                </a:lnTo>
                <a:lnTo>
                  <a:pt x="1641116" y="836102"/>
                </a:lnTo>
                <a:lnTo>
                  <a:pt x="1577482" y="836102"/>
                </a:lnTo>
                <a:lnTo>
                  <a:pt x="1566416" y="835261"/>
                </a:lnTo>
                <a:lnTo>
                  <a:pt x="1528381" y="813043"/>
                </a:lnTo>
                <a:lnTo>
                  <a:pt x="1516268" y="780449"/>
                </a:lnTo>
                <a:lnTo>
                  <a:pt x="1517181" y="768278"/>
                </a:lnTo>
                <a:lnTo>
                  <a:pt x="1534826" y="729181"/>
                </a:lnTo>
                <a:lnTo>
                  <a:pt x="1564756" y="711663"/>
                </a:lnTo>
                <a:lnTo>
                  <a:pt x="1564553" y="711663"/>
                </a:lnTo>
                <a:lnTo>
                  <a:pt x="1575895" y="710285"/>
                </a:lnTo>
                <a:lnTo>
                  <a:pt x="1640443" y="710285"/>
                </a:lnTo>
                <a:lnTo>
                  <a:pt x="1638538" y="708212"/>
                </a:lnTo>
                <a:lnTo>
                  <a:pt x="1624260" y="697865"/>
                </a:lnTo>
                <a:lnTo>
                  <a:pt x="1607185" y="689673"/>
                </a:lnTo>
                <a:lnTo>
                  <a:pt x="1588873" y="684987"/>
                </a:lnTo>
                <a:lnTo>
                  <a:pt x="1571275" y="683731"/>
                </a:lnTo>
                <a:close/>
              </a:path>
              <a:path w="1853564" h="912495">
                <a:moveTo>
                  <a:pt x="1640443" y="710285"/>
                </a:moveTo>
                <a:lnTo>
                  <a:pt x="1575895" y="710285"/>
                </a:lnTo>
                <a:lnTo>
                  <a:pt x="1587029" y="711109"/>
                </a:lnTo>
                <a:lnTo>
                  <a:pt x="1598294" y="714095"/>
                </a:lnTo>
                <a:lnTo>
                  <a:pt x="1631696" y="743242"/>
                </a:lnTo>
                <a:lnTo>
                  <a:pt x="1637331" y="766300"/>
                </a:lnTo>
                <a:lnTo>
                  <a:pt x="1636333" y="778451"/>
                </a:lnTo>
                <a:lnTo>
                  <a:pt x="1618583" y="817506"/>
                </a:lnTo>
                <a:lnTo>
                  <a:pt x="1577482" y="836102"/>
                </a:lnTo>
                <a:lnTo>
                  <a:pt x="1641116" y="836102"/>
                </a:lnTo>
                <a:lnTo>
                  <a:pt x="1665444" y="785781"/>
                </a:lnTo>
                <a:lnTo>
                  <a:pt x="1666668" y="768278"/>
                </a:lnTo>
                <a:lnTo>
                  <a:pt x="1664440" y="751477"/>
                </a:lnTo>
                <a:lnTo>
                  <a:pt x="1658747" y="735380"/>
                </a:lnTo>
                <a:lnTo>
                  <a:pt x="1650153" y="720924"/>
                </a:lnTo>
                <a:lnTo>
                  <a:pt x="1650029" y="720716"/>
                </a:lnTo>
                <a:lnTo>
                  <a:pt x="1640443" y="710285"/>
                </a:lnTo>
                <a:close/>
              </a:path>
              <a:path w="1853564" h="912495">
                <a:moveTo>
                  <a:pt x="1727580" y="737831"/>
                </a:moveTo>
                <a:lnTo>
                  <a:pt x="1718437" y="763015"/>
                </a:lnTo>
                <a:lnTo>
                  <a:pt x="1733803" y="768591"/>
                </a:lnTo>
                <a:lnTo>
                  <a:pt x="1685163" y="902030"/>
                </a:lnTo>
                <a:lnTo>
                  <a:pt x="1712722" y="912037"/>
                </a:lnTo>
                <a:lnTo>
                  <a:pt x="1761236" y="778586"/>
                </a:lnTo>
                <a:lnTo>
                  <a:pt x="1805377" y="778586"/>
                </a:lnTo>
                <a:lnTo>
                  <a:pt x="1809368" y="767587"/>
                </a:lnTo>
                <a:lnTo>
                  <a:pt x="1770379" y="753402"/>
                </a:lnTo>
                <a:lnTo>
                  <a:pt x="1774028" y="743394"/>
                </a:lnTo>
                <a:lnTo>
                  <a:pt x="1742948" y="743394"/>
                </a:lnTo>
                <a:lnTo>
                  <a:pt x="1727580" y="737831"/>
                </a:lnTo>
                <a:close/>
              </a:path>
              <a:path w="1853564" h="912495">
                <a:moveTo>
                  <a:pt x="1805377" y="778586"/>
                </a:moveTo>
                <a:lnTo>
                  <a:pt x="1761236" y="778586"/>
                </a:lnTo>
                <a:lnTo>
                  <a:pt x="1800225" y="792784"/>
                </a:lnTo>
                <a:lnTo>
                  <a:pt x="1805377" y="778586"/>
                </a:lnTo>
                <a:close/>
              </a:path>
              <a:path w="1853564" h="912495">
                <a:moveTo>
                  <a:pt x="1810257" y="632294"/>
                </a:moveTo>
                <a:lnTo>
                  <a:pt x="1774189" y="659066"/>
                </a:lnTo>
                <a:lnTo>
                  <a:pt x="1768093" y="674154"/>
                </a:lnTo>
                <a:lnTo>
                  <a:pt x="1742948" y="743394"/>
                </a:lnTo>
                <a:lnTo>
                  <a:pt x="1774028" y="743394"/>
                </a:lnTo>
                <a:lnTo>
                  <a:pt x="1794510" y="687209"/>
                </a:lnTo>
                <a:lnTo>
                  <a:pt x="1796034" y="682904"/>
                </a:lnTo>
                <a:lnTo>
                  <a:pt x="1797685" y="678802"/>
                </a:lnTo>
                <a:lnTo>
                  <a:pt x="1813178" y="661669"/>
                </a:lnTo>
                <a:lnTo>
                  <a:pt x="1847981" y="661669"/>
                </a:lnTo>
                <a:lnTo>
                  <a:pt x="1853438" y="646760"/>
                </a:lnTo>
                <a:lnTo>
                  <a:pt x="1852040" y="645553"/>
                </a:lnTo>
                <a:lnTo>
                  <a:pt x="1850009" y="643966"/>
                </a:lnTo>
                <a:lnTo>
                  <a:pt x="1846961" y="641997"/>
                </a:lnTo>
                <a:lnTo>
                  <a:pt x="1844039" y="640029"/>
                </a:lnTo>
                <a:lnTo>
                  <a:pt x="1840102" y="638098"/>
                </a:lnTo>
                <a:lnTo>
                  <a:pt x="1835150" y="636219"/>
                </a:lnTo>
                <a:lnTo>
                  <a:pt x="1828800" y="633933"/>
                </a:lnTo>
                <a:lnTo>
                  <a:pt x="1822577" y="632688"/>
                </a:lnTo>
                <a:lnTo>
                  <a:pt x="1810257" y="632294"/>
                </a:lnTo>
                <a:close/>
              </a:path>
              <a:path w="1853564" h="912495">
                <a:moveTo>
                  <a:pt x="1847981" y="661669"/>
                </a:moveTo>
                <a:lnTo>
                  <a:pt x="1820487" y="661669"/>
                </a:lnTo>
                <a:lnTo>
                  <a:pt x="1823847" y="662279"/>
                </a:lnTo>
                <a:lnTo>
                  <a:pt x="1826894" y="663498"/>
                </a:lnTo>
                <a:lnTo>
                  <a:pt x="1843659" y="673480"/>
                </a:lnTo>
                <a:lnTo>
                  <a:pt x="1847981" y="66166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39339" y="1118616"/>
            <a:ext cx="1340739" cy="729059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365113" y="4736591"/>
            <a:ext cx="3264281" cy="1397012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4900295" y="3225673"/>
            <a:ext cx="3074670" cy="521334"/>
            <a:chOff x="4900295" y="3225673"/>
            <a:chExt cx="3074670" cy="521334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00295" y="3225673"/>
              <a:ext cx="1769872" cy="521207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593713" y="3225673"/>
              <a:ext cx="1381125" cy="521207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763014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4645660" cy="455930"/>
            <a:chOff x="929639" y="1810766"/>
            <a:chExt cx="4645660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1099477" cy="455675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29639" y="2197481"/>
              <a:ext cx="916305" cy="36830"/>
            </a:xfrm>
            <a:custGeom>
              <a:avLst/>
              <a:gdLst/>
              <a:ahLst/>
              <a:cxnLst/>
              <a:rect l="l" t="t" r="r" b="b"/>
              <a:pathLst>
                <a:path w="916305" h="36830">
                  <a:moveTo>
                    <a:pt x="915923" y="0"/>
                  </a:moveTo>
                  <a:lnTo>
                    <a:pt x="0" y="0"/>
                  </a:lnTo>
                  <a:lnTo>
                    <a:pt x="0" y="36575"/>
                  </a:lnTo>
                  <a:lnTo>
                    <a:pt x="915923" y="36575"/>
                  </a:lnTo>
                  <a:lnTo>
                    <a:pt x="9159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1161" y="1810766"/>
              <a:ext cx="3643629" cy="45567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916939" y="2373604"/>
            <a:ext cx="141605" cy="991869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2478658"/>
            <a:ext cx="5589778" cy="423672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1387094" y="2961767"/>
            <a:ext cx="5659755" cy="780415"/>
            <a:chOff x="1387094" y="2961767"/>
            <a:chExt cx="5659755" cy="780415"/>
          </a:xfrm>
        </p:grpSpPr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961767"/>
              <a:ext cx="1418970" cy="42367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41930" y="2961767"/>
              <a:ext cx="4304538" cy="42367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318383"/>
              <a:ext cx="4520564" cy="423671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7436132" y="1748027"/>
            <a:ext cx="4175760" cy="4578350"/>
            <a:chOff x="7436132" y="1748027"/>
            <a:chExt cx="4175760" cy="4578350"/>
          </a:xfrm>
        </p:grpSpPr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436132" y="1748027"/>
              <a:ext cx="4175724" cy="449444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854441" y="6228283"/>
              <a:ext cx="3441750" cy="97536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662683" y="2054351"/>
            <a:ext cx="4433570" cy="4537075"/>
            <a:chOff x="1662683" y="2054351"/>
            <a:chExt cx="4433570" cy="453707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62683" y="2054351"/>
              <a:ext cx="4433316" cy="453694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78202" y="6483400"/>
              <a:ext cx="2191512" cy="97536"/>
            </a:xfrm>
            <a:prstGeom prst="rect">
              <a:avLst/>
            </a:prstGeom>
          </p:spPr>
        </p:pic>
      </p:grpSp>
      <p:grpSp>
        <p:nvGrpSpPr>
          <p:cNvPr id="5" name="object 5" descr=""/>
          <p:cNvGrpSpPr/>
          <p:nvPr/>
        </p:nvGrpSpPr>
        <p:grpSpPr>
          <a:xfrm>
            <a:off x="929639" y="629996"/>
            <a:ext cx="9890760" cy="1525905"/>
            <a:chOff x="929639" y="629996"/>
            <a:chExt cx="9890760" cy="152590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629996"/>
              <a:ext cx="1951482" cy="71658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6403" y="1374597"/>
              <a:ext cx="9873869" cy="42397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6403" y="1731898"/>
              <a:ext cx="2142871" cy="423672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6446520" y="2223516"/>
            <a:ext cx="4572000" cy="4590415"/>
            <a:chOff x="6446520" y="2223516"/>
            <a:chExt cx="4572000" cy="459041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46520" y="2223516"/>
              <a:ext cx="4572000" cy="458998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151617" y="6715963"/>
              <a:ext cx="254253" cy="97536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951482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68483" y="2034539"/>
            <a:ext cx="6897266" cy="283355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630297" y="5527547"/>
            <a:ext cx="6450330" cy="98425"/>
            <a:chOff x="2630297" y="5527547"/>
            <a:chExt cx="6450330" cy="98425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30424" y="5527547"/>
              <a:ext cx="2845054" cy="9784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630297" y="5609094"/>
              <a:ext cx="2811780" cy="6350"/>
            </a:xfrm>
            <a:custGeom>
              <a:avLst/>
              <a:gdLst/>
              <a:ahLst/>
              <a:cxnLst/>
              <a:rect l="l" t="t" r="r" b="b"/>
              <a:pathLst>
                <a:path w="2811779" h="6350">
                  <a:moveTo>
                    <a:pt x="2811779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2811779" y="6096"/>
                  </a:lnTo>
                  <a:lnTo>
                    <a:pt x="2811779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42839" y="5527547"/>
              <a:ext cx="3637407" cy="97840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3783838" y="1246377"/>
            <a:ext cx="4382135" cy="521334"/>
            <a:chOff x="3783838" y="1246377"/>
            <a:chExt cx="4382135" cy="521334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83838" y="1246377"/>
              <a:ext cx="985723" cy="52120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05274" y="1246377"/>
              <a:ext cx="259079" cy="52120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734813" y="1246377"/>
              <a:ext cx="2521204" cy="521208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75932" y="1246377"/>
              <a:ext cx="259079" cy="52120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05472" y="1246377"/>
              <a:ext cx="960120" cy="521208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46887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3848735" cy="1224280"/>
            <a:chOff x="929639" y="1810766"/>
            <a:chExt cx="3848735" cy="122428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3848735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2194509"/>
              <a:ext cx="3517646" cy="4559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2579243"/>
              <a:ext cx="1287907" cy="45567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916939" y="3227958"/>
            <a:ext cx="141605" cy="4222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1387094" y="3246754"/>
            <a:ext cx="2374900" cy="780415"/>
            <a:chOff x="1387094" y="3246754"/>
            <a:chExt cx="2374900" cy="78041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3246754"/>
              <a:ext cx="2374392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3603066"/>
              <a:ext cx="2111248" cy="423976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5119115" y="1085088"/>
            <a:ext cx="5236845" cy="5337810"/>
            <a:chOff x="5119115" y="1085088"/>
            <a:chExt cx="5236845" cy="5337810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19115" y="1085088"/>
              <a:ext cx="5236464" cy="523646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472425" y="6325209"/>
              <a:ext cx="2718701" cy="97536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5865875" y="3240023"/>
              <a:ext cx="843280" cy="394970"/>
            </a:xfrm>
            <a:custGeom>
              <a:avLst/>
              <a:gdLst/>
              <a:ahLst/>
              <a:cxnLst/>
              <a:rect l="l" t="t" r="r" b="b"/>
              <a:pathLst>
                <a:path w="843279" h="394970">
                  <a:moveTo>
                    <a:pt x="421386" y="0"/>
                  </a:moveTo>
                  <a:lnTo>
                    <a:pt x="359130" y="2140"/>
                  </a:lnTo>
                  <a:lnTo>
                    <a:pt x="299706" y="8358"/>
                  </a:lnTo>
                  <a:lnTo>
                    <a:pt x="243766" y="18348"/>
                  </a:lnTo>
                  <a:lnTo>
                    <a:pt x="191963" y="31803"/>
                  </a:lnTo>
                  <a:lnTo>
                    <a:pt x="144950" y="48419"/>
                  </a:lnTo>
                  <a:lnTo>
                    <a:pt x="103379" y="67889"/>
                  </a:lnTo>
                  <a:lnTo>
                    <a:pt x="67903" y="89908"/>
                  </a:lnTo>
                  <a:lnTo>
                    <a:pt x="17846" y="140370"/>
                  </a:lnTo>
                  <a:lnTo>
                    <a:pt x="0" y="197358"/>
                  </a:lnTo>
                  <a:lnTo>
                    <a:pt x="4570" y="226514"/>
                  </a:lnTo>
                  <a:lnTo>
                    <a:pt x="39174" y="280545"/>
                  </a:lnTo>
                  <a:lnTo>
                    <a:pt x="103379" y="326826"/>
                  </a:lnTo>
                  <a:lnTo>
                    <a:pt x="144950" y="346296"/>
                  </a:lnTo>
                  <a:lnTo>
                    <a:pt x="191963" y="362912"/>
                  </a:lnTo>
                  <a:lnTo>
                    <a:pt x="243766" y="376367"/>
                  </a:lnTo>
                  <a:lnTo>
                    <a:pt x="299706" y="386357"/>
                  </a:lnTo>
                  <a:lnTo>
                    <a:pt x="359130" y="392575"/>
                  </a:lnTo>
                  <a:lnTo>
                    <a:pt x="421386" y="394715"/>
                  </a:lnTo>
                  <a:lnTo>
                    <a:pt x="483641" y="392575"/>
                  </a:lnTo>
                  <a:lnTo>
                    <a:pt x="543065" y="386357"/>
                  </a:lnTo>
                  <a:lnTo>
                    <a:pt x="599005" y="376367"/>
                  </a:lnTo>
                  <a:lnTo>
                    <a:pt x="650808" y="362912"/>
                  </a:lnTo>
                  <a:lnTo>
                    <a:pt x="697821" y="346296"/>
                  </a:lnTo>
                  <a:lnTo>
                    <a:pt x="739392" y="326826"/>
                  </a:lnTo>
                  <a:lnTo>
                    <a:pt x="774868" y="304807"/>
                  </a:lnTo>
                  <a:lnTo>
                    <a:pt x="824925" y="254345"/>
                  </a:lnTo>
                  <a:lnTo>
                    <a:pt x="842772" y="197358"/>
                  </a:lnTo>
                  <a:lnTo>
                    <a:pt x="838201" y="168201"/>
                  </a:lnTo>
                  <a:lnTo>
                    <a:pt x="803597" y="114170"/>
                  </a:lnTo>
                  <a:lnTo>
                    <a:pt x="739392" y="67889"/>
                  </a:lnTo>
                  <a:lnTo>
                    <a:pt x="697821" y="48419"/>
                  </a:lnTo>
                  <a:lnTo>
                    <a:pt x="650808" y="31803"/>
                  </a:lnTo>
                  <a:lnTo>
                    <a:pt x="599005" y="18348"/>
                  </a:lnTo>
                  <a:lnTo>
                    <a:pt x="543065" y="8358"/>
                  </a:lnTo>
                  <a:lnTo>
                    <a:pt x="483641" y="2140"/>
                  </a:lnTo>
                  <a:lnTo>
                    <a:pt x="421386" y="0"/>
                  </a:lnTo>
                  <a:close/>
                </a:path>
              </a:pathLst>
            </a:custGeom>
            <a:solidFill>
              <a:srgbClr val="FFFF66">
                <a:alpha val="29803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5865875" y="3240023"/>
              <a:ext cx="843280" cy="394970"/>
            </a:xfrm>
            <a:custGeom>
              <a:avLst/>
              <a:gdLst/>
              <a:ahLst/>
              <a:cxnLst/>
              <a:rect l="l" t="t" r="r" b="b"/>
              <a:pathLst>
                <a:path w="843279" h="394970">
                  <a:moveTo>
                    <a:pt x="0" y="197358"/>
                  </a:moveTo>
                  <a:lnTo>
                    <a:pt x="17846" y="140370"/>
                  </a:lnTo>
                  <a:lnTo>
                    <a:pt x="67903" y="89908"/>
                  </a:lnTo>
                  <a:lnTo>
                    <a:pt x="103379" y="67889"/>
                  </a:lnTo>
                  <a:lnTo>
                    <a:pt x="144950" y="48419"/>
                  </a:lnTo>
                  <a:lnTo>
                    <a:pt x="191963" y="31803"/>
                  </a:lnTo>
                  <a:lnTo>
                    <a:pt x="243766" y="18348"/>
                  </a:lnTo>
                  <a:lnTo>
                    <a:pt x="299706" y="8358"/>
                  </a:lnTo>
                  <a:lnTo>
                    <a:pt x="359130" y="2140"/>
                  </a:lnTo>
                  <a:lnTo>
                    <a:pt x="421386" y="0"/>
                  </a:lnTo>
                  <a:lnTo>
                    <a:pt x="483641" y="2140"/>
                  </a:lnTo>
                  <a:lnTo>
                    <a:pt x="543065" y="8358"/>
                  </a:lnTo>
                  <a:lnTo>
                    <a:pt x="599005" y="18348"/>
                  </a:lnTo>
                  <a:lnTo>
                    <a:pt x="650808" y="31803"/>
                  </a:lnTo>
                  <a:lnTo>
                    <a:pt x="697821" y="48419"/>
                  </a:lnTo>
                  <a:lnTo>
                    <a:pt x="739392" y="67889"/>
                  </a:lnTo>
                  <a:lnTo>
                    <a:pt x="774868" y="89908"/>
                  </a:lnTo>
                  <a:lnTo>
                    <a:pt x="824925" y="140370"/>
                  </a:lnTo>
                  <a:lnTo>
                    <a:pt x="842772" y="197358"/>
                  </a:lnTo>
                  <a:lnTo>
                    <a:pt x="838201" y="226514"/>
                  </a:lnTo>
                  <a:lnTo>
                    <a:pt x="803597" y="280545"/>
                  </a:lnTo>
                  <a:lnTo>
                    <a:pt x="739392" y="326826"/>
                  </a:lnTo>
                  <a:lnTo>
                    <a:pt x="697821" y="346296"/>
                  </a:lnTo>
                  <a:lnTo>
                    <a:pt x="650808" y="362912"/>
                  </a:lnTo>
                  <a:lnTo>
                    <a:pt x="599005" y="376367"/>
                  </a:lnTo>
                  <a:lnTo>
                    <a:pt x="543065" y="386357"/>
                  </a:lnTo>
                  <a:lnTo>
                    <a:pt x="483641" y="392575"/>
                  </a:lnTo>
                  <a:lnTo>
                    <a:pt x="421386" y="394715"/>
                  </a:lnTo>
                  <a:lnTo>
                    <a:pt x="359130" y="392575"/>
                  </a:lnTo>
                  <a:lnTo>
                    <a:pt x="299706" y="386357"/>
                  </a:lnTo>
                  <a:lnTo>
                    <a:pt x="243766" y="376367"/>
                  </a:lnTo>
                  <a:lnTo>
                    <a:pt x="191963" y="362912"/>
                  </a:lnTo>
                  <a:lnTo>
                    <a:pt x="144950" y="346296"/>
                  </a:lnTo>
                  <a:lnTo>
                    <a:pt x="103379" y="326826"/>
                  </a:lnTo>
                  <a:lnTo>
                    <a:pt x="67903" y="304807"/>
                  </a:lnTo>
                  <a:lnTo>
                    <a:pt x="17846" y="254345"/>
                  </a:lnTo>
                  <a:lnTo>
                    <a:pt x="0" y="197358"/>
                  </a:lnTo>
                  <a:close/>
                </a:path>
              </a:pathLst>
            </a:custGeom>
            <a:ln w="12192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6060947" y="3532632"/>
              <a:ext cx="594360" cy="416559"/>
            </a:xfrm>
            <a:custGeom>
              <a:avLst/>
              <a:gdLst/>
              <a:ahLst/>
              <a:cxnLst/>
              <a:rect l="l" t="t" r="r" b="b"/>
              <a:pathLst>
                <a:path w="594359" h="416560">
                  <a:moveTo>
                    <a:pt x="297179" y="0"/>
                  </a:moveTo>
                  <a:lnTo>
                    <a:pt x="243773" y="3350"/>
                  </a:lnTo>
                  <a:lnTo>
                    <a:pt x="193502" y="13009"/>
                  </a:lnTo>
                  <a:lnTo>
                    <a:pt x="147207" y="28391"/>
                  </a:lnTo>
                  <a:lnTo>
                    <a:pt x="105728" y="48910"/>
                  </a:lnTo>
                  <a:lnTo>
                    <a:pt x="69907" y="73978"/>
                  </a:lnTo>
                  <a:lnTo>
                    <a:pt x="40583" y="103011"/>
                  </a:lnTo>
                  <a:lnTo>
                    <a:pt x="18597" y="135420"/>
                  </a:lnTo>
                  <a:lnTo>
                    <a:pt x="0" y="208025"/>
                  </a:lnTo>
                  <a:lnTo>
                    <a:pt x="4789" y="245430"/>
                  </a:lnTo>
                  <a:lnTo>
                    <a:pt x="40583" y="313040"/>
                  </a:lnTo>
                  <a:lnTo>
                    <a:pt x="69907" y="342073"/>
                  </a:lnTo>
                  <a:lnTo>
                    <a:pt x="105728" y="367141"/>
                  </a:lnTo>
                  <a:lnTo>
                    <a:pt x="147207" y="387660"/>
                  </a:lnTo>
                  <a:lnTo>
                    <a:pt x="193502" y="403042"/>
                  </a:lnTo>
                  <a:lnTo>
                    <a:pt x="243773" y="412701"/>
                  </a:lnTo>
                  <a:lnTo>
                    <a:pt x="297179" y="416051"/>
                  </a:lnTo>
                  <a:lnTo>
                    <a:pt x="350586" y="412701"/>
                  </a:lnTo>
                  <a:lnTo>
                    <a:pt x="400857" y="403042"/>
                  </a:lnTo>
                  <a:lnTo>
                    <a:pt x="447152" y="387660"/>
                  </a:lnTo>
                  <a:lnTo>
                    <a:pt x="488631" y="367141"/>
                  </a:lnTo>
                  <a:lnTo>
                    <a:pt x="524452" y="342073"/>
                  </a:lnTo>
                  <a:lnTo>
                    <a:pt x="553776" y="313040"/>
                  </a:lnTo>
                  <a:lnTo>
                    <a:pt x="575762" y="280631"/>
                  </a:lnTo>
                  <a:lnTo>
                    <a:pt x="594359" y="208025"/>
                  </a:lnTo>
                  <a:lnTo>
                    <a:pt x="589570" y="170621"/>
                  </a:lnTo>
                  <a:lnTo>
                    <a:pt x="553776" y="103011"/>
                  </a:lnTo>
                  <a:lnTo>
                    <a:pt x="524452" y="73978"/>
                  </a:lnTo>
                  <a:lnTo>
                    <a:pt x="488631" y="48910"/>
                  </a:lnTo>
                  <a:lnTo>
                    <a:pt x="447152" y="28391"/>
                  </a:lnTo>
                  <a:lnTo>
                    <a:pt x="400857" y="13009"/>
                  </a:lnTo>
                  <a:lnTo>
                    <a:pt x="350586" y="3350"/>
                  </a:lnTo>
                  <a:lnTo>
                    <a:pt x="297179" y="0"/>
                  </a:lnTo>
                  <a:close/>
                </a:path>
              </a:pathLst>
            </a:custGeom>
            <a:solidFill>
              <a:srgbClr val="00FF00">
                <a:alpha val="29803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6060947" y="3532632"/>
              <a:ext cx="594360" cy="416559"/>
            </a:xfrm>
            <a:custGeom>
              <a:avLst/>
              <a:gdLst/>
              <a:ahLst/>
              <a:cxnLst/>
              <a:rect l="l" t="t" r="r" b="b"/>
              <a:pathLst>
                <a:path w="594359" h="416560">
                  <a:moveTo>
                    <a:pt x="0" y="208025"/>
                  </a:moveTo>
                  <a:lnTo>
                    <a:pt x="18597" y="135420"/>
                  </a:lnTo>
                  <a:lnTo>
                    <a:pt x="40583" y="103011"/>
                  </a:lnTo>
                  <a:lnTo>
                    <a:pt x="69907" y="73978"/>
                  </a:lnTo>
                  <a:lnTo>
                    <a:pt x="105728" y="48910"/>
                  </a:lnTo>
                  <a:lnTo>
                    <a:pt x="147207" y="28391"/>
                  </a:lnTo>
                  <a:lnTo>
                    <a:pt x="193502" y="13009"/>
                  </a:lnTo>
                  <a:lnTo>
                    <a:pt x="243773" y="3350"/>
                  </a:lnTo>
                  <a:lnTo>
                    <a:pt x="297179" y="0"/>
                  </a:lnTo>
                  <a:lnTo>
                    <a:pt x="350586" y="3350"/>
                  </a:lnTo>
                  <a:lnTo>
                    <a:pt x="400857" y="13009"/>
                  </a:lnTo>
                  <a:lnTo>
                    <a:pt x="447152" y="28391"/>
                  </a:lnTo>
                  <a:lnTo>
                    <a:pt x="488631" y="48910"/>
                  </a:lnTo>
                  <a:lnTo>
                    <a:pt x="524452" y="73978"/>
                  </a:lnTo>
                  <a:lnTo>
                    <a:pt x="553776" y="103011"/>
                  </a:lnTo>
                  <a:lnTo>
                    <a:pt x="575762" y="135420"/>
                  </a:lnTo>
                  <a:lnTo>
                    <a:pt x="594359" y="208025"/>
                  </a:lnTo>
                  <a:lnTo>
                    <a:pt x="589570" y="245430"/>
                  </a:lnTo>
                  <a:lnTo>
                    <a:pt x="553776" y="313040"/>
                  </a:lnTo>
                  <a:lnTo>
                    <a:pt x="524452" y="342073"/>
                  </a:lnTo>
                  <a:lnTo>
                    <a:pt x="488631" y="367141"/>
                  </a:lnTo>
                  <a:lnTo>
                    <a:pt x="447152" y="387660"/>
                  </a:lnTo>
                  <a:lnTo>
                    <a:pt x="400857" y="403042"/>
                  </a:lnTo>
                  <a:lnTo>
                    <a:pt x="350586" y="412701"/>
                  </a:lnTo>
                  <a:lnTo>
                    <a:pt x="297179" y="416051"/>
                  </a:lnTo>
                  <a:lnTo>
                    <a:pt x="243773" y="412701"/>
                  </a:lnTo>
                  <a:lnTo>
                    <a:pt x="193502" y="403042"/>
                  </a:lnTo>
                  <a:lnTo>
                    <a:pt x="147207" y="387660"/>
                  </a:lnTo>
                  <a:lnTo>
                    <a:pt x="105728" y="367141"/>
                  </a:lnTo>
                  <a:lnTo>
                    <a:pt x="69907" y="342073"/>
                  </a:lnTo>
                  <a:lnTo>
                    <a:pt x="40583" y="313040"/>
                  </a:lnTo>
                  <a:lnTo>
                    <a:pt x="18597" y="280631"/>
                  </a:lnTo>
                  <a:lnTo>
                    <a:pt x="0" y="208025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8" name="object 18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81253" y="226517"/>
            <a:ext cx="8924925" cy="1320165"/>
            <a:chOff x="581253" y="226517"/>
            <a:chExt cx="8924925" cy="13201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1253" y="226517"/>
              <a:ext cx="4434078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82058" y="226517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36210" y="226517"/>
              <a:ext cx="4269867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1253" y="830325"/>
              <a:ext cx="3307206" cy="716279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905755" y="2915411"/>
            <a:ext cx="2380488" cy="2171700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2818194" y="1595356"/>
            <a:ext cx="5801995" cy="4897120"/>
            <a:chOff x="2818194" y="1595356"/>
            <a:chExt cx="5801995" cy="489712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49470" y="5768035"/>
              <a:ext cx="1721993" cy="9753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57244" y="1729739"/>
              <a:ext cx="4762500" cy="476250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15841" y="6097219"/>
              <a:ext cx="4426204" cy="97536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818194" y="1595356"/>
              <a:ext cx="4310061" cy="1718073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5645911" y="2175890"/>
              <a:ext cx="817244" cy="2345055"/>
            </a:xfrm>
            <a:custGeom>
              <a:avLst/>
              <a:gdLst/>
              <a:ahLst/>
              <a:cxnLst/>
              <a:rect l="l" t="t" r="r" b="b"/>
              <a:pathLst>
                <a:path w="817245" h="2345054">
                  <a:moveTo>
                    <a:pt x="580389" y="0"/>
                  </a:moveTo>
                  <a:lnTo>
                    <a:pt x="118237" y="2081784"/>
                  </a:lnTo>
                  <a:lnTo>
                    <a:pt x="0" y="2055495"/>
                  </a:lnTo>
                  <a:lnTo>
                    <a:pt x="184023" y="2344547"/>
                  </a:lnTo>
                  <a:lnTo>
                    <a:pt x="473075" y="2160524"/>
                  </a:lnTo>
                  <a:lnTo>
                    <a:pt x="354838" y="2134235"/>
                  </a:lnTo>
                  <a:lnTo>
                    <a:pt x="816990" y="52578"/>
                  </a:lnTo>
                  <a:lnTo>
                    <a:pt x="58038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5645911" y="2175890"/>
              <a:ext cx="817244" cy="2345055"/>
            </a:xfrm>
            <a:custGeom>
              <a:avLst/>
              <a:gdLst/>
              <a:ahLst/>
              <a:cxnLst/>
              <a:rect l="l" t="t" r="r" b="b"/>
              <a:pathLst>
                <a:path w="817245" h="2345054">
                  <a:moveTo>
                    <a:pt x="0" y="2055495"/>
                  </a:moveTo>
                  <a:lnTo>
                    <a:pt x="118237" y="2081784"/>
                  </a:lnTo>
                  <a:lnTo>
                    <a:pt x="580389" y="0"/>
                  </a:lnTo>
                  <a:lnTo>
                    <a:pt x="816990" y="52578"/>
                  </a:lnTo>
                  <a:lnTo>
                    <a:pt x="354838" y="2134235"/>
                  </a:lnTo>
                  <a:lnTo>
                    <a:pt x="473075" y="2160524"/>
                  </a:lnTo>
                  <a:lnTo>
                    <a:pt x="184023" y="2344547"/>
                  </a:lnTo>
                  <a:lnTo>
                    <a:pt x="0" y="2055495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03148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489191" y="1741932"/>
            <a:ext cx="3740150" cy="4428490"/>
            <a:chOff x="6489191" y="1741932"/>
            <a:chExt cx="3740150" cy="442849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89191" y="1741932"/>
              <a:ext cx="3739896" cy="428853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25767" y="6072835"/>
              <a:ext cx="2598801" cy="9753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86341" y="6072835"/>
              <a:ext cx="1111656" cy="97536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2221483" y="1397508"/>
            <a:ext cx="3536950" cy="5031105"/>
            <a:chOff x="2221483" y="1397508"/>
            <a:chExt cx="3536950" cy="503110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21483" y="1397508"/>
              <a:ext cx="3536823" cy="4868519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15741" y="6239255"/>
              <a:ext cx="2581910" cy="9753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15741" y="6330696"/>
              <a:ext cx="357073" cy="97536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" y="152984"/>
            <a:ext cx="9692005" cy="1320800"/>
            <a:chOff x="4572" y="152984"/>
            <a:chExt cx="9692005" cy="13208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3412" y="152984"/>
              <a:ext cx="8354314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17965" y="152984"/>
              <a:ext cx="356616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96274" y="152984"/>
              <a:ext cx="900176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3412" y="757174"/>
              <a:ext cx="1890141" cy="71627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37282" y="757174"/>
              <a:ext cx="356616" cy="71627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15591" y="757174"/>
              <a:ext cx="4111625" cy="716279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05024" y="2334767"/>
            <a:ext cx="2667623" cy="3332987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75988" y="6022847"/>
            <a:ext cx="2539873" cy="97535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835265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599260"/>
            <a:ext cx="7633334" cy="840740"/>
            <a:chOff x="929639" y="1599260"/>
            <a:chExt cx="7633334" cy="84074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599260"/>
              <a:ext cx="7633334" cy="45598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1983994"/>
              <a:ext cx="668934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31289" y="1983994"/>
              <a:ext cx="228599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45589" y="1983994"/>
              <a:ext cx="4267962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2646933"/>
            <a:ext cx="3415665" cy="455930"/>
            <a:chOff x="929639" y="2646933"/>
            <a:chExt cx="3415665" cy="45593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2646933"/>
              <a:ext cx="3415411" cy="45567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929639" y="3033394"/>
              <a:ext cx="3252470" cy="26034"/>
            </a:xfrm>
            <a:custGeom>
              <a:avLst/>
              <a:gdLst/>
              <a:ahLst/>
              <a:cxnLst/>
              <a:rect l="l" t="t" r="r" b="b"/>
              <a:pathLst>
                <a:path w="3252470" h="26035">
                  <a:moveTo>
                    <a:pt x="3252216" y="0"/>
                  </a:moveTo>
                  <a:lnTo>
                    <a:pt x="0" y="0"/>
                  </a:lnTo>
                  <a:lnTo>
                    <a:pt x="0" y="25907"/>
                  </a:lnTo>
                  <a:lnTo>
                    <a:pt x="3252216" y="25907"/>
                  </a:lnTo>
                  <a:lnTo>
                    <a:pt x="325221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"/>
          <p:cNvSpPr txBox="1"/>
          <p:nvPr/>
        </p:nvSpPr>
        <p:spPr>
          <a:xfrm>
            <a:off x="916939" y="3055201"/>
            <a:ext cx="149860" cy="1558290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3158693"/>
            <a:ext cx="1088136" cy="455980"/>
          </a:xfrm>
          <a:prstGeom prst="rect">
            <a:avLst/>
          </a:prstGeom>
        </p:spPr>
      </p:pic>
      <p:grpSp>
        <p:nvGrpSpPr>
          <p:cNvPr id="13" name="object 13" descr=""/>
          <p:cNvGrpSpPr/>
          <p:nvPr/>
        </p:nvGrpSpPr>
        <p:grpSpPr>
          <a:xfrm>
            <a:off x="1387094" y="3669791"/>
            <a:ext cx="2062480" cy="455930"/>
            <a:chOff x="1387094" y="3669791"/>
            <a:chExt cx="2062480" cy="455930"/>
          </a:xfrm>
        </p:grpSpPr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3669791"/>
              <a:ext cx="834390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54606" y="3669791"/>
              <a:ext cx="228600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68906" y="3669791"/>
              <a:ext cx="1280668" cy="455675"/>
            </a:xfrm>
            <a:prstGeom prst="rect">
              <a:avLst/>
            </a:prstGeom>
          </p:spPr>
        </p:pic>
      </p:grpSp>
      <p:grpSp>
        <p:nvGrpSpPr>
          <p:cNvPr id="17" name="object 17" descr=""/>
          <p:cNvGrpSpPr/>
          <p:nvPr/>
        </p:nvGrpSpPr>
        <p:grpSpPr>
          <a:xfrm>
            <a:off x="1387094" y="4180332"/>
            <a:ext cx="5734685" cy="455930"/>
            <a:chOff x="1387094" y="4180332"/>
            <a:chExt cx="5734685" cy="455930"/>
          </a:xfrm>
        </p:grpSpPr>
        <p:pic>
          <p:nvPicPr>
            <p:cNvPr id="18" name="object 18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4180332"/>
              <a:ext cx="402336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8262" y="4180332"/>
              <a:ext cx="228600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02562" y="4180332"/>
              <a:ext cx="4579874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34734" y="4180332"/>
              <a:ext cx="228600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249034" y="4180332"/>
              <a:ext cx="872134" cy="455675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699964" y="2138172"/>
            <a:ext cx="2319969" cy="3427476"/>
          </a:xfrm>
          <a:prstGeom prst="rect">
            <a:avLst/>
          </a:prstGeom>
        </p:spPr>
      </p:pic>
      <p:grpSp>
        <p:nvGrpSpPr>
          <p:cNvPr id="24" name="object 24" descr=""/>
          <p:cNvGrpSpPr/>
          <p:nvPr/>
        </p:nvGrpSpPr>
        <p:grpSpPr>
          <a:xfrm>
            <a:off x="8232647" y="3671315"/>
            <a:ext cx="3959860" cy="2780030"/>
            <a:chOff x="8232647" y="3671315"/>
            <a:chExt cx="3959860" cy="2780030"/>
          </a:xfrm>
        </p:grpSpPr>
        <p:pic>
          <p:nvPicPr>
            <p:cNvPr id="25" name="object 25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232647" y="6055156"/>
              <a:ext cx="2053208" cy="97536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232647" y="6146596"/>
              <a:ext cx="725424" cy="97536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232647" y="6238036"/>
              <a:ext cx="2075561" cy="97536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232647" y="6329476"/>
              <a:ext cx="256031" cy="97536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102595" y="3671315"/>
              <a:ext cx="2089403" cy="2552700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135488" y="6170371"/>
              <a:ext cx="1942719" cy="188975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0135488" y="6352946"/>
              <a:ext cx="528472" cy="97840"/>
            </a:xfrm>
            <a:prstGeom prst="rect">
              <a:avLst/>
            </a:prstGeom>
          </p:spPr>
        </p:pic>
      </p:grpSp>
      <p:pic>
        <p:nvPicPr>
          <p:cNvPr id="32" name="object 32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12920" y="3429000"/>
            <a:ext cx="3007886" cy="3281172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629996"/>
            <a:ext cx="4428490" cy="716584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1453667"/>
            <a:ext cx="149860" cy="1558925"/>
          </a:xfrm>
          <a:prstGeom prst="rect">
            <a:avLst/>
          </a:prstGeom>
        </p:spPr>
        <p:txBody>
          <a:bodyPr wrap="square" lIns="0" tIns="965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1556892"/>
            <a:ext cx="2903220" cy="455675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1387094" y="2067432"/>
            <a:ext cx="2114550" cy="455930"/>
            <a:chOff x="1387094" y="2067432"/>
            <a:chExt cx="2114550" cy="45593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067432"/>
              <a:ext cx="863193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06422" y="2067432"/>
              <a:ext cx="228600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20722" y="2067432"/>
              <a:ext cx="1280668" cy="455675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387094" y="2579192"/>
            <a:ext cx="3699510" cy="840740"/>
            <a:chOff x="1387094" y="2579192"/>
            <a:chExt cx="3699510" cy="840740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2579192"/>
              <a:ext cx="402336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88262" y="2579192"/>
              <a:ext cx="228600" cy="45598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02562" y="2579192"/>
              <a:ext cx="2081911" cy="45598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2963925"/>
              <a:ext cx="2855849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00195" y="2963925"/>
              <a:ext cx="228600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214495" y="2963925"/>
              <a:ext cx="871727" cy="455675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301483" y="615695"/>
            <a:ext cx="3268979" cy="3386328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7394447" y="4507357"/>
            <a:ext cx="2228850" cy="280670"/>
            <a:chOff x="7394447" y="4507357"/>
            <a:chExt cx="2228850" cy="280670"/>
          </a:xfrm>
        </p:grpSpPr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394447" y="4507357"/>
              <a:ext cx="2228342" cy="9753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94447" y="4598797"/>
              <a:ext cx="1847342" cy="97536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394447" y="4690237"/>
              <a:ext cx="849693" cy="97536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723900" y="118237"/>
            <a:ext cx="9429115" cy="2532380"/>
            <a:chOff x="723900" y="118237"/>
            <a:chExt cx="9429115" cy="253238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3900" y="118237"/>
              <a:ext cx="1190752" cy="65074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6963" y="118237"/>
              <a:ext cx="326136" cy="650747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0032" y="118237"/>
              <a:ext cx="5059299" cy="65074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19366" y="118237"/>
              <a:ext cx="326135" cy="650747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99783" y="118237"/>
              <a:ext cx="3253104" cy="650747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3900" y="666572"/>
              <a:ext cx="9196959" cy="65105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3900" y="1215898"/>
              <a:ext cx="7722997" cy="65074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1810766"/>
              <a:ext cx="2336164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2194509"/>
              <a:ext cx="2018664" cy="455980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387094" y="2705735"/>
            <a:ext cx="3440429" cy="840105"/>
            <a:chOff x="1387094" y="2705735"/>
            <a:chExt cx="3440429" cy="840105"/>
          </a:xfrm>
        </p:grpSpPr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2705735"/>
              <a:ext cx="603504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89430" y="2705735"/>
              <a:ext cx="228600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903730" y="2705735"/>
              <a:ext cx="2836545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98542" y="2705735"/>
              <a:ext cx="228600" cy="45567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4" y="3089783"/>
              <a:ext cx="2659634" cy="455675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916939" y="1791969"/>
            <a:ext cx="149860" cy="22428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15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30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1387094" y="3601542"/>
            <a:ext cx="3623310" cy="1608455"/>
            <a:chOff x="1387094" y="3601542"/>
            <a:chExt cx="3623310" cy="1608455"/>
          </a:xfrm>
        </p:grpSpPr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3601542"/>
              <a:ext cx="3622929" cy="455980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87094" y="3986148"/>
              <a:ext cx="3169538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87094" y="4370196"/>
              <a:ext cx="1464691" cy="45567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813558" y="4370196"/>
              <a:ext cx="1118184" cy="455675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387094" y="4754244"/>
              <a:ext cx="1194206" cy="455675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466086" y="4754244"/>
              <a:ext cx="1867662" cy="455675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916939" y="5246319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grpSp>
        <p:nvGrpSpPr>
          <p:cNvPr id="27" name="object 27" descr=""/>
          <p:cNvGrpSpPr/>
          <p:nvPr/>
        </p:nvGrpSpPr>
        <p:grpSpPr>
          <a:xfrm>
            <a:off x="1387094" y="5265115"/>
            <a:ext cx="3760470" cy="840105"/>
            <a:chOff x="1387094" y="5265115"/>
            <a:chExt cx="3760470" cy="840105"/>
          </a:xfrm>
        </p:grpSpPr>
        <p:pic>
          <p:nvPicPr>
            <p:cNvPr id="28" name="object 28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387094" y="5265115"/>
              <a:ext cx="3760215" cy="455676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87094" y="5649163"/>
              <a:ext cx="3492500" cy="455675"/>
            </a:xfrm>
            <a:prstGeom prst="rect">
              <a:avLst/>
            </a:prstGeom>
          </p:spPr>
        </p:pic>
      </p:grpSp>
      <p:grpSp>
        <p:nvGrpSpPr>
          <p:cNvPr id="30" name="object 30" descr=""/>
          <p:cNvGrpSpPr/>
          <p:nvPr/>
        </p:nvGrpSpPr>
        <p:grpSpPr>
          <a:xfrm>
            <a:off x="7677911" y="63500"/>
            <a:ext cx="4475480" cy="6320155"/>
            <a:chOff x="7677911" y="63500"/>
            <a:chExt cx="4475480" cy="6320155"/>
          </a:xfrm>
        </p:grpSpPr>
        <p:pic>
          <p:nvPicPr>
            <p:cNvPr id="31" name="object 31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677911" y="1889760"/>
              <a:ext cx="3675888" cy="4354068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8768206" y="6285890"/>
              <a:ext cx="2449195" cy="97536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9425939" y="2592323"/>
              <a:ext cx="852169" cy="768350"/>
            </a:xfrm>
            <a:custGeom>
              <a:avLst/>
              <a:gdLst/>
              <a:ahLst/>
              <a:cxnLst/>
              <a:rect l="l" t="t" r="r" b="b"/>
              <a:pathLst>
                <a:path w="852170" h="768350">
                  <a:moveTo>
                    <a:pt x="425957" y="0"/>
                  </a:moveTo>
                  <a:lnTo>
                    <a:pt x="376290" y="2583"/>
                  </a:lnTo>
                  <a:lnTo>
                    <a:pt x="328304" y="10143"/>
                  </a:lnTo>
                  <a:lnTo>
                    <a:pt x="282318" y="22390"/>
                  </a:lnTo>
                  <a:lnTo>
                    <a:pt x="238652" y="39037"/>
                  </a:lnTo>
                  <a:lnTo>
                    <a:pt x="197627" y="59795"/>
                  </a:lnTo>
                  <a:lnTo>
                    <a:pt x="159562" y="84375"/>
                  </a:lnTo>
                  <a:lnTo>
                    <a:pt x="124777" y="112490"/>
                  </a:lnTo>
                  <a:lnTo>
                    <a:pt x="93592" y="143851"/>
                  </a:lnTo>
                  <a:lnTo>
                    <a:pt x="66327" y="178170"/>
                  </a:lnTo>
                  <a:lnTo>
                    <a:pt x="43302" y="215159"/>
                  </a:lnTo>
                  <a:lnTo>
                    <a:pt x="24837" y="254529"/>
                  </a:lnTo>
                  <a:lnTo>
                    <a:pt x="11252" y="295993"/>
                  </a:lnTo>
                  <a:lnTo>
                    <a:pt x="2866" y="339262"/>
                  </a:lnTo>
                  <a:lnTo>
                    <a:pt x="0" y="384048"/>
                  </a:lnTo>
                  <a:lnTo>
                    <a:pt x="2866" y="428833"/>
                  </a:lnTo>
                  <a:lnTo>
                    <a:pt x="11252" y="472102"/>
                  </a:lnTo>
                  <a:lnTo>
                    <a:pt x="24837" y="513566"/>
                  </a:lnTo>
                  <a:lnTo>
                    <a:pt x="43302" y="552936"/>
                  </a:lnTo>
                  <a:lnTo>
                    <a:pt x="66327" y="589925"/>
                  </a:lnTo>
                  <a:lnTo>
                    <a:pt x="93592" y="624244"/>
                  </a:lnTo>
                  <a:lnTo>
                    <a:pt x="124777" y="655605"/>
                  </a:lnTo>
                  <a:lnTo>
                    <a:pt x="159562" y="683720"/>
                  </a:lnTo>
                  <a:lnTo>
                    <a:pt x="197627" y="708300"/>
                  </a:lnTo>
                  <a:lnTo>
                    <a:pt x="238652" y="729058"/>
                  </a:lnTo>
                  <a:lnTo>
                    <a:pt x="282318" y="745705"/>
                  </a:lnTo>
                  <a:lnTo>
                    <a:pt x="328304" y="757952"/>
                  </a:lnTo>
                  <a:lnTo>
                    <a:pt x="376290" y="765512"/>
                  </a:lnTo>
                  <a:lnTo>
                    <a:pt x="425957" y="768096"/>
                  </a:lnTo>
                  <a:lnTo>
                    <a:pt x="475625" y="765512"/>
                  </a:lnTo>
                  <a:lnTo>
                    <a:pt x="523611" y="757952"/>
                  </a:lnTo>
                  <a:lnTo>
                    <a:pt x="569597" y="745705"/>
                  </a:lnTo>
                  <a:lnTo>
                    <a:pt x="613263" y="729058"/>
                  </a:lnTo>
                  <a:lnTo>
                    <a:pt x="654288" y="708300"/>
                  </a:lnTo>
                  <a:lnTo>
                    <a:pt x="692353" y="683720"/>
                  </a:lnTo>
                  <a:lnTo>
                    <a:pt x="727138" y="655605"/>
                  </a:lnTo>
                  <a:lnTo>
                    <a:pt x="758323" y="624244"/>
                  </a:lnTo>
                  <a:lnTo>
                    <a:pt x="785588" y="589925"/>
                  </a:lnTo>
                  <a:lnTo>
                    <a:pt x="808613" y="552936"/>
                  </a:lnTo>
                  <a:lnTo>
                    <a:pt x="827078" y="513566"/>
                  </a:lnTo>
                  <a:lnTo>
                    <a:pt x="840663" y="472102"/>
                  </a:lnTo>
                  <a:lnTo>
                    <a:pt x="849049" y="428833"/>
                  </a:lnTo>
                  <a:lnTo>
                    <a:pt x="851915" y="384048"/>
                  </a:lnTo>
                  <a:lnTo>
                    <a:pt x="849049" y="339262"/>
                  </a:lnTo>
                  <a:lnTo>
                    <a:pt x="840663" y="295993"/>
                  </a:lnTo>
                  <a:lnTo>
                    <a:pt x="827078" y="254529"/>
                  </a:lnTo>
                  <a:lnTo>
                    <a:pt x="808613" y="215159"/>
                  </a:lnTo>
                  <a:lnTo>
                    <a:pt x="785588" y="178170"/>
                  </a:lnTo>
                  <a:lnTo>
                    <a:pt x="758323" y="143851"/>
                  </a:lnTo>
                  <a:lnTo>
                    <a:pt x="727138" y="112490"/>
                  </a:lnTo>
                  <a:lnTo>
                    <a:pt x="692353" y="84375"/>
                  </a:lnTo>
                  <a:lnTo>
                    <a:pt x="654288" y="59795"/>
                  </a:lnTo>
                  <a:lnTo>
                    <a:pt x="613263" y="39037"/>
                  </a:lnTo>
                  <a:lnTo>
                    <a:pt x="569597" y="22390"/>
                  </a:lnTo>
                  <a:lnTo>
                    <a:pt x="523611" y="10143"/>
                  </a:lnTo>
                  <a:lnTo>
                    <a:pt x="475625" y="2583"/>
                  </a:lnTo>
                  <a:lnTo>
                    <a:pt x="425957" y="0"/>
                  </a:lnTo>
                  <a:close/>
                </a:path>
              </a:pathLst>
            </a:custGeom>
            <a:solidFill>
              <a:srgbClr val="66FF66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9425939" y="2592323"/>
              <a:ext cx="852169" cy="768350"/>
            </a:xfrm>
            <a:custGeom>
              <a:avLst/>
              <a:gdLst/>
              <a:ahLst/>
              <a:cxnLst/>
              <a:rect l="l" t="t" r="r" b="b"/>
              <a:pathLst>
                <a:path w="852170" h="768350">
                  <a:moveTo>
                    <a:pt x="0" y="384048"/>
                  </a:moveTo>
                  <a:lnTo>
                    <a:pt x="2866" y="339262"/>
                  </a:lnTo>
                  <a:lnTo>
                    <a:pt x="11252" y="295993"/>
                  </a:lnTo>
                  <a:lnTo>
                    <a:pt x="24837" y="254529"/>
                  </a:lnTo>
                  <a:lnTo>
                    <a:pt x="43302" y="215159"/>
                  </a:lnTo>
                  <a:lnTo>
                    <a:pt x="66327" y="178170"/>
                  </a:lnTo>
                  <a:lnTo>
                    <a:pt x="93592" y="143851"/>
                  </a:lnTo>
                  <a:lnTo>
                    <a:pt x="124777" y="112490"/>
                  </a:lnTo>
                  <a:lnTo>
                    <a:pt x="159562" y="84375"/>
                  </a:lnTo>
                  <a:lnTo>
                    <a:pt x="197627" y="59795"/>
                  </a:lnTo>
                  <a:lnTo>
                    <a:pt x="238652" y="39037"/>
                  </a:lnTo>
                  <a:lnTo>
                    <a:pt x="282318" y="22390"/>
                  </a:lnTo>
                  <a:lnTo>
                    <a:pt x="328304" y="10143"/>
                  </a:lnTo>
                  <a:lnTo>
                    <a:pt x="376290" y="2583"/>
                  </a:lnTo>
                  <a:lnTo>
                    <a:pt x="425957" y="0"/>
                  </a:lnTo>
                  <a:lnTo>
                    <a:pt x="475625" y="2583"/>
                  </a:lnTo>
                  <a:lnTo>
                    <a:pt x="523611" y="10143"/>
                  </a:lnTo>
                  <a:lnTo>
                    <a:pt x="569597" y="22390"/>
                  </a:lnTo>
                  <a:lnTo>
                    <a:pt x="613263" y="39037"/>
                  </a:lnTo>
                  <a:lnTo>
                    <a:pt x="654288" y="59795"/>
                  </a:lnTo>
                  <a:lnTo>
                    <a:pt x="692353" y="84375"/>
                  </a:lnTo>
                  <a:lnTo>
                    <a:pt x="727138" y="112490"/>
                  </a:lnTo>
                  <a:lnTo>
                    <a:pt x="758323" y="143851"/>
                  </a:lnTo>
                  <a:lnTo>
                    <a:pt x="785588" y="178170"/>
                  </a:lnTo>
                  <a:lnTo>
                    <a:pt x="808613" y="215159"/>
                  </a:lnTo>
                  <a:lnTo>
                    <a:pt x="827078" y="254529"/>
                  </a:lnTo>
                  <a:lnTo>
                    <a:pt x="840663" y="295993"/>
                  </a:lnTo>
                  <a:lnTo>
                    <a:pt x="849049" y="339262"/>
                  </a:lnTo>
                  <a:lnTo>
                    <a:pt x="851915" y="384048"/>
                  </a:lnTo>
                  <a:lnTo>
                    <a:pt x="849049" y="428833"/>
                  </a:lnTo>
                  <a:lnTo>
                    <a:pt x="840663" y="472102"/>
                  </a:lnTo>
                  <a:lnTo>
                    <a:pt x="827078" y="513566"/>
                  </a:lnTo>
                  <a:lnTo>
                    <a:pt x="808613" y="552936"/>
                  </a:lnTo>
                  <a:lnTo>
                    <a:pt x="785588" y="589925"/>
                  </a:lnTo>
                  <a:lnTo>
                    <a:pt x="758323" y="624244"/>
                  </a:lnTo>
                  <a:lnTo>
                    <a:pt x="727138" y="655605"/>
                  </a:lnTo>
                  <a:lnTo>
                    <a:pt x="692353" y="683720"/>
                  </a:lnTo>
                  <a:lnTo>
                    <a:pt x="654288" y="708300"/>
                  </a:lnTo>
                  <a:lnTo>
                    <a:pt x="613263" y="729058"/>
                  </a:lnTo>
                  <a:lnTo>
                    <a:pt x="569597" y="745705"/>
                  </a:lnTo>
                  <a:lnTo>
                    <a:pt x="523611" y="757952"/>
                  </a:lnTo>
                  <a:lnTo>
                    <a:pt x="475625" y="765512"/>
                  </a:lnTo>
                  <a:lnTo>
                    <a:pt x="425957" y="768096"/>
                  </a:lnTo>
                  <a:lnTo>
                    <a:pt x="376290" y="765512"/>
                  </a:lnTo>
                  <a:lnTo>
                    <a:pt x="328304" y="757952"/>
                  </a:lnTo>
                  <a:lnTo>
                    <a:pt x="282318" y="745705"/>
                  </a:lnTo>
                  <a:lnTo>
                    <a:pt x="238652" y="729058"/>
                  </a:lnTo>
                  <a:lnTo>
                    <a:pt x="197627" y="708300"/>
                  </a:lnTo>
                  <a:lnTo>
                    <a:pt x="159562" y="683720"/>
                  </a:lnTo>
                  <a:lnTo>
                    <a:pt x="124777" y="655605"/>
                  </a:lnTo>
                  <a:lnTo>
                    <a:pt x="93592" y="624244"/>
                  </a:lnTo>
                  <a:lnTo>
                    <a:pt x="66327" y="589925"/>
                  </a:lnTo>
                  <a:lnTo>
                    <a:pt x="43302" y="552936"/>
                  </a:lnTo>
                  <a:lnTo>
                    <a:pt x="24837" y="513566"/>
                  </a:lnTo>
                  <a:lnTo>
                    <a:pt x="11252" y="472102"/>
                  </a:lnTo>
                  <a:lnTo>
                    <a:pt x="2866" y="428833"/>
                  </a:lnTo>
                  <a:lnTo>
                    <a:pt x="0" y="384048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1200713" y="63500"/>
              <a:ext cx="952500" cy="1016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5870575" cy="716915"/>
            <a:chOff x="929639" y="629996"/>
            <a:chExt cx="587057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303400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2309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50617" y="629996"/>
              <a:ext cx="4649215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931911" y="1814600"/>
            <a:ext cx="4851427" cy="4170839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1036116" y="2011806"/>
            <a:ext cx="5231130" cy="17322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Font typeface="Microsoft Sans Serif"/>
              <a:buChar char="•"/>
              <a:tabLst>
                <a:tab pos="469265" algn="l"/>
              </a:tabLst>
            </a:pPr>
            <a:r>
              <a:rPr dirty="0" sz="2800">
                <a:latin typeface="Arial MT"/>
                <a:cs typeface="Arial MT"/>
              </a:rPr>
              <a:t>Specialized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mask</a:t>
            </a:r>
            <a:endParaRPr sz="2800">
              <a:latin typeface="Arial MT"/>
              <a:cs typeface="Arial MT"/>
            </a:endParaRPr>
          </a:p>
          <a:p>
            <a:pPr marL="469265" marR="5080" indent="-457200">
              <a:lnSpc>
                <a:spcPts val="3240"/>
              </a:lnSpc>
              <a:spcBef>
                <a:spcPts val="330"/>
              </a:spcBef>
              <a:buFont typeface="Microsoft Sans Serif"/>
              <a:buChar char="•"/>
              <a:tabLst>
                <a:tab pos="469265" algn="l"/>
              </a:tabLst>
            </a:pP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accurately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controlled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O2 </a:t>
            </a:r>
            <a:r>
              <a:rPr dirty="0" sz="2800">
                <a:latin typeface="Arial MT"/>
                <a:cs typeface="Arial MT"/>
              </a:rPr>
              <a:t>concentration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delivery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ts val="3275"/>
              </a:lnSpc>
              <a:buFont typeface="Microsoft Sans Serif"/>
              <a:buChar char="•"/>
              <a:tabLst>
                <a:tab pos="469265" algn="l"/>
              </a:tabLst>
            </a:pPr>
            <a:r>
              <a:rPr dirty="0" sz="2800" spc="-20">
                <a:latin typeface="Arial MT"/>
                <a:cs typeface="Arial MT"/>
              </a:rPr>
              <a:t>24-</a:t>
            </a:r>
            <a:r>
              <a:rPr dirty="0" sz="2800">
                <a:latin typeface="Arial MT"/>
                <a:cs typeface="Arial MT"/>
              </a:rPr>
              <a:t>60%</a:t>
            </a:r>
            <a:r>
              <a:rPr dirty="0" sz="2800" spc="-10">
                <a:latin typeface="Arial MT"/>
                <a:cs typeface="Arial MT"/>
              </a:rPr>
              <a:t> concentration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8931529" y="6131052"/>
            <a:ext cx="1332865" cy="161925"/>
            <a:chOff x="8931529" y="6131052"/>
            <a:chExt cx="1332865" cy="16192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931529" y="6131052"/>
              <a:ext cx="1197787" cy="1615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79482" y="6131052"/>
              <a:ext cx="82296" cy="16154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120630" y="6131052"/>
              <a:ext cx="143255" cy="161544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244850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769236" y="1455547"/>
            <a:ext cx="7800340" cy="5216525"/>
            <a:chOff x="1769236" y="1455547"/>
            <a:chExt cx="7800340" cy="521652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9275" y="6188354"/>
              <a:ext cx="3815842" cy="9753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22803" y="1463040"/>
              <a:ext cx="6946392" cy="5209032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769236" y="1455547"/>
              <a:ext cx="2176780" cy="1177925"/>
            </a:xfrm>
            <a:custGeom>
              <a:avLst/>
              <a:gdLst/>
              <a:ahLst/>
              <a:cxnLst/>
              <a:rect l="l" t="t" r="r" b="b"/>
              <a:pathLst>
                <a:path w="2176779" h="1177925">
                  <a:moveTo>
                    <a:pt x="0" y="899794"/>
                  </a:moveTo>
                  <a:lnTo>
                    <a:pt x="81787" y="1177925"/>
                  </a:lnTo>
                  <a:lnTo>
                    <a:pt x="109727" y="1164716"/>
                  </a:lnTo>
                  <a:lnTo>
                    <a:pt x="53212" y="982599"/>
                  </a:lnTo>
                  <a:lnTo>
                    <a:pt x="97953" y="982599"/>
                  </a:lnTo>
                  <a:lnTo>
                    <a:pt x="0" y="899794"/>
                  </a:lnTo>
                  <a:close/>
                </a:path>
                <a:path w="2176779" h="1177925">
                  <a:moveTo>
                    <a:pt x="97953" y="982599"/>
                  </a:moveTo>
                  <a:lnTo>
                    <a:pt x="53212" y="982599"/>
                  </a:lnTo>
                  <a:lnTo>
                    <a:pt x="221233" y="1124585"/>
                  </a:lnTo>
                  <a:lnTo>
                    <a:pt x="220638" y="1063752"/>
                  </a:lnTo>
                  <a:lnTo>
                    <a:pt x="220623" y="1062227"/>
                  </a:lnTo>
                  <a:lnTo>
                    <a:pt x="192150" y="1062227"/>
                  </a:lnTo>
                  <a:lnTo>
                    <a:pt x="97953" y="982599"/>
                  </a:lnTo>
                  <a:close/>
                </a:path>
                <a:path w="2176779" h="1177925">
                  <a:moveTo>
                    <a:pt x="253280" y="904113"/>
                  </a:moveTo>
                  <a:lnTo>
                    <a:pt x="219075" y="904113"/>
                  </a:lnTo>
                  <a:lnTo>
                    <a:pt x="323088" y="1063752"/>
                  </a:lnTo>
                  <a:lnTo>
                    <a:pt x="350900" y="1050543"/>
                  </a:lnTo>
                  <a:lnTo>
                    <a:pt x="253280" y="904113"/>
                  </a:lnTo>
                  <a:close/>
                </a:path>
                <a:path w="2176779" h="1177925">
                  <a:moveTo>
                    <a:pt x="190119" y="809370"/>
                  </a:moveTo>
                  <a:lnTo>
                    <a:pt x="192057" y="1050543"/>
                  </a:lnTo>
                  <a:lnTo>
                    <a:pt x="192150" y="1062227"/>
                  </a:lnTo>
                  <a:lnTo>
                    <a:pt x="220623" y="1062227"/>
                  </a:lnTo>
                  <a:lnTo>
                    <a:pt x="219075" y="904113"/>
                  </a:lnTo>
                  <a:lnTo>
                    <a:pt x="253280" y="904113"/>
                  </a:lnTo>
                  <a:lnTo>
                    <a:pt x="190119" y="809370"/>
                  </a:lnTo>
                  <a:close/>
                </a:path>
                <a:path w="2176779" h="1177925">
                  <a:moveTo>
                    <a:pt x="444087" y="822610"/>
                  </a:moveTo>
                  <a:lnTo>
                    <a:pt x="392592" y="841636"/>
                  </a:lnTo>
                  <a:lnTo>
                    <a:pt x="361695" y="882141"/>
                  </a:lnTo>
                  <a:lnTo>
                    <a:pt x="357074" y="911129"/>
                  </a:lnTo>
                  <a:lnTo>
                    <a:pt x="356978" y="913669"/>
                  </a:lnTo>
                  <a:lnTo>
                    <a:pt x="366013" y="950722"/>
                  </a:lnTo>
                  <a:lnTo>
                    <a:pt x="400875" y="990012"/>
                  </a:lnTo>
                  <a:lnTo>
                    <a:pt x="449834" y="1001760"/>
                  </a:lnTo>
                  <a:lnTo>
                    <a:pt x="467169" y="998864"/>
                  </a:lnTo>
                  <a:lnTo>
                    <a:pt x="484886" y="992504"/>
                  </a:lnTo>
                  <a:lnTo>
                    <a:pt x="501034" y="982864"/>
                  </a:lnTo>
                  <a:lnTo>
                    <a:pt x="510118" y="974915"/>
                  </a:lnTo>
                  <a:lnTo>
                    <a:pt x="452183" y="974915"/>
                  </a:lnTo>
                  <a:lnTo>
                    <a:pt x="441134" y="974673"/>
                  </a:lnTo>
                  <a:lnTo>
                    <a:pt x="400837" y="950416"/>
                  </a:lnTo>
                  <a:lnTo>
                    <a:pt x="386064" y="911129"/>
                  </a:lnTo>
                  <a:lnTo>
                    <a:pt x="386401" y="900735"/>
                  </a:lnTo>
                  <a:lnTo>
                    <a:pt x="409940" y="861278"/>
                  </a:lnTo>
                  <a:lnTo>
                    <a:pt x="441896" y="849471"/>
                  </a:lnTo>
                  <a:lnTo>
                    <a:pt x="510652" y="849471"/>
                  </a:lnTo>
                  <a:lnTo>
                    <a:pt x="506587" y="844851"/>
                  </a:lnTo>
                  <a:lnTo>
                    <a:pt x="493075" y="834618"/>
                  </a:lnTo>
                  <a:lnTo>
                    <a:pt x="477646" y="827277"/>
                  </a:lnTo>
                  <a:lnTo>
                    <a:pt x="461069" y="823206"/>
                  </a:lnTo>
                  <a:lnTo>
                    <a:pt x="444087" y="822610"/>
                  </a:lnTo>
                  <a:close/>
                </a:path>
                <a:path w="2176779" h="1177925">
                  <a:moveTo>
                    <a:pt x="510652" y="849471"/>
                  </a:moveTo>
                  <a:lnTo>
                    <a:pt x="441896" y="849471"/>
                  </a:lnTo>
                  <a:lnTo>
                    <a:pt x="452993" y="849737"/>
                  </a:lnTo>
                  <a:lnTo>
                    <a:pt x="464185" y="852169"/>
                  </a:lnTo>
                  <a:lnTo>
                    <a:pt x="500633" y="886967"/>
                  </a:lnTo>
                  <a:lnTo>
                    <a:pt x="507793" y="913669"/>
                  </a:lnTo>
                  <a:lnTo>
                    <a:pt x="507395" y="924107"/>
                  </a:lnTo>
                  <a:lnTo>
                    <a:pt x="483687" y="963279"/>
                  </a:lnTo>
                  <a:lnTo>
                    <a:pt x="452183" y="974915"/>
                  </a:lnTo>
                  <a:lnTo>
                    <a:pt x="510118" y="974915"/>
                  </a:lnTo>
                  <a:lnTo>
                    <a:pt x="532002" y="942466"/>
                  </a:lnTo>
                  <a:lnTo>
                    <a:pt x="536713" y="913669"/>
                  </a:lnTo>
                  <a:lnTo>
                    <a:pt x="536822" y="911129"/>
                  </a:lnTo>
                  <a:lnTo>
                    <a:pt x="536908" y="909113"/>
                  </a:lnTo>
                  <a:lnTo>
                    <a:pt x="534128" y="891835"/>
                  </a:lnTo>
                  <a:lnTo>
                    <a:pt x="527893" y="874369"/>
                  </a:lnTo>
                  <a:lnTo>
                    <a:pt x="527812" y="874140"/>
                  </a:lnTo>
                  <a:lnTo>
                    <a:pt x="518169" y="858013"/>
                  </a:lnTo>
                  <a:lnTo>
                    <a:pt x="510652" y="849471"/>
                  </a:lnTo>
                  <a:close/>
                </a:path>
                <a:path w="2176779" h="1177925">
                  <a:moveTo>
                    <a:pt x="568198" y="760983"/>
                  </a:moveTo>
                  <a:lnTo>
                    <a:pt x="541512" y="773556"/>
                  </a:lnTo>
                  <a:lnTo>
                    <a:pt x="541842" y="773556"/>
                  </a:lnTo>
                  <a:lnTo>
                    <a:pt x="613918" y="926083"/>
                  </a:lnTo>
                  <a:lnTo>
                    <a:pt x="640461" y="913511"/>
                  </a:lnTo>
                  <a:lnTo>
                    <a:pt x="602233" y="832992"/>
                  </a:lnTo>
                  <a:lnTo>
                    <a:pt x="598376" y="824251"/>
                  </a:lnTo>
                  <a:lnTo>
                    <a:pt x="595375" y="816498"/>
                  </a:lnTo>
                  <a:lnTo>
                    <a:pt x="593232" y="809722"/>
                  </a:lnTo>
                  <a:lnTo>
                    <a:pt x="591946" y="803910"/>
                  </a:lnTo>
                  <a:lnTo>
                    <a:pt x="590676" y="796925"/>
                  </a:lnTo>
                  <a:lnTo>
                    <a:pt x="590676" y="791463"/>
                  </a:lnTo>
                  <a:lnTo>
                    <a:pt x="591565" y="787653"/>
                  </a:lnTo>
                  <a:lnTo>
                    <a:pt x="592327" y="784098"/>
                  </a:lnTo>
                  <a:lnTo>
                    <a:pt x="593979" y="780541"/>
                  </a:lnTo>
                  <a:lnTo>
                    <a:pt x="596349" y="777493"/>
                  </a:lnTo>
                  <a:lnTo>
                    <a:pt x="576071" y="777493"/>
                  </a:lnTo>
                  <a:lnTo>
                    <a:pt x="568198" y="760983"/>
                  </a:lnTo>
                  <a:close/>
                </a:path>
                <a:path w="2176779" h="1177925">
                  <a:moveTo>
                    <a:pt x="627502" y="736218"/>
                  </a:moveTo>
                  <a:lnTo>
                    <a:pt x="618870" y="736218"/>
                  </a:lnTo>
                  <a:lnTo>
                    <a:pt x="609600" y="737742"/>
                  </a:lnTo>
                  <a:lnTo>
                    <a:pt x="577723" y="768730"/>
                  </a:lnTo>
                  <a:lnTo>
                    <a:pt x="576071" y="774318"/>
                  </a:lnTo>
                  <a:lnTo>
                    <a:pt x="576071" y="777493"/>
                  </a:lnTo>
                  <a:lnTo>
                    <a:pt x="596349" y="777493"/>
                  </a:lnTo>
                  <a:lnTo>
                    <a:pt x="596645" y="777113"/>
                  </a:lnTo>
                  <a:lnTo>
                    <a:pt x="599186" y="773556"/>
                  </a:lnTo>
                  <a:lnTo>
                    <a:pt x="603123" y="770636"/>
                  </a:lnTo>
                  <a:lnTo>
                    <a:pt x="610488" y="766952"/>
                  </a:lnTo>
                  <a:lnTo>
                    <a:pt x="613029" y="766190"/>
                  </a:lnTo>
                  <a:lnTo>
                    <a:pt x="618251" y="765301"/>
                  </a:lnTo>
                  <a:lnTo>
                    <a:pt x="626383" y="765301"/>
                  </a:lnTo>
                  <a:lnTo>
                    <a:pt x="627321" y="740917"/>
                  </a:lnTo>
                  <a:lnTo>
                    <a:pt x="627443" y="737742"/>
                  </a:lnTo>
                  <a:lnTo>
                    <a:pt x="627502" y="736218"/>
                  </a:lnTo>
                  <a:close/>
                </a:path>
                <a:path w="2176779" h="1177925">
                  <a:moveTo>
                    <a:pt x="626383" y="765301"/>
                  </a:moveTo>
                  <a:lnTo>
                    <a:pt x="622426" y="765301"/>
                  </a:lnTo>
                  <a:lnTo>
                    <a:pt x="626363" y="765810"/>
                  </a:lnTo>
                  <a:lnTo>
                    <a:pt x="626383" y="765301"/>
                  </a:lnTo>
                  <a:close/>
                </a:path>
                <a:path w="2176779" h="1177925">
                  <a:moveTo>
                    <a:pt x="763651" y="675004"/>
                  </a:moveTo>
                  <a:lnTo>
                    <a:pt x="753347" y="675004"/>
                  </a:lnTo>
                  <a:lnTo>
                    <a:pt x="744299" y="676227"/>
                  </a:lnTo>
                  <a:lnTo>
                    <a:pt x="707207" y="692812"/>
                  </a:lnTo>
                  <a:lnTo>
                    <a:pt x="679805" y="732027"/>
                  </a:lnTo>
                  <a:lnTo>
                    <a:pt x="676892" y="748383"/>
                  </a:lnTo>
                  <a:lnTo>
                    <a:pt x="677087" y="758459"/>
                  </a:lnTo>
                  <a:lnTo>
                    <a:pt x="677211" y="764889"/>
                  </a:lnTo>
                  <a:lnTo>
                    <a:pt x="694410" y="812236"/>
                  </a:lnTo>
                  <a:lnTo>
                    <a:pt x="730027" y="845097"/>
                  </a:lnTo>
                  <a:lnTo>
                    <a:pt x="760602" y="852169"/>
                  </a:lnTo>
                  <a:lnTo>
                    <a:pt x="770939" y="851673"/>
                  </a:lnTo>
                  <a:lnTo>
                    <a:pt x="807418" y="839597"/>
                  </a:lnTo>
                  <a:lnTo>
                    <a:pt x="826233" y="824817"/>
                  </a:lnTo>
                  <a:lnTo>
                    <a:pt x="769127" y="824817"/>
                  </a:lnTo>
                  <a:lnTo>
                    <a:pt x="758965" y="824283"/>
                  </a:lnTo>
                  <a:lnTo>
                    <a:pt x="723003" y="801491"/>
                  </a:lnTo>
                  <a:lnTo>
                    <a:pt x="716407" y="790701"/>
                  </a:lnTo>
                  <a:lnTo>
                    <a:pt x="764707" y="767841"/>
                  </a:lnTo>
                  <a:lnTo>
                    <a:pt x="707898" y="767841"/>
                  </a:lnTo>
                  <a:lnTo>
                    <a:pt x="706161" y="758459"/>
                  </a:lnTo>
                  <a:lnTo>
                    <a:pt x="705913" y="749363"/>
                  </a:lnTo>
                  <a:lnTo>
                    <a:pt x="707165" y="740552"/>
                  </a:lnTo>
                  <a:lnTo>
                    <a:pt x="709847" y="732281"/>
                  </a:lnTo>
                  <a:lnTo>
                    <a:pt x="709930" y="732027"/>
                  </a:lnTo>
                  <a:lnTo>
                    <a:pt x="742523" y="703657"/>
                  </a:lnTo>
                  <a:lnTo>
                    <a:pt x="750518" y="702272"/>
                  </a:lnTo>
                  <a:lnTo>
                    <a:pt x="814979" y="702272"/>
                  </a:lnTo>
                  <a:lnTo>
                    <a:pt x="811573" y="698396"/>
                  </a:lnTo>
                  <a:lnTo>
                    <a:pt x="772516" y="676227"/>
                  </a:lnTo>
                  <a:lnTo>
                    <a:pt x="763651" y="675004"/>
                  </a:lnTo>
                  <a:close/>
                </a:path>
                <a:path w="2176779" h="1177925">
                  <a:moveTo>
                    <a:pt x="821436" y="765301"/>
                  </a:moveTo>
                  <a:lnTo>
                    <a:pt x="821563" y="769874"/>
                  </a:lnTo>
                  <a:lnTo>
                    <a:pt x="821182" y="774573"/>
                  </a:lnTo>
                  <a:lnTo>
                    <a:pt x="820165" y="779399"/>
                  </a:lnTo>
                  <a:lnTo>
                    <a:pt x="819390" y="783716"/>
                  </a:lnTo>
                  <a:lnTo>
                    <a:pt x="819276" y="784351"/>
                  </a:lnTo>
                  <a:lnTo>
                    <a:pt x="817752" y="789177"/>
                  </a:lnTo>
                  <a:lnTo>
                    <a:pt x="815594" y="793750"/>
                  </a:lnTo>
                  <a:lnTo>
                    <a:pt x="812926" y="799591"/>
                  </a:lnTo>
                  <a:lnTo>
                    <a:pt x="779116" y="823309"/>
                  </a:lnTo>
                  <a:lnTo>
                    <a:pt x="769127" y="824817"/>
                  </a:lnTo>
                  <a:lnTo>
                    <a:pt x="826233" y="824817"/>
                  </a:lnTo>
                  <a:lnTo>
                    <a:pt x="846074" y="789558"/>
                  </a:lnTo>
                  <a:lnTo>
                    <a:pt x="847217" y="783716"/>
                  </a:lnTo>
                  <a:lnTo>
                    <a:pt x="848487" y="778001"/>
                  </a:lnTo>
                  <a:lnTo>
                    <a:pt x="849121" y="772413"/>
                  </a:lnTo>
                  <a:lnTo>
                    <a:pt x="849230" y="767841"/>
                  </a:lnTo>
                  <a:lnTo>
                    <a:pt x="849249" y="767079"/>
                  </a:lnTo>
                  <a:lnTo>
                    <a:pt x="821436" y="765301"/>
                  </a:lnTo>
                  <a:close/>
                </a:path>
                <a:path w="2176779" h="1177925">
                  <a:moveTo>
                    <a:pt x="814979" y="702272"/>
                  </a:moveTo>
                  <a:lnTo>
                    <a:pt x="759704" y="702272"/>
                  </a:lnTo>
                  <a:lnTo>
                    <a:pt x="768223" y="703961"/>
                  </a:lnTo>
                  <a:lnTo>
                    <a:pt x="776485" y="707151"/>
                  </a:lnTo>
                  <a:lnTo>
                    <a:pt x="784129" y="711771"/>
                  </a:lnTo>
                  <a:lnTo>
                    <a:pt x="791154" y="717819"/>
                  </a:lnTo>
                  <a:lnTo>
                    <a:pt x="797560" y="725297"/>
                  </a:lnTo>
                  <a:lnTo>
                    <a:pt x="707898" y="767841"/>
                  </a:lnTo>
                  <a:lnTo>
                    <a:pt x="764707" y="767841"/>
                  </a:lnTo>
                  <a:lnTo>
                    <a:pt x="835279" y="734440"/>
                  </a:lnTo>
                  <a:lnTo>
                    <a:pt x="831568" y="726674"/>
                  </a:lnTo>
                  <a:lnTo>
                    <a:pt x="827309" y="719169"/>
                  </a:lnTo>
                  <a:lnTo>
                    <a:pt x="822527" y="711902"/>
                  </a:lnTo>
                  <a:lnTo>
                    <a:pt x="817244" y="704850"/>
                  </a:lnTo>
                  <a:lnTo>
                    <a:pt x="814979" y="702272"/>
                  </a:lnTo>
                  <a:close/>
                </a:path>
                <a:path w="2176779" h="1177925">
                  <a:moveTo>
                    <a:pt x="914400" y="455802"/>
                  </a:moveTo>
                  <a:lnTo>
                    <a:pt x="887983" y="468249"/>
                  </a:lnTo>
                  <a:lnTo>
                    <a:pt x="1014857" y="736345"/>
                  </a:lnTo>
                  <a:lnTo>
                    <a:pt x="1041273" y="723900"/>
                  </a:lnTo>
                  <a:lnTo>
                    <a:pt x="1003554" y="644016"/>
                  </a:lnTo>
                  <a:lnTo>
                    <a:pt x="1000632" y="638301"/>
                  </a:lnTo>
                  <a:lnTo>
                    <a:pt x="998059" y="631563"/>
                  </a:lnTo>
                  <a:lnTo>
                    <a:pt x="997965" y="631316"/>
                  </a:lnTo>
                  <a:lnTo>
                    <a:pt x="995552" y="623062"/>
                  </a:lnTo>
                  <a:lnTo>
                    <a:pt x="994241" y="616825"/>
                  </a:lnTo>
                  <a:lnTo>
                    <a:pt x="993727" y="610504"/>
                  </a:lnTo>
                  <a:lnTo>
                    <a:pt x="993844" y="607760"/>
                  </a:lnTo>
                  <a:lnTo>
                    <a:pt x="993954" y="605154"/>
                  </a:lnTo>
                  <a:lnTo>
                    <a:pt x="993999" y="604113"/>
                  </a:lnTo>
                  <a:lnTo>
                    <a:pt x="994931" y="598360"/>
                  </a:lnTo>
                  <a:lnTo>
                    <a:pt x="995044" y="597662"/>
                  </a:lnTo>
                  <a:lnTo>
                    <a:pt x="996741" y="591601"/>
                  </a:lnTo>
                  <a:lnTo>
                    <a:pt x="996823" y="591312"/>
                  </a:lnTo>
                  <a:lnTo>
                    <a:pt x="998049" y="589026"/>
                  </a:lnTo>
                  <a:lnTo>
                    <a:pt x="977452" y="589026"/>
                  </a:lnTo>
                  <a:lnTo>
                    <a:pt x="914400" y="455802"/>
                  </a:lnTo>
                  <a:close/>
                </a:path>
                <a:path w="2176779" h="1177925">
                  <a:moveTo>
                    <a:pt x="1085602" y="569213"/>
                  </a:moveTo>
                  <a:lnTo>
                    <a:pt x="1038351" y="569213"/>
                  </a:lnTo>
                  <a:lnTo>
                    <a:pt x="1042415" y="570229"/>
                  </a:lnTo>
                  <a:lnTo>
                    <a:pt x="1046607" y="572388"/>
                  </a:lnTo>
                  <a:lnTo>
                    <a:pt x="1051560" y="575055"/>
                  </a:lnTo>
                  <a:lnTo>
                    <a:pt x="1055624" y="578612"/>
                  </a:lnTo>
                  <a:lnTo>
                    <a:pt x="1058799" y="583183"/>
                  </a:lnTo>
                  <a:lnTo>
                    <a:pt x="1062101" y="587628"/>
                  </a:lnTo>
                  <a:lnTo>
                    <a:pt x="1064640" y="592327"/>
                  </a:lnTo>
                  <a:lnTo>
                    <a:pt x="1066800" y="597026"/>
                  </a:lnTo>
                  <a:lnTo>
                    <a:pt x="1111250" y="690752"/>
                  </a:lnTo>
                  <a:lnTo>
                    <a:pt x="1137665" y="678306"/>
                  </a:lnTo>
                  <a:lnTo>
                    <a:pt x="1089025" y="575310"/>
                  </a:lnTo>
                  <a:lnTo>
                    <a:pt x="1085602" y="569213"/>
                  </a:lnTo>
                  <a:close/>
                </a:path>
                <a:path w="2176779" h="1177925">
                  <a:moveTo>
                    <a:pt x="1152270" y="484631"/>
                  </a:moveTo>
                  <a:lnTo>
                    <a:pt x="1169719" y="589661"/>
                  </a:lnTo>
                  <a:lnTo>
                    <a:pt x="1192990" y="621744"/>
                  </a:lnTo>
                  <a:lnTo>
                    <a:pt x="1227659" y="632896"/>
                  </a:lnTo>
                  <a:lnTo>
                    <a:pt x="1234948" y="632587"/>
                  </a:lnTo>
                  <a:lnTo>
                    <a:pt x="1272111" y="618839"/>
                  </a:lnTo>
                  <a:lnTo>
                    <a:pt x="1285584" y="606678"/>
                  </a:lnTo>
                  <a:lnTo>
                    <a:pt x="1235837" y="606678"/>
                  </a:lnTo>
                  <a:lnTo>
                    <a:pt x="1230376" y="606170"/>
                  </a:lnTo>
                  <a:lnTo>
                    <a:pt x="1224914" y="605789"/>
                  </a:lnTo>
                  <a:lnTo>
                    <a:pt x="1220470" y="604647"/>
                  </a:lnTo>
                  <a:lnTo>
                    <a:pt x="1217295" y="602868"/>
                  </a:lnTo>
                  <a:lnTo>
                    <a:pt x="1211452" y="599693"/>
                  </a:lnTo>
                  <a:lnTo>
                    <a:pt x="1194435" y="573531"/>
                  </a:lnTo>
                  <a:lnTo>
                    <a:pt x="1152270" y="484631"/>
                  </a:lnTo>
                  <a:close/>
                </a:path>
                <a:path w="2176779" h="1177925">
                  <a:moveTo>
                    <a:pt x="1247139" y="439674"/>
                  </a:moveTo>
                  <a:lnTo>
                    <a:pt x="1220724" y="452247"/>
                  </a:lnTo>
                  <a:lnTo>
                    <a:pt x="1262888" y="541147"/>
                  </a:lnTo>
                  <a:lnTo>
                    <a:pt x="1265555" y="546607"/>
                  </a:lnTo>
                  <a:lnTo>
                    <a:pt x="1267968" y="552323"/>
                  </a:lnTo>
                  <a:lnTo>
                    <a:pt x="1271777" y="564514"/>
                  </a:lnTo>
                  <a:lnTo>
                    <a:pt x="1271991" y="568070"/>
                  </a:lnTo>
                  <a:lnTo>
                    <a:pt x="1272059" y="569213"/>
                  </a:lnTo>
                  <a:lnTo>
                    <a:pt x="1249680" y="601852"/>
                  </a:lnTo>
                  <a:lnTo>
                    <a:pt x="1235837" y="606678"/>
                  </a:lnTo>
                  <a:lnTo>
                    <a:pt x="1285584" y="606678"/>
                  </a:lnTo>
                  <a:lnTo>
                    <a:pt x="1300955" y="570864"/>
                  </a:lnTo>
                  <a:lnTo>
                    <a:pt x="1300984" y="564090"/>
                  </a:lnTo>
                  <a:lnTo>
                    <a:pt x="1300099" y="557783"/>
                  </a:lnTo>
                  <a:lnTo>
                    <a:pt x="1290701" y="531622"/>
                  </a:lnTo>
                  <a:lnTo>
                    <a:pt x="1247139" y="439674"/>
                  </a:lnTo>
                  <a:close/>
                </a:path>
                <a:path w="2176779" h="1177925">
                  <a:moveTo>
                    <a:pt x="1038860" y="540385"/>
                  </a:moveTo>
                  <a:lnTo>
                    <a:pt x="995378" y="557323"/>
                  </a:lnTo>
                  <a:lnTo>
                    <a:pt x="977374" y="589026"/>
                  </a:lnTo>
                  <a:lnTo>
                    <a:pt x="998049" y="589026"/>
                  </a:lnTo>
                  <a:lnTo>
                    <a:pt x="999617" y="586104"/>
                  </a:lnTo>
                  <a:lnTo>
                    <a:pt x="1007363" y="578357"/>
                  </a:lnTo>
                  <a:lnTo>
                    <a:pt x="1011682" y="575310"/>
                  </a:lnTo>
                  <a:lnTo>
                    <a:pt x="1022223" y="570483"/>
                  </a:lnTo>
                  <a:lnTo>
                    <a:pt x="1027187" y="569213"/>
                  </a:lnTo>
                  <a:lnTo>
                    <a:pt x="1085602" y="569213"/>
                  </a:lnTo>
                  <a:lnTo>
                    <a:pt x="1084961" y="568070"/>
                  </a:lnTo>
                  <a:lnTo>
                    <a:pt x="1052432" y="542004"/>
                  </a:lnTo>
                  <a:lnTo>
                    <a:pt x="1046028" y="540789"/>
                  </a:lnTo>
                  <a:lnTo>
                    <a:pt x="1046730" y="540789"/>
                  </a:lnTo>
                  <a:lnTo>
                    <a:pt x="1038860" y="540385"/>
                  </a:lnTo>
                  <a:close/>
                </a:path>
                <a:path w="2176779" h="1177925">
                  <a:moveTo>
                    <a:pt x="1334135" y="398525"/>
                  </a:moveTo>
                  <a:lnTo>
                    <a:pt x="1307452" y="411225"/>
                  </a:lnTo>
                  <a:lnTo>
                    <a:pt x="1307779" y="411225"/>
                  </a:lnTo>
                  <a:lnTo>
                    <a:pt x="1379855" y="563626"/>
                  </a:lnTo>
                  <a:lnTo>
                    <a:pt x="1406270" y="551179"/>
                  </a:lnTo>
                  <a:lnTo>
                    <a:pt x="1367147" y="468249"/>
                  </a:lnTo>
                  <a:lnTo>
                    <a:pt x="1363852" y="461644"/>
                  </a:lnTo>
                  <a:lnTo>
                    <a:pt x="1361186" y="454405"/>
                  </a:lnTo>
                  <a:lnTo>
                    <a:pt x="1356868" y="437641"/>
                  </a:lnTo>
                  <a:lnTo>
                    <a:pt x="1356868" y="429640"/>
                  </a:lnTo>
                  <a:lnTo>
                    <a:pt x="1359027" y="421766"/>
                  </a:lnTo>
                  <a:lnTo>
                    <a:pt x="1361360" y="416125"/>
                  </a:lnTo>
                  <a:lnTo>
                    <a:pt x="1362444" y="414654"/>
                  </a:lnTo>
                  <a:lnTo>
                    <a:pt x="1341755" y="414654"/>
                  </a:lnTo>
                  <a:lnTo>
                    <a:pt x="1334135" y="398525"/>
                  </a:lnTo>
                  <a:close/>
                </a:path>
                <a:path w="2176779" h="1177925">
                  <a:moveTo>
                    <a:pt x="1444637" y="398272"/>
                  </a:moveTo>
                  <a:lnTo>
                    <a:pt x="1394206" y="398272"/>
                  </a:lnTo>
                  <a:lnTo>
                    <a:pt x="1407160" y="405383"/>
                  </a:lnTo>
                  <a:lnTo>
                    <a:pt x="1412367" y="410210"/>
                  </a:lnTo>
                  <a:lnTo>
                    <a:pt x="1416177" y="416432"/>
                  </a:lnTo>
                  <a:lnTo>
                    <a:pt x="1420114" y="422655"/>
                  </a:lnTo>
                  <a:lnTo>
                    <a:pt x="1422908" y="427736"/>
                  </a:lnTo>
                  <a:lnTo>
                    <a:pt x="1424558" y="431673"/>
                  </a:lnTo>
                  <a:lnTo>
                    <a:pt x="1467485" y="522224"/>
                  </a:lnTo>
                  <a:lnTo>
                    <a:pt x="1493901" y="509650"/>
                  </a:lnTo>
                  <a:lnTo>
                    <a:pt x="1453642" y="424688"/>
                  </a:lnTo>
                  <a:lnTo>
                    <a:pt x="1450467" y="418464"/>
                  </a:lnTo>
                  <a:lnTo>
                    <a:pt x="1447927" y="411225"/>
                  </a:lnTo>
                  <a:lnTo>
                    <a:pt x="1444701" y="398525"/>
                  </a:lnTo>
                  <a:lnTo>
                    <a:pt x="1444637" y="398272"/>
                  </a:lnTo>
                  <a:close/>
                </a:path>
                <a:path w="2176779" h="1177925">
                  <a:moveTo>
                    <a:pt x="1528018" y="357695"/>
                  </a:moveTo>
                  <a:lnTo>
                    <a:pt x="1481518" y="357695"/>
                  </a:lnTo>
                  <a:lnTo>
                    <a:pt x="1488376" y="359505"/>
                  </a:lnTo>
                  <a:lnTo>
                    <a:pt x="1494282" y="363600"/>
                  </a:lnTo>
                  <a:lnTo>
                    <a:pt x="1554988" y="480822"/>
                  </a:lnTo>
                  <a:lnTo>
                    <a:pt x="1581403" y="468249"/>
                  </a:lnTo>
                  <a:lnTo>
                    <a:pt x="1535684" y="371601"/>
                  </a:lnTo>
                  <a:lnTo>
                    <a:pt x="1532846" y="365765"/>
                  </a:lnTo>
                  <a:lnTo>
                    <a:pt x="1529460" y="359870"/>
                  </a:lnTo>
                  <a:lnTo>
                    <a:pt x="1528018" y="357695"/>
                  </a:lnTo>
                  <a:close/>
                </a:path>
                <a:path w="2176779" h="1177925">
                  <a:moveTo>
                    <a:pt x="1595882" y="274574"/>
                  </a:moveTo>
                  <a:lnTo>
                    <a:pt x="1569339" y="287147"/>
                  </a:lnTo>
                  <a:lnTo>
                    <a:pt x="1641602" y="439800"/>
                  </a:lnTo>
                  <a:lnTo>
                    <a:pt x="1668017" y="427227"/>
                  </a:lnTo>
                  <a:lnTo>
                    <a:pt x="1595882" y="274574"/>
                  </a:lnTo>
                  <a:close/>
                </a:path>
                <a:path w="2176779" h="1177925">
                  <a:moveTo>
                    <a:pt x="1395095" y="371601"/>
                  </a:moveTo>
                  <a:lnTo>
                    <a:pt x="1389294" y="371601"/>
                  </a:lnTo>
                  <a:lnTo>
                    <a:pt x="1383426" y="372459"/>
                  </a:lnTo>
                  <a:lnTo>
                    <a:pt x="1350899" y="392429"/>
                  </a:lnTo>
                  <a:lnTo>
                    <a:pt x="1341755" y="414654"/>
                  </a:lnTo>
                  <a:lnTo>
                    <a:pt x="1362444" y="414654"/>
                  </a:lnTo>
                  <a:lnTo>
                    <a:pt x="1364970" y="411225"/>
                  </a:lnTo>
                  <a:lnTo>
                    <a:pt x="1366045" y="410210"/>
                  </a:lnTo>
                  <a:lnTo>
                    <a:pt x="1370314" y="406461"/>
                  </a:lnTo>
                  <a:lnTo>
                    <a:pt x="1376933" y="402463"/>
                  </a:lnTo>
                  <a:lnTo>
                    <a:pt x="1386332" y="398525"/>
                  </a:lnTo>
                  <a:lnTo>
                    <a:pt x="1394206" y="398272"/>
                  </a:lnTo>
                  <a:lnTo>
                    <a:pt x="1444637" y="398272"/>
                  </a:lnTo>
                  <a:lnTo>
                    <a:pt x="1443863" y="395224"/>
                  </a:lnTo>
                  <a:lnTo>
                    <a:pt x="1444092" y="388112"/>
                  </a:lnTo>
                  <a:lnTo>
                    <a:pt x="1444117" y="387350"/>
                  </a:lnTo>
                  <a:lnTo>
                    <a:pt x="1445755" y="381888"/>
                  </a:lnTo>
                  <a:lnTo>
                    <a:pt x="1423415" y="381888"/>
                  </a:lnTo>
                  <a:lnTo>
                    <a:pt x="1421638" y="380364"/>
                  </a:lnTo>
                  <a:lnTo>
                    <a:pt x="1418336" y="378460"/>
                  </a:lnTo>
                  <a:lnTo>
                    <a:pt x="1413383" y="376047"/>
                  </a:lnTo>
                  <a:lnTo>
                    <a:pt x="1408557" y="373633"/>
                  </a:lnTo>
                  <a:lnTo>
                    <a:pt x="1402461" y="372110"/>
                  </a:lnTo>
                  <a:lnTo>
                    <a:pt x="1395095" y="371601"/>
                  </a:lnTo>
                  <a:close/>
                </a:path>
                <a:path w="2176779" h="1177925">
                  <a:moveTo>
                    <a:pt x="1487640" y="328908"/>
                  </a:moveTo>
                  <a:lnTo>
                    <a:pt x="1445514" y="342264"/>
                  </a:lnTo>
                  <a:lnTo>
                    <a:pt x="1423415" y="381888"/>
                  </a:lnTo>
                  <a:lnTo>
                    <a:pt x="1445755" y="381888"/>
                  </a:lnTo>
                  <a:lnTo>
                    <a:pt x="1446402" y="379729"/>
                  </a:lnTo>
                  <a:lnTo>
                    <a:pt x="1448907" y="374328"/>
                  </a:lnTo>
                  <a:lnTo>
                    <a:pt x="1481518" y="357695"/>
                  </a:lnTo>
                  <a:lnTo>
                    <a:pt x="1528018" y="357695"/>
                  </a:lnTo>
                  <a:lnTo>
                    <a:pt x="1525504" y="353903"/>
                  </a:lnTo>
                  <a:lnTo>
                    <a:pt x="1520952" y="347852"/>
                  </a:lnTo>
                  <a:lnTo>
                    <a:pt x="1515856" y="342264"/>
                  </a:lnTo>
                  <a:lnTo>
                    <a:pt x="1515737" y="342134"/>
                  </a:lnTo>
                  <a:lnTo>
                    <a:pt x="1509807" y="337343"/>
                  </a:lnTo>
                  <a:lnTo>
                    <a:pt x="1503164" y="333458"/>
                  </a:lnTo>
                  <a:lnTo>
                    <a:pt x="1495805" y="330453"/>
                  </a:lnTo>
                  <a:lnTo>
                    <a:pt x="1487640" y="328908"/>
                  </a:lnTo>
                  <a:close/>
                </a:path>
                <a:path w="2176779" h="1177925">
                  <a:moveTo>
                    <a:pt x="1557020" y="201802"/>
                  </a:moveTo>
                  <a:lnTo>
                    <a:pt x="1533905" y="221361"/>
                  </a:lnTo>
                  <a:lnTo>
                    <a:pt x="1534075" y="224916"/>
                  </a:lnTo>
                  <a:lnTo>
                    <a:pt x="1534160" y="226694"/>
                  </a:lnTo>
                  <a:lnTo>
                    <a:pt x="1553590" y="244475"/>
                  </a:lnTo>
                  <a:lnTo>
                    <a:pt x="1558798" y="244220"/>
                  </a:lnTo>
                  <a:lnTo>
                    <a:pt x="1576577" y="224916"/>
                  </a:lnTo>
                  <a:lnTo>
                    <a:pt x="1576404" y="221361"/>
                  </a:lnTo>
                  <a:lnTo>
                    <a:pt x="1576324" y="219710"/>
                  </a:lnTo>
                  <a:lnTo>
                    <a:pt x="1574038" y="214249"/>
                  </a:lnTo>
                  <a:lnTo>
                    <a:pt x="1571371" y="209041"/>
                  </a:lnTo>
                  <a:lnTo>
                    <a:pt x="1567434" y="205486"/>
                  </a:lnTo>
                  <a:lnTo>
                    <a:pt x="1562227" y="203707"/>
                  </a:lnTo>
                  <a:lnTo>
                    <a:pt x="1557020" y="201802"/>
                  </a:lnTo>
                  <a:close/>
                </a:path>
                <a:path w="2176779" h="1177925">
                  <a:moveTo>
                    <a:pt x="1749417" y="204227"/>
                  </a:moveTo>
                  <a:lnTo>
                    <a:pt x="1740058" y="205231"/>
                  </a:lnTo>
                  <a:lnTo>
                    <a:pt x="1729495" y="207883"/>
                  </a:lnTo>
                  <a:lnTo>
                    <a:pt x="1729660" y="207883"/>
                  </a:lnTo>
                  <a:lnTo>
                    <a:pt x="1719199" y="211836"/>
                  </a:lnTo>
                  <a:lnTo>
                    <a:pt x="1686814" y="238125"/>
                  </a:lnTo>
                  <a:lnTo>
                    <a:pt x="1673997" y="266573"/>
                  </a:lnTo>
                  <a:lnTo>
                    <a:pt x="1673955" y="266717"/>
                  </a:lnTo>
                  <a:lnTo>
                    <a:pt x="1672336" y="277622"/>
                  </a:lnTo>
                  <a:lnTo>
                    <a:pt x="1672422" y="290322"/>
                  </a:lnTo>
                  <a:lnTo>
                    <a:pt x="1673968" y="301291"/>
                  </a:lnTo>
                  <a:lnTo>
                    <a:pt x="1689532" y="339268"/>
                  </a:lnTo>
                  <a:lnTo>
                    <a:pt x="1724072" y="372334"/>
                  </a:lnTo>
                  <a:lnTo>
                    <a:pt x="1754504" y="380745"/>
                  </a:lnTo>
                  <a:lnTo>
                    <a:pt x="1764962" y="380599"/>
                  </a:lnTo>
                  <a:lnTo>
                    <a:pt x="1804382" y="367202"/>
                  </a:lnTo>
                  <a:lnTo>
                    <a:pt x="1820217" y="353298"/>
                  </a:lnTo>
                  <a:lnTo>
                    <a:pt x="1763760" y="353298"/>
                  </a:lnTo>
                  <a:lnTo>
                    <a:pt x="1752816" y="352260"/>
                  </a:lnTo>
                  <a:lnTo>
                    <a:pt x="1716345" y="325469"/>
                  </a:lnTo>
                  <a:lnTo>
                    <a:pt x="1702355" y="287448"/>
                  </a:lnTo>
                  <a:lnTo>
                    <a:pt x="1702460" y="275599"/>
                  </a:lnTo>
                  <a:lnTo>
                    <a:pt x="1723836" y="239432"/>
                  </a:lnTo>
                  <a:lnTo>
                    <a:pt x="1752635" y="228844"/>
                  </a:lnTo>
                  <a:lnTo>
                    <a:pt x="1823587" y="228844"/>
                  </a:lnTo>
                  <a:lnTo>
                    <a:pt x="1815838" y="212470"/>
                  </a:lnTo>
                  <a:lnTo>
                    <a:pt x="1783461" y="212470"/>
                  </a:lnTo>
                  <a:lnTo>
                    <a:pt x="1778581" y="209992"/>
                  </a:lnTo>
                  <a:lnTo>
                    <a:pt x="1772713" y="207883"/>
                  </a:lnTo>
                  <a:lnTo>
                    <a:pt x="1765869" y="206130"/>
                  </a:lnTo>
                  <a:lnTo>
                    <a:pt x="1758061" y="204724"/>
                  </a:lnTo>
                  <a:lnTo>
                    <a:pt x="1749417" y="204227"/>
                  </a:lnTo>
                  <a:close/>
                </a:path>
                <a:path w="2176779" h="1177925">
                  <a:moveTo>
                    <a:pt x="1823587" y="228844"/>
                  </a:moveTo>
                  <a:lnTo>
                    <a:pt x="1760843" y="228844"/>
                  </a:lnTo>
                  <a:lnTo>
                    <a:pt x="1766827" y="229463"/>
                  </a:lnTo>
                  <a:lnTo>
                    <a:pt x="1773872" y="231282"/>
                  </a:lnTo>
                  <a:lnTo>
                    <a:pt x="1805743" y="257448"/>
                  </a:lnTo>
                  <a:lnTo>
                    <a:pt x="1818033" y="300226"/>
                  </a:lnTo>
                  <a:lnTo>
                    <a:pt x="1818070" y="301291"/>
                  </a:lnTo>
                  <a:lnTo>
                    <a:pt x="1816480" y="312674"/>
                  </a:lnTo>
                  <a:lnTo>
                    <a:pt x="1787016" y="347599"/>
                  </a:lnTo>
                  <a:lnTo>
                    <a:pt x="1763760" y="353298"/>
                  </a:lnTo>
                  <a:lnTo>
                    <a:pt x="1820217" y="353298"/>
                  </a:lnTo>
                  <a:lnTo>
                    <a:pt x="1835277" y="322072"/>
                  </a:lnTo>
                  <a:lnTo>
                    <a:pt x="1867706" y="322072"/>
                  </a:lnTo>
                  <a:lnTo>
                    <a:pt x="1823587" y="228844"/>
                  </a:lnTo>
                  <a:close/>
                </a:path>
                <a:path w="2176779" h="1177925">
                  <a:moveTo>
                    <a:pt x="1867706" y="322072"/>
                  </a:moveTo>
                  <a:lnTo>
                    <a:pt x="1835277" y="322072"/>
                  </a:lnTo>
                  <a:lnTo>
                    <a:pt x="1845310" y="343407"/>
                  </a:lnTo>
                  <a:lnTo>
                    <a:pt x="1871852" y="330835"/>
                  </a:lnTo>
                  <a:lnTo>
                    <a:pt x="1867706" y="322072"/>
                  </a:lnTo>
                  <a:close/>
                </a:path>
                <a:path w="2176779" h="1177925">
                  <a:moveTo>
                    <a:pt x="2043049" y="62991"/>
                  </a:moveTo>
                  <a:lnTo>
                    <a:pt x="2012950" y="77342"/>
                  </a:lnTo>
                  <a:lnTo>
                    <a:pt x="2148586" y="182372"/>
                  </a:lnTo>
                  <a:lnTo>
                    <a:pt x="2146988" y="300226"/>
                  </a:lnTo>
                  <a:lnTo>
                    <a:pt x="2146935" y="304164"/>
                  </a:lnTo>
                  <a:lnTo>
                    <a:pt x="2176272" y="290322"/>
                  </a:lnTo>
                  <a:lnTo>
                    <a:pt x="2176272" y="146685"/>
                  </a:lnTo>
                  <a:lnTo>
                    <a:pt x="2148840" y="146685"/>
                  </a:lnTo>
                  <a:lnTo>
                    <a:pt x="2043049" y="62991"/>
                  </a:lnTo>
                  <a:close/>
                </a:path>
                <a:path w="2176779" h="1177925">
                  <a:moveTo>
                    <a:pt x="1886458" y="137032"/>
                  </a:moveTo>
                  <a:lnTo>
                    <a:pt x="1860041" y="149605"/>
                  </a:lnTo>
                  <a:lnTo>
                    <a:pt x="1932304" y="302260"/>
                  </a:lnTo>
                  <a:lnTo>
                    <a:pt x="1958454" y="289813"/>
                  </a:lnTo>
                  <a:lnTo>
                    <a:pt x="1958781" y="289813"/>
                  </a:lnTo>
                  <a:lnTo>
                    <a:pt x="1886458" y="137032"/>
                  </a:lnTo>
                  <a:close/>
                </a:path>
                <a:path w="2176779" h="1177925">
                  <a:moveTo>
                    <a:pt x="1991462" y="132461"/>
                  </a:moveTo>
                  <a:lnTo>
                    <a:pt x="1959102" y="132461"/>
                  </a:lnTo>
                  <a:lnTo>
                    <a:pt x="2019808" y="260857"/>
                  </a:lnTo>
                  <a:lnTo>
                    <a:pt x="2046224" y="248285"/>
                  </a:lnTo>
                  <a:lnTo>
                    <a:pt x="1991462" y="132461"/>
                  </a:lnTo>
                  <a:close/>
                </a:path>
                <a:path w="2176779" h="1177925">
                  <a:moveTo>
                    <a:pt x="1744979" y="62737"/>
                  </a:moveTo>
                  <a:lnTo>
                    <a:pt x="1718564" y="75311"/>
                  </a:lnTo>
                  <a:lnTo>
                    <a:pt x="1783461" y="212470"/>
                  </a:lnTo>
                  <a:lnTo>
                    <a:pt x="1815838" y="212470"/>
                  </a:lnTo>
                  <a:lnTo>
                    <a:pt x="1745100" y="62991"/>
                  </a:lnTo>
                  <a:lnTo>
                    <a:pt x="1744979" y="62737"/>
                  </a:lnTo>
                  <a:close/>
                </a:path>
                <a:path w="2176779" h="1177925">
                  <a:moveTo>
                    <a:pt x="2176272" y="0"/>
                  </a:moveTo>
                  <a:lnTo>
                    <a:pt x="2146808" y="13969"/>
                  </a:lnTo>
                  <a:lnTo>
                    <a:pt x="2148622" y="132461"/>
                  </a:lnTo>
                  <a:lnTo>
                    <a:pt x="2148738" y="140080"/>
                  </a:lnTo>
                  <a:lnTo>
                    <a:pt x="2148840" y="146685"/>
                  </a:lnTo>
                  <a:lnTo>
                    <a:pt x="2176272" y="146685"/>
                  </a:lnTo>
                  <a:lnTo>
                    <a:pt x="2176272" y="0"/>
                  </a:lnTo>
                  <a:close/>
                </a:path>
                <a:path w="2176779" h="1177925">
                  <a:moveTo>
                    <a:pt x="1947926" y="40512"/>
                  </a:moveTo>
                  <a:lnTo>
                    <a:pt x="1921510" y="53086"/>
                  </a:lnTo>
                  <a:lnTo>
                    <a:pt x="1947545" y="108203"/>
                  </a:lnTo>
                  <a:lnTo>
                    <a:pt x="1931415" y="115824"/>
                  </a:lnTo>
                  <a:lnTo>
                    <a:pt x="1942846" y="140080"/>
                  </a:lnTo>
                  <a:lnTo>
                    <a:pt x="1959102" y="132461"/>
                  </a:lnTo>
                  <a:lnTo>
                    <a:pt x="1991462" y="132461"/>
                  </a:lnTo>
                  <a:lnTo>
                    <a:pt x="1985517" y="119887"/>
                  </a:lnTo>
                  <a:lnTo>
                    <a:pt x="2011934" y="107441"/>
                  </a:lnTo>
                  <a:lnTo>
                    <a:pt x="2006428" y="95757"/>
                  </a:lnTo>
                  <a:lnTo>
                    <a:pt x="1974088" y="95757"/>
                  </a:lnTo>
                  <a:lnTo>
                    <a:pt x="1947926" y="40512"/>
                  </a:lnTo>
                  <a:close/>
                </a:path>
                <a:path w="2176779" h="1177925">
                  <a:moveTo>
                    <a:pt x="1847723" y="64262"/>
                  </a:moveTo>
                  <a:lnTo>
                    <a:pt x="1826514" y="78612"/>
                  </a:lnTo>
                  <a:lnTo>
                    <a:pt x="1824609" y="83819"/>
                  </a:lnTo>
                  <a:lnTo>
                    <a:pt x="1844166" y="106933"/>
                  </a:lnTo>
                  <a:lnTo>
                    <a:pt x="1849501" y="106679"/>
                  </a:lnTo>
                  <a:lnTo>
                    <a:pt x="1854835" y="104393"/>
                  </a:lnTo>
                  <a:lnTo>
                    <a:pt x="1860041" y="101726"/>
                  </a:lnTo>
                  <a:lnTo>
                    <a:pt x="1863598" y="97789"/>
                  </a:lnTo>
                  <a:lnTo>
                    <a:pt x="1865376" y="92582"/>
                  </a:lnTo>
                  <a:lnTo>
                    <a:pt x="1867280" y="87375"/>
                  </a:lnTo>
                  <a:lnTo>
                    <a:pt x="1852929" y="66166"/>
                  </a:lnTo>
                  <a:lnTo>
                    <a:pt x="1847723" y="64262"/>
                  </a:lnTo>
                  <a:close/>
                </a:path>
                <a:path w="2176779" h="1177925">
                  <a:moveTo>
                    <a:pt x="2000503" y="83185"/>
                  </a:moveTo>
                  <a:lnTo>
                    <a:pt x="1974088" y="95757"/>
                  </a:lnTo>
                  <a:lnTo>
                    <a:pt x="2006428" y="95757"/>
                  </a:lnTo>
                  <a:lnTo>
                    <a:pt x="2000503" y="8318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42035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89367" y="1658850"/>
            <a:ext cx="3100120" cy="4212628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8727313" y="6345935"/>
            <a:ext cx="1261110" cy="161925"/>
            <a:chOff x="8727313" y="6345935"/>
            <a:chExt cx="1261110" cy="161925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27313" y="6345935"/>
              <a:ext cx="1125169" cy="16154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03638" y="6345935"/>
              <a:ext cx="82296" cy="16154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844786" y="6345935"/>
              <a:ext cx="143255" cy="161544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453896" y="1464563"/>
            <a:ext cx="4606290" cy="4541520"/>
            <a:chOff x="1453896" y="1464563"/>
            <a:chExt cx="4606290" cy="454152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53896" y="1464563"/>
              <a:ext cx="4376928" cy="433882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727448" y="5844235"/>
              <a:ext cx="1197787" cy="16154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75274" y="5844235"/>
              <a:ext cx="82296" cy="1615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16422" y="5844235"/>
              <a:ext cx="143255" cy="161544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9339072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87359" y="2881558"/>
            <a:ext cx="2076080" cy="203943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80888" y="2135123"/>
            <a:ext cx="3733800" cy="37719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813433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10342880" cy="1224280"/>
            <a:chOff x="929639" y="1810766"/>
            <a:chExt cx="10342880" cy="122428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2010283" cy="455675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29639" y="2197481"/>
              <a:ext cx="1809114" cy="26034"/>
            </a:xfrm>
            <a:custGeom>
              <a:avLst/>
              <a:gdLst/>
              <a:ahLst/>
              <a:cxnLst/>
              <a:rect l="l" t="t" r="r" b="b"/>
              <a:pathLst>
                <a:path w="1809114" h="26035">
                  <a:moveTo>
                    <a:pt x="1808988" y="0"/>
                  </a:moveTo>
                  <a:lnTo>
                    <a:pt x="0" y="0"/>
                  </a:lnTo>
                  <a:lnTo>
                    <a:pt x="0" y="25908"/>
                  </a:lnTo>
                  <a:lnTo>
                    <a:pt x="1808988" y="25908"/>
                  </a:lnTo>
                  <a:lnTo>
                    <a:pt x="180898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38882" y="1810766"/>
              <a:ext cx="8533511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2194509"/>
              <a:ext cx="10111232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2579243"/>
              <a:ext cx="1311910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95753" y="2579243"/>
              <a:ext cx="161544" cy="455675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916939" y="3080130"/>
            <a:ext cx="132715" cy="19627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85"/>
              </a:spcBef>
            </a:pP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1387094" y="3098926"/>
            <a:ext cx="9898380" cy="719455"/>
            <a:chOff x="1387094" y="3098926"/>
            <a:chExt cx="9898380" cy="71945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098926"/>
              <a:ext cx="9897999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3428110"/>
              <a:ext cx="8625967" cy="390144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387094" y="3885565"/>
            <a:ext cx="9862185" cy="719455"/>
            <a:chOff x="1387094" y="3885565"/>
            <a:chExt cx="9862185" cy="719455"/>
          </a:xfrm>
        </p:grpSpPr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885565"/>
              <a:ext cx="8710930" cy="39014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980422" y="3885565"/>
              <a:ext cx="195072" cy="3901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077958" y="3885565"/>
              <a:ext cx="1171003" cy="39014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4" y="4214749"/>
              <a:ext cx="1069847" cy="390144"/>
            </a:xfrm>
            <a:prstGeom prst="rect">
              <a:avLst/>
            </a:prstGeom>
          </p:spPr>
        </p:pic>
      </p:grpSp>
      <p:grpSp>
        <p:nvGrpSpPr>
          <p:cNvPr id="19" name="object 19" descr=""/>
          <p:cNvGrpSpPr/>
          <p:nvPr/>
        </p:nvGrpSpPr>
        <p:grpSpPr>
          <a:xfrm>
            <a:off x="1387094" y="4670425"/>
            <a:ext cx="8930640" cy="720090"/>
            <a:chOff x="1387094" y="4670425"/>
            <a:chExt cx="8930640" cy="720090"/>
          </a:xfrm>
        </p:grpSpPr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4670425"/>
              <a:ext cx="8930132" cy="3901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87094" y="4999685"/>
              <a:ext cx="1364615" cy="390448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484755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8824" y="1546860"/>
            <a:ext cx="3962400" cy="409651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51150" y="6152083"/>
            <a:ext cx="2484881" cy="9753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051040" y="2093722"/>
            <a:ext cx="3491229" cy="2997835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469900" marR="381635" indent="-457200">
              <a:lnSpc>
                <a:spcPts val="3240"/>
              </a:lnSpc>
              <a:spcBef>
                <a:spcPts val="300"/>
              </a:spcBef>
              <a:buFont typeface="Microsoft Sans Serif"/>
              <a:buChar char="•"/>
              <a:tabLst>
                <a:tab pos="469900" algn="l"/>
              </a:tabLst>
            </a:pPr>
            <a:r>
              <a:rPr dirty="0" sz="2800">
                <a:latin typeface="Arial MT"/>
                <a:cs typeface="Arial MT"/>
              </a:rPr>
              <a:t>Do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u="sng" sz="2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spc="-10">
                <a:latin typeface="Arial MT"/>
                <a:cs typeface="Arial MT"/>
              </a:rPr>
              <a:t>suction </a:t>
            </a:r>
            <a:r>
              <a:rPr dirty="0" sz="2800">
                <a:latin typeface="Arial MT"/>
                <a:cs typeface="Arial MT"/>
              </a:rPr>
              <a:t>past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pharynx</a:t>
            </a:r>
            <a:endParaRPr sz="2800">
              <a:latin typeface="Arial MT"/>
              <a:cs typeface="Arial MT"/>
            </a:endParaRPr>
          </a:p>
          <a:p>
            <a:pPr marL="469900" marR="5080" indent="-457200">
              <a:lnSpc>
                <a:spcPct val="99100"/>
              </a:lnSpc>
              <a:spcBef>
                <a:spcPts val="70"/>
              </a:spcBef>
              <a:buFont typeface="Microsoft Sans Serif"/>
              <a:buChar char="•"/>
              <a:tabLst>
                <a:tab pos="469900" algn="l"/>
              </a:tabLst>
            </a:pPr>
            <a:r>
              <a:rPr dirty="0" sz="2800" i="1">
                <a:latin typeface="Arial"/>
                <a:cs typeface="Arial"/>
              </a:rPr>
              <a:t>Remember</a:t>
            </a:r>
            <a:r>
              <a:rPr dirty="0" sz="2800">
                <a:latin typeface="Arial MT"/>
                <a:cs typeface="Arial MT"/>
              </a:rPr>
              <a:t>-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This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is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within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our </a:t>
            </a:r>
            <a:r>
              <a:rPr dirty="0" sz="2800">
                <a:latin typeface="Arial MT"/>
                <a:cs typeface="Arial MT"/>
              </a:rPr>
              <a:t>scope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practice. </a:t>
            </a:r>
            <a:r>
              <a:rPr dirty="0" sz="2800">
                <a:latin typeface="Arial MT"/>
                <a:cs typeface="Arial MT"/>
              </a:rPr>
              <a:t>Only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performed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in </a:t>
            </a:r>
            <a:r>
              <a:rPr dirty="0" sz="2800">
                <a:latin typeface="Arial MT"/>
                <a:cs typeface="Arial MT"/>
              </a:rPr>
              <a:t>extreme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situations.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291580" cy="716915"/>
            <a:chOff x="929639" y="629996"/>
            <a:chExt cx="629158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2509139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29610" y="629996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83761" y="629996"/>
              <a:ext cx="3537458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929639" y="1801698"/>
            <a:ext cx="10495915" cy="960119"/>
            <a:chOff x="929639" y="1801698"/>
            <a:chExt cx="10495915" cy="960119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1801698"/>
              <a:ext cx="10495915" cy="52151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2240229"/>
              <a:ext cx="1872361" cy="521512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387094" y="2967863"/>
            <a:ext cx="9651365" cy="840105"/>
            <a:chOff x="1387094" y="2967863"/>
            <a:chExt cx="9651365" cy="84010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2967863"/>
              <a:ext cx="9651238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351911"/>
              <a:ext cx="8654288" cy="455675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387094" y="4016628"/>
            <a:ext cx="8820150" cy="845819"/>
            <a:chOff x="1387094" y="4016628"/>
            <a:chExt cx="8820150" cy="845819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4016628"/>
              <a:ext cx="8819769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29994" y="4472304"/>
              <a:ext cx="2854579" cy="390144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916939" y="2949067"/>
            <a:ext cx="475615" cy="22891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725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29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729994" y="4865496"/>
            <a:ext cx="2379345" cy="390143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766056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3886835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220119"/>
            <a:ext cx="141605" cy="993140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8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325573"/>
            <a:ext cx="3139948" cy="42397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2809367"/>
            <a:ext cx="1029347" cy="423672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29639" y="3441776"/>
            <a:ext cx="9264650" cy="455980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916939" y="3852138"/>
            <a:ext cx="141605" cy="991869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3957192"/>
            <a:ext cx="3077463" cy="423672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4440301"/>
            <a:ext cx="1835277" cy="42367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3087370" y="4421504"/>
            <a:ext cx="19113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spc="-50">
                <a:latin typeface="Microsoft Sans Serif"/>
                <a:cs typeface="Microsoft Sans Serif"/>
              </a:rPr>
              <a:t>↓</a:t>
            </a:r>
            <a:endParaRPr sz="2600">
              <a:latin typeface="Microsoft Sans Serif"/>
              <a:cs typeface="Microsoft Sans Serif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340861" y="4440301"/>
            <a:ext cx="1843786" cy="423672"/>
          </a:xfrm>
          <a:prstGeom prst="rect">
            <a:avLst/>
          </a:prstGeom>
        </p:spPr>
      </p:pic>
      <p:grpSp>
        <p:nvGrpSpPr>
          <p:cNvPr id="13" name="object 13" descr=""/>
          <p:cNvGrpSpPr/>
          <p:nvPr/>
        </p:nvGrpSpPr>
        <p:grpSpPr>
          <a:xfrm>
            <a:off x="929639" y="5229453"/>
            <a:ext cx="9648825" cy="781050"/>
            <a:chOff x="929639" y="5229453"/>
            <a:chExt cx="9648825" cy="781050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9639" y="5229453"/>
              <a:ext cx="9648571" cy="42397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9639" y="5586679"/>
              <a:ext cx="2089150" cy="423672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12724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78761"/>
            <a:ext cx="6089650" cy="871855"/>
            <a:chOff x="929639" y="1778761"/>
            <a:chExt cx="6089650" cy="87185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78761"/>
              <a:ext cx="6089269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3" y="2260041"/>
              <a:ext cx="1449705" cy="390448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2186006"/>
            <a:ext cx="132715" cy="868044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387094" y="2681351"/>
            <a:ext cx="6066790" cy="683260"/>
            <a:chOff x="1387094" y="2681351"/>
            <a:chExt cx="6066790" cy="683260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681351"/>
              <a:ext cx="6066662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973959"/>
              <a:ext cx="885139" cy="390144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929639" y="3531438"/>
            <a:ext cx="6233160" cy="798195"/>
            <a:chOff x="929639" y="3531438"/>
            <a:chExt cx="6233160" cy="798195"/>
          </a:xfrm>
        </p:grpSpPr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3531438"/>
              <a:ext cx="2227580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08629" y="3531438"/>
              <a:ext cx="1289684" cy="45598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155058" y="3531438"/>
              <a:ext cx="246887" cy="45598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78502" y="3531438"/>
              <a:ext cx="1342516" cy="45598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57138" y="3531438"/>
              <a:ext cx="1605661" cy="45598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9639" y="3873373"/>
              <a:ext cx="4746879" cy="455675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4488560"/>
            <a:ext cx="132715" cy="11049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1387094" y="4507357"/>
            <a:ext cx="6304280" cy="1396365"/>
            <a:chOff x="1387094" y="4507357"/>
            <a:chExt cx="6304280" cy="1396365"/>
          </a:xfrm>
        </p:grpSpPr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4" y="4507357"/>
              <a:ext cx="6303772" cy="39014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4799965"/>
              <a:ext cx="2229611" cy="3901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87094" y="5220309"/>
              <a:ext cx="5850128" cy="39044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122540" y="5220309"/>
              <a:ext cx="195072" cy="390448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87094" y="5513527"/>
              <a:ext cx="1773301" cy="390144"/>
            </a:xfrm>
            <a:prstGeom prst="rect">
              <a:avLst/>
            </a:prstGeom>
          </p:spPr>
        </p:pic>
      </p:grpSp>
      <p:grpSp>
        <p:nvGrpSpPr>
          <p:cNvPr id="24" name="object 24" descr=""/>
          <p:cNvGrpSpPr/>
          <p:nvPr/>
        </p:nvGrpSpPr>
        <p:grpSpPr>
          <a:xfrm>
            <a:off x="8356092" y="2019300"/>
            <a:ext cx="3268979" cy="4036060"/>
            <a:chOff x="8356092" y="2019300"/>
            <a:chExt cx="3268979" cy="4036060"/>
          </a:xfrm>
        </p:grpSpPr>
        <p:pic>
          <p:nvPicPr>
            <p:cNvPr id="25" name="object 25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356092" y="2019300"/>
              <a:ext cx="3268979" cy="3832859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229088" y="5893612"/>
              <a:ext cx="1197787" cy="161544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376914" y="5893612"/>
              <a:ext cx="82296" cy="161544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1418062" y="5893612"/>
              <a:ext cx="143255" cy="161544"/>
            </a:xfrm>
            <a:prstGeom prst="rect">
              <a:avLst/>
            </a:prstGeom>
          </p:spPr>
        </p:pic>
      </p:grpSp>
      <p:pic>
        <p:nvPicPr>
          <p:cNvPr id="29" name="object 29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22198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4684" y="1801698"/>
            <a:ext cx="3188716" cy="52151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41984" y="2357754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211884" y="2376551"/>
            <a:ext cx="4675505" cy="840105"/>
            <a:chOff x="1211884" y="2376551"/>
            <a:chExt cx="4675505" cy="84010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884" y="2376551"/>
              <a:ext cx="4674997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884" y="2760599"/>
              <a:ext cx="4531360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754684" y="3425012"/>
            <a:ext cx="5674360" cy="1224280"/>
            <a:chOff x="754684" y="3425012"/>
            <a:chExt cx="5674360" cy="1224280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4684" y="3425012"/>
              <a:ext cx="5673852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4684" y="3809365"/>
              <a:ext cx="5212207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4684" y="4193413"/>
              <a:ext cx="1265301" cy="455675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6665976" y="1592580"/>
            <a:ext cx="4985385" cy="4817745"/>
            <a:chOff x="6665976" y="1592580"/>
            <a:chExt cx="4985385" cy="4817745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968994" y="5943295"/>
              <a:ext cx="1197470" cy="16184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116566" y="5943295"/>
              <a:ext cx="82296" cy="16184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157714" y="5943295"/>
              <a:ext cx="143255" cy="161848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665976" y="1592580"/>
              <a:ext cx="4985003" cy="481736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633716" y="2478913"/>
              <a:ext cx="271272" cy="29260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481062" y="4713478"/>
              <a:ext cx="271272" cy="292607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369808" y="3448253"/>
              <a:ext cx="271881" cy="292912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96735" y="1709928"/>
              <a:ext cx="271272" cy="292608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22198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01698"/>
            <a:ext cx="3843909" cy="521512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1387094" y="2376551"/>
            <a:ext cx="7434580" cy="847725"/>
            <a:chOff x="1387094" y="2376551"/>
            <a:chExt cx="7434580" cy="847725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376551"/>
              <a:ext cx="7434199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9994" y="2833751"/>
              <a:ext cx="2710180" cy="390144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3280283"/>
            <a:ext cx="4451477" cy="455676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916939" y="2321535"/>
            <a:ext cx="475615" cy="1788795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29994" y="3737178"/>
            <a:ext cx="7875397" cy="390448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929639" y="4327525"/>
            <a:ext cx="8951595" cy="960755"/>
            <a:chOff x="929639" y="4327525"/>
            <a:chExt cx="8951595" cy="960755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9639" y="4327525"/>
              <a:ext cx="8951468" cy="521207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9639" y="4766513"/>
              <a:ext cx="3247390" cy="521512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22198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01698"/>
            <a:ext cx="9881235" cy="960119"/>
            <a:chOff x="929639" y="1801698"/>
            <a:chExt cx="9881235" cy="960119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01698"/>
              <a:ext cx="9880981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2240229"/>
              <a:ext cx="2085213" cy="52151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40989" y="2240229"/>
              <a:ext cx="259080" cy="52151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70529" y="2240229"/>
              <a:ext cx="2364740" cy="521512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2967863"/>
            <a:ext cx="3614928" cy="455675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1387094" y="3555822"/>
            <a:ext cx="5181600" cy="846455"/>
            <a:chOff x="1387094" y="3555822"/>
            <a:chExt cx="5181600" cy="846455"/>
          </a:xfrm>
        </p:grpSpPr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555822"/>
              <a:ext cx="5181346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4" y="4012056"/>
              <a:ext cx="3741165" cy="390144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916939" y="2787357"/>
            <a:ext cx="475615" cy="1990725"/>
          </a:xfrm>
          <a:prstGeom prst="rect">
            <a:avLst/>
          </a:prstGeom>
        </p:spPr>
        <p:txBody>
          <a:bodyPr wrap="square" lIns="0" tIns="1739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7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27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3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729994" y="4405248"/>
            <a:ext cx="2959481" cy="390144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200713" y="63500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2025-05-30T20:23:18Z</dcterms:created>
  <dcterms:modified xsi:type="dcterms:W3CDTF">2025-05-30T20:23:18Z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LastSaved">
    <vt:filetime>2025-05-30T00:00:00Z</vt:filetime>
  </property>
  <property fmtid="{D5CDD505-2E9C-101B-9397-08002B2CF9AE}" pid="4" name="Producer">
    <vt:lpwstr>Foxit PDF Editor Printer Version 11.2.2.4537</vt:lpwstr>
  </property>
</Properties>
</file>