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65"/>
  </p:notesMasterIdLst>
  <p:sldIdLst>
    <p:sldId id="256" r:id="rId5"/>
    <p:sldId id="266" r:id="rId6"/>
    <p:sldId id="437" r:id="rId7"/>
    <p:sldId id="297" r:id="rId8"/>
    <p:sldId id="290" r:id="rId9"/>
    <p:sldId id="429" r:id="rId10"/>
    <p:sldId id="441" r:id="rId11"/>
    <p:sldId id="442" r:id="rId12"/>
    <p:sldId id="443" r:id="rId13"/>
    <p:sldId id="444" r:id="rId14"/>
    <p:sldId id="445" r:id="rId15"/>
    <p:sldId id="446" r:id="rId16"/>
    <p:sldId id="447" r:id="rId17"/>
    <p:sldId id="448" r:id="rId18"/>
    <p:sldId id="449" r:id="rId19"/>
    <p:sldId id="450" r:id="rId20"/>
    <p:sldId id="451" r:id="rId21"/>
    <p:sldId id="452" r:id="rId22"/>
    <p:sldId id="453" r:id="rId23"/>
    <p:sldId id="454" r:id="rId24"/>
    <p:sldId id="455" r:id="rId25"/>
    <p:sldId id="456" r:id="rId26"/>
    <p:sldId id="479" r:id="rId27"/>
    <p:sldId id="457" r:id="rId28"/>
    <p:sldId id="458" r:id="rId29"/>
    <p:sldId id="459" r:id="rId30"/>
    <p:sldId id="460" r:id="rId31"/>
    <p:sldId id="461" r:id="rId32"/>
    <p:sldId id="462" r:id="rId33"/>
    <p:sldId id="463" r:id="rId34"/>
    <p:sldId id="464" r:id="rId35"/>
    <p:sldId id="465" r:id="rId36"/>
    <p:sldId id="466" r:id="rId37"/>
    <p:sldId id="467" r:id="rId38"/>
    <p:sldId id="468" r:id="rId39"/>
    <p:sldId id="469" r:id="rId40"/>
    <p:sldId id="470" r:id="rId41"/>
    <p:sldId id="471" r:id="rId42"/>
    <p:sldId id="472" r:id="rId43"/>
    <p:sldId id="473" r:id="rId44"/>
    <p:sldId id="474" r:id="rId45"/>
    <p:sldId id="475" r:id="rId46"/>
    <p:sldId id="476" r:id="rId47"/>
    <p:sldId id="477" r:id="rId48"/>
    <p:sldId id="478" r:id="rId49"/>
    <p:sldId id="480" r:id="rId50"/>
    <p:sldId id="481" r:id="rId51"/>
    <p:sldId id="482" r:id="rId52"/>
    <p:sldId id="483" r:id="rId53"/>
    <p:sldId id="484" r:id="rId54"/>
    <p:sldId id="485" r:id="rId55"/>
    <p:sldId id="486" r:id="rId56"/>
    <p:sldId id="491" r:id="rId57"/>
    <p:sldId id="488" r:id="rId58"/>
    <p:sldId id="489" r:id="rId59"/>
    <p:sldId id="490" r:id="rId60"/>
    <p:sldId id="487" r:id="rId61"/>
    <p:sldId id="494" r:id="rId62"/>
    <p:sldId id="492" r:id="rId63"/>
    <p:sldId id="436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56" autoAdjust="0"/>
    <p:restoredTop sz="94660"/>
  </p:normalViewPr>
  <p:slideViewPr>
    <p:cSldViewPr snapToGrid="0">
      <p:cViewPr varScale="1">
        <p:scale>
          <a:sx n="78" d="100"/>
          <a:sy n="78" d="100"/>
        </p:scale>
        <p:origin x="869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commentAuthors" Target="commentAuthor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2023-04-11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US" sz="36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Understanding Pathology </a:t>
            </a:r>
            <a:endParaRPr lang="en-CA" sz="3600" b="0" dirty="0">
              <a:solidFill>
                <a:schemeClr val="bg1"/>
              </a:solidFill>
              <a:latin typeface="Futura PT Demi" panose="020B0702020204020303" pitchFamily="34" charset="0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7961" y="530862"/>
            <a:ext cx="65587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latin typeface="Futura PT Demi" panose="020B0702020204020303" pitchFamily="34" charset="0"/>
              </a:rPr>
              <a:t>OUR JOURNEY TODAY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4B9F7F-06BE-35D6-DF30-DBD1C7564D73}"/>
              </a:ext>
            </a:extLst>
          </p:cNvPr>
          <p:cNvSpPr txBox="1"/>
          <p:nvPr/>
        </p:nvSpPr>
        <p:spPr>
          <a:xfrm>
            <a:off x="1051998" y="1477926"/>
            <a:ext cx="796269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400" b="1" dirty="0">
                <a:solidFill>
                  <a:schemeClr val="accent1">
                    <a:lumMod val="75000"/>
                  </a:schemeClr>
                </a:solidFill>
                <a:ea typeface="ＭＳ Ｐゴシック" panose="020B0600070205080204" pitchFamily="34" charset="-128"/>
              </a:rPr>
              <a:t>Lesson 6.2: Using Pathology to Determine Indications and Contraindications</a:t>
            </a:r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7E232F-98A0-BA64-1ED8-14B589543D56}"/>
              </a:ext>
            </a:extLst>
          </p:cNvPr>
          <p:cNvSpPr txBox="1"/>
          <p:nvPr/>
        </p:nvSpPr>
        <p:spPr>
          <a:xfrm>
            <a:off x="868218" y="2690336"/>
            <a:ext cx="6096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000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ea typeface="ＭＳ Ｐゴシック" pitchFamily="34" charset="-128"/>
                <a:cs typeface="+mn-cs"/>
              </a:rPr>
              <a:t>Develop a basic understanding of pathology and use the knowledge to determine indications and contraindications for massage. </a:t>
            </a:r>
          </a:p>
          <a:p>
            <a:pPr marL="4000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ea typeface="ＭＳ Ｐゴシック" pitchFamily="34" charset="-128"/>
                <a:cs typeface="+mn-cs"/>
              </a:rPr>
              <a:t>Identify</a:t>
            </a:r>
            <a:r>
              <a:rPr lang="en-US" altLang="en-US" dirty="0">
                <a:ea typeface="ＭＳ Ｐゴシック" pitchFamily="34" charset="-128"/>
              </a:rPr>
              <a:t> contraindications to massage and develop massage adaptations to support any cautions identified.</a:t>
            </a:r>
            <a:endParaRPr lang="en-US" altLang="en-US" dirty="0">
              <a:ea typeface="ＭＳ Ｐゴシック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A35D63-7E30-BEC5-CFB4-46939C73CA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943" y="427157"/>
            <a:ext cx="863731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5F21B5-2FF1-4B5D-A317-DBD24DD52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18FE983-9E8E-5BBE-60AD-37568FC810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2575" y="276225"/>
            <a:ext cx="6686550" cy="470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236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5BE899D0-42FD-C70A-EACD-AC74AF9A89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91813" y="643466"/>
            <a:ext cx="9208374" cy="557106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9F25A5-AEF2-EEDD-7E1D-94C84DE6D0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925" y="852487"/>
            <a:ext cx="7848600" cy="452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707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31228B3-137B-870A-4355-A510BFDD37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7572" y="942975"/>
            <a:ext cx="9289088" cy="5271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824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16E29A9-B9E2-4655-9EA8-CAEB9DAC37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02403" y="643466"/>
            <a:ext cx="798719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299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0F29115-AB76-8600-7AF9-DAA305D66F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9555" y="643466"/>
            <a:ext cx="932396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5191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BB45633-FA3B-237F-6708-35FE9A6263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5369" y="1243369"/>
            <a:ext cx="9424006" cy="497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1631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7ED01EA-D8CF-F76F-CEFA-783B59175E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0277" y="1217866"/>
            <a:ext cx="9427673" cy="499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3221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6FEAC21-47B0-A140-F839-5D0C47400F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16666" y="643466"/>
            <a:ext cx="7958668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7841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C886FBA-EA40-50FF-26F9-CDDFA89433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3204" y="643466"/>
            <a:ext cx="898559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580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2E06FE5-950B-DC14-9ABB-31D6977BEF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8190" y="643466"/>
            <a:ext cx="909561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2722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6BC6132-8378-66C1-AFBE-387C7630F4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9551" y="643466"/>
            <a:ext cx="9132898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233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6555C6B-32CD-59DE-6BAA-C0DB5930EE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7604" y="1263586"/>
            <a:ext cx="9168421" cy="495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2823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29967D7-1D63-0F01-6630-8FECAA9D25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4835" y="1119758"/>
            <a:ext cx="9750765" cy="509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3441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3B09080-8C18-C22A-61CD-6099A918D7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4017" y="643466"/>
            <a:ext cx="8603966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1564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4A8B97F-E6A1-E1A5-C1E6-24DC5F55F7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323975"/>
            <a:ext cx="9748501" cy="477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1233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C8D488E-C458-0BCE-9678-BBE2B2CB4A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519474"/>
            <a:ext cx="10081683" cy="415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530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46A2575-F7A6-24E5-9280-C0A3F0D1B4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56903" y="643466"/>
            <a:ext cx="887819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5664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F9E3E44-B25C-09BA-428A-6C7BC17E58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58850" y="643466"/>
            <a:ext cx="787430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968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D2A2AEA8-101F-7F3D-F9D0-28EF62C601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028" y="643466"/>
            <a:ext cx="747794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0118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2555E53E-6659-FDCE-196B-598A6CE37F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2916" y="643466"/>
            <a:ext cx="8346168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4836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497214C-B128-4708-8370-F0C67165E4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7027" y="904568"/>
            <a:ext cx="9290183" cy="4877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4051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A6E88DF-22E5-DA3E-94EE-D5EBE2AA88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69284" y="643466"/>
            <a:ext cx="825343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1815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773E723-CA9C-83BD-FC2E-87FAD9C661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438275"/>
            <a:ext cx="9688117" cy="4553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4279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9D6D14A-0638-FEF9-7CB4-214761F38E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16666" y="643466"/>
            <a:ext cx="7958668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1686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10C627A-9157-AB08-D0AC-049E86E682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43276" y="643466"/>
            <a:ext cx="850544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0303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228D73E-08AE-2781-C344-E68A0B928E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85014" y="643466"/>
            <a:ext cx="902197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6391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BD25868-C3AA-8696-E6F3-A1522C7A61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94677" y="1000125"/>
            <a:ext cx="8800689" cy="5214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9553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49EBF29-83A2-F517-95F4-BA84EE3373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80886" y="1165573"/>
            <a:ext cx="9148233" cy="4093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8542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7DF5444-D069-BB26-825F-76FDE94B5E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55958" y="1642600"/>
            <a:ext cx="7915092" cy="3245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9223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9C090C4-6C83-0E74-9155-02D32228F5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9551" y="643466"/>
            <a:ext cx="9132898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2963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32842FD-2802-F995-7C09-82926B544B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13969" y="810196"/>
            <a:ext cx="9277832" cy="5404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0058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AD2BC31-9F8A-57D5-900C-DB3712F137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3204" y="643466"/>
            <a:ext cx="898559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0446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D486451-1BFF-B2AB-7BB2-0C77DBAB1B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43603" y="643466"/>
            <a:ext cx="870479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3898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893742D-1245-B591-3D24-6011EC22B5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1833" y="954023"/>
            <a:ext cx="9393767" cy="5260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9170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5401D5F-33F2-0CE7-44FB-A5C85EFC6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0200" y="643466"/>
            <a:ext cx="763159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15712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40806C9-5C1B-561A-169B-5A14434442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4020" y="799670"/>
            <a:ext cx="9062530" cy="5414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47892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7749D48-5121-C38F-51D4-97F2E6A8D5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0200" y="643466"/>
            <a:ext cx="763159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6979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DF28028-0B39-EE6C-CDB7-48F23497FB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4430" y="643466"/>
            <a:ext cx="936314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88347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DA3F73A-2DA0-6DB8-1990-441E0C8455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9206" y="1110995"/>
            <a:ext cx="9814494" cy="510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56885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D0AF875-5D6C-27D4-E8BD-DA5981AE8B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7198" y="1304972"/>
            <a:ext cx="9533128" cy="4909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92954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1215284-E185-B1F7-20E3-F3F6DD95F0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2916" y="643466"/>
            <a:ext cx="8346168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7392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2F0AF98-9F16-8816-E86F-2DCFACFC37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4665" y="1168241"/>
            <a:ext cx="8589435" cy="5046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24405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2096BEC-DAEC-EB59-1440-5022FCCF62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4020" y="752475"/>
            <a:ext cx="9141518" cy="5462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22167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66B6554-A47E-A38A-2A5D-9DCFBF0275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16666" y="643466"/>
            <a:ext cx="7958668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69781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4978461-59EF-58A7-1986-CC2B853966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75494" y="643466"/>
            <a:ext cx="844101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70840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DDD459D-0841-B952-4C98-DE99992018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655825"/>
            <a:ext cx="9414933" cy="4213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01204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83F0ACB-0FE6-E356-DBCE-5F59ECE771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38487" y="643466"/>
            <a:ext cx="8315026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83047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F9C1294-4B85-1769-AB1A-CCB5B744B2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9448" y="643466"/>
            <a:ext cx="847310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93304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8B0A95C8-C952-30E5-1C61-DBA6F96DC5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69284" y="643466"/>
            <a:ext cx="825343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21065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77681CF-1B69-6EC4-A1D6-9CD40C25FD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0828" y="643466"/>
            <a:ext cx="793034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04949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870E4FD-3E6A-D9A5-087B-7AB278A029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44440" y="643466"/>
            <a:ext cx="750312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79995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6E45AB5-2D09-ACF2-FB08-809B895E09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3224" y="643466"/>
            <a:ext cx="760555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19244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E35389D-99E6-795E-8E0A-529FAA3938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685924"/>
            <a:ext cx="9028071" cy="4401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21197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1728289D-B75A-1D62-790F-CEE5462638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1994" y="643466"/>
            <a:ext cx="880801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84366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17DB73A-1733-1B7A-877A-8AA5132C8C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26535" y="643466"/>
            <a:ext cx="873892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28865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6808</TotalTime>
  <Words>49</Words>
  <Application>Microsoft Office PowerPoint</Application>
  <PresentationFormat>Widescreen</PresentationFormat>
  <Paragraphs>6</Paragraphs>
  <Slides>60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5" baseType="lpstr">
      <vt:lpstr>Arial</vt:lpstr>
      <vt:lpstr>Calibri</vt:lpstr>
      <vt:lpstr>Futura PT Book</vt:lpstr>
      <vt:lpstr>Futura PT Demi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241</cp:revision>
  <dcterms:created xsi:type="dcterms:W3CDTF">2020-02-19T20:43:13Z</dcterms:created>
  <dcterms:modified xsi:type="dcterms:W3CDTF">2023-04-11T17:04:41Z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