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  <p:sldMasterId id="2147483715" r:id="rId5"/>
    <p:sldMasterId id="2147483727" r:id="rId6"/>
  </p:sldMasterIdLst>
  <p:sldIdLst>
    <p:sldId id="256" r:id="rId7"/>
    <p:sldId id="257" r:id="rId8"/>
    <p:sldId id="259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5549B6-E0E9-6A81-2E49-BF33C5F9C7AC}" v="19" dt="2025-01-27T00:57:47.2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>
      <p:cViewPr varScale="1">
        <p:scale>
          <a:sx n="83" d="100"/>
          <a:sy n="83" d="100"/>
        </p:scale>
        <p:origin x="55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 College</a:t>
            </a:r>
          </a:p>
        </p:txBody>
      </p:sp>
    </p:spTree>
    <p:extLst>
      <p:ext uri="{BB962C8B-B14F-4D97-AF65-F5344CB8AC3E}">
        <p14:creationId xmlns:p14="http://schemas.microsoft.com/office/powerpoint/2010/main" val="1350105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1F106E-8832-439C-A29A-8773C3632689}"/>
              </a:ext>
            </a:extLst>
          </p:cNvPr>
          <p:cNvSpPr txBox="1"/>
          <p:nvPr/>
        </p:nvSpPr>
        <p:spPr>
          <a:xfrm>
            <a:off x="8142489" y="6534834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3117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66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1A4928-78A2-45EF-AA12-A29AE9CE9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574ED7-2963-4097-AB46-A7F350C749B9}"/>
              </a:ext>
            </a:extLst>
          </p:cNvPr>
          <p:cNvSpPr txBox="1"/>
          <p:nvPr/>
        </p:nvSpPr>
        <p:spPr>
          <a:xfrm>
            <a:off x="8251863" y="6550362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24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56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958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604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310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05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674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3693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2680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3929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1464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2634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6966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21321228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6979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04628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74668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772780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9811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32930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925776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76137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4396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43959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742804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12844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D20C0-D736-2B26-035A-A4694A55FD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3502B7-7294-EACB-FE19-D768E081EB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14BFA3-5CB6-7F70-676D-395C35C92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138E6-D311-848F-8DCA-BE04FB10A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2B1131-1A87-09F7-A8AC-59C5A0625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3868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B469DE-6C84-95E7-AD41-677754581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E71977-A432-2D69-93AE-A95B6FDE92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DF72DB-D5F1-8BE2-9B9D-43D1C424E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82A6E6-2133-6556-726E-50AC67BCF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AC93-3F78-1A9B-83DE-C63E3310B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40173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1D24A-DA68-B898-1A98-33A53F6D0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AAC5D8-B8B4-AFE0-F94F-921C6EA7FE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9CB89-6080-14CF-8538-857D98C2A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5DBE-17F9-D1B5-1FF2-6C74AEB1A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4D21DF-9CC6-9F66-5298-0AA8FF319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7639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AAFBA-4743-4B3C-781A-F060C4554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E2319F-8008-0584-F00C-1F1549AD94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B43489-540E-718F-F09E-AA62237F2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B5E901-1F24-1832-8F6B-C5053C2C3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7243C1-E013-EC61-8ED4-C80E0A877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6180D-6E81-1AA7-92B4-01438A4D7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1382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B0433-E588-E505-D8A7-5AD761E4D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D95D9C-F26B-4310-99BD-403939A85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768B77-7052-3583-6613-252C604B1A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A23A15-9A08-A9C7-0A98-58B5C83202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2FEF63-8140-0551-4CA5-23020804E0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81BAC4-D0EA-AA83-F232-DC53E232F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0AEBA3-4D9E-88B9-5953-CE0C1796C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504816-65F5-29B7-5A1E-A50E52366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24649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AC876-22EE-62C4-2601-9C15299E4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959CC2-311C-514C-18D5-56D41D98A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258D13-0553-1DEF-FDD9-D40E7A7B0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0A6CB4-CBB4-6B61-8C0B-68CA48FBC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6421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250706-CD3E-5F26-73F2-DFCAA56A9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F1DFFE-6615-4EA2-4925-10ABDDDC5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A02017-B2E6-23A6-AD7A-E7078584A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57034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EB1FF-8464-0D96-9C1D-C8F38F7A8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23297-E7D9-32C7-1A31-DFA0B72DF8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A276CF-A4C4-0031-05FC-EFD3399686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A01965-D677-973A-5D83-517D51AF7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EC7323-1FB9-AF83-6616-7E9C79C4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8B7722-4010-233E-CC37-48BA52C4C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99499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A339EF-72D2-DC98-0C55-37B9FA230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0D997A-5716-6B2C-A493-AD51D85F95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AC15A2-D1A9-14F5-71A5-18F2F25A45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589B79-AD30-A7E2-C265-81F97F53E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26711E-39E0-2532-D78C-15DD002FF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6DA6EC-93F0-5717-71E0-B0B8A6EE6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66469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B2582-4F59-DD25-47B4-34AC23669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C05957-7AF9-7464-7A24-985D4A7AF4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495ED3-322F-F25F-5AD0-03C41D871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66F512-5676-7BCB-06EB-4316E9B4F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5B787-471C-4267-1C95-6A17867D4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26161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296CFC-F12B-F5C2-CBB7-E4EF0F9DDE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99BD72-E6BE-A367-D639-E0005D78C9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915614-3F7D-896D-2C69-6D4A0B4BB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7B9C-1ED2-4A24-822C-8E7272003BC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02DB40-D0A5-FFB6-9E5D-E32FD71A0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D70E9F-DC10-F7B9-6B23-6465C7C77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8CD25-F094-4667-8524-2B73504247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709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C4CB8A-66A1-0B4B-5436-11246182E98E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EA5F41-7D95-F4F4-C225-2260AACE4657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070896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  <p:sldLayoutId id="214748371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3737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8BC388-1EE1-0124-DB00-BF8586127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BB90B0-9B5C-07A6-C727-6C5251A8B2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1169B2-F105-B622-57E8-3D6657B3E9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D58D57-B1D3-3FB5-B378-8E6C516B3E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57640A-D8AD-8124-EB36-7502BF0481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057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49882" y="3745058"/>
            <a:ext cx="6367975" cy="921508"/>
          </a:xfrm>
        </p:spPr>
        <p:txBody>
          <a:bodyPr>
            <a:normAutofit/>
          </a:bodyPr>
          <a:lstStyle/>
          <a:p>
            <a:pPr algn="l"/>
            <a:r>
              <a:rPr lang="en-US" sz="3200" dirty="0"/>
              <a:t>Radiographic Anatomy of the Skull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396676-E18B-EC89-08FD-7E578593E340}"/>
              </a:ext>
            </a:extLst>
          </p:cNvPr>
          <p:cNvSpPr txBox="1"/>
          <p:nvPr/>
        </p:nvSpPr>
        <p:spPr>
          <a:xfrm>
            <a:off x="4463618" y="2574333"/>
            <a:ext cx="609456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latin typeface="+mj-lt"/>
              </a:rPr>
              <a:t>MRAD 256</a:t>
            </a:r>
            <a:br>
              <a:rPr lang="en-US" sz="3200" dirty="0">
                <a:latin typeface="+mj-lt"/>
              </a:rPr>
            </a:br>
            <a:r>
              <a:rPr lang="en-US" sz="3200" dirty="0">
                <a:latin typeface="+mj-lt"/>
              </a:rPr>
              <a:t>Radiographic Technique 2</a:t>
            </a:r>
            <a:endParaRPr lang="en-CA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4035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8227" y="-149740"/>
            <a:ext cx="10515600" cy="1325563"/>
          </a:xfrm>
        </p:spPr>
        <p:txBody>
          <a:bodyPr/>
          <a:lstStyle/>
          <a:p>
            <a:r>
              <a:rPr lang="en-US" dirty="0"/>
              <a:t>Radiographic Anatomy of the Skull</a:t>
            </a:r>
          </a:p>
        </p:txBody>
      </p:sp>
      <p:pic>
        <p:nvPicPr>
          <p:cNvPr id="1026" name="Picture 2" descr="Radiographic Anatomy of Facial Bone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39021" y="826788"/>
            <a:ext cx="6724254" cy="567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4044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oursewareobjects.elsevier.com/objects/elr/Martensen/imageanalysis4e/IC/jpg/Chapter11/01101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09574" y="180831"/>
            <a:ext cx="5372850" cy="6496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099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coursewareobjects.elsevier.com/objects/elr/Martensen/imageanalysis4e/IC/jpg/Chapter11/01102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1258" y="101161"/>
            <a:ext cx="7626072" cy="647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9265966"/>
      </p:ext>
    </p:extLst>
  </p:cSld>
  <p:clrMapOvr>
    <a:masterClrMapping/>
  </p:clrMapOvr>
</p:sld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340104A-B04D-4A99-946B-C68B573EB9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B864B27-8115-4A18-B233-519217EBAE4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74D0F3B-8EA1-4244-AD18-3F3D726D3DA1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16</Words>
  <Application>Microsoft Office PowerPoint</Application>
  <PresentationFormat>Widescreen</PresentationFormat>
  <Paragraphs>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16" baseType="lpstr">
      <vt:lpstr>Aptos</vt:lpstr>
      <vt:lpstr>Aptos Display</vt:lpstr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Office Theme</vt:lpstr>
      <vt:lpstr>Radiographic Anatomy of the Skull</vt:lpstr>
      <vt:lpstr>Radiographic Anatomy of the Skull</vt:lpstr>
      <vt:lpstr>PowerPoint Presentation</vt:lpstr>
      <vt:lpstr>PowerPoint Presentation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Burton</dc:creator>
  <cp:lastModifiedBy>Saroosh Naqvi | Anderson College | Head Office</cp:lastModifiedBy>
  <cp:revision>22</cp:revision>
  <cp:lastPrinted>2024-03-14T20:19:40Z</cp:lastPrinted>
  <dcterms:created xsi:type="dcterms:W3CDTF">2020-03-05T16:52:43Z</dcterms:created>
  <dcterms:modified xsi:type="dcterms:W3CDTF">2025-02-04T22:38:16Z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