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1552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8A566-6A04-BBE8-6B9E-1224E540E3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300" y="1272011"/>
            <a:ext cx="7543800" cy="2705947"/>
          </a:xfrm>
        </p:spPr>
        <p:txBody>
          <a:bodyPr anchor="b"/>
          <a:lstStyle>
            <a:lvl1pPr algn="ctr">
              <a:defRPr sz="495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A3B5FC-6A8F-FEB3-F8B6-202543D07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1980"/>
            </a:lvl1pPr>
            <a:lvl2pPr marL="377190" indent="0" algn="ctr">
              <a:buNone/>
              <a:defRPr sz="1650"/>
            </a:lvl2pPr>
            <a:lvl3pPr marL="754380" indent="0" algn="ctr">
              <a:buNone/>
              <a:defRPr sz="1485"/>
            </a:lvl3pPr>
            <a:lvl4pPr marL="1131570" indent="0" algn="ctr">
              <a:buNone/>
              <a:defRPr sz="1320"/>
            </a:lvl4pPr>
            <a:lvl5pPr marL="1508760" indent="0" algn="ctr">
              <a:buNone/>
              <a:defRPr sz="1320"/>
            </a:lvl5pPr>
            <a:lvl6pPr marL="1885950" indent="0" algn="ctr">
              <a:buNone/>
              <a:defRPr sz="1320"/>
            </a:lvl6pPr>
            <a:lvl7pPr marL="2263140" indent="0" algn="ctr">
              <a:buNone/>
              <a:defRPr sz="1320"/>
            </a:lvl7pPr>
            <a:lvl8pPr marL="2640330" indent="0" algn="ctr">
              <a:buNone/>
              <a:defRPr sz="1320"/>
            </a:lvl8pPr>
            <a:lvl9pPr marL="3017520" indent="0" algn="ctr">
              <a:buNone/>
              <a:defRPr sz="132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F4E7B-1A8A-A683-CD58-1E16886C6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4F7B3-0408-D7B2-4F94-C0817AD48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51EDF-95B2-1A2F-9BC6-61F8BC794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6669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6EC21-69F5-50A3-E350-BEF8B7C13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1D1FB-7908-2573-1470-48364E14F5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F9AFD-159E-64FF-157A-2FE8B56B5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1E533-247D-04E3-89FC-8B7731722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624C5-54C4-2E73-BD4F-AC39A6F5A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4018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9CB29-E344-841D-CF9C-C4D5037D3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276" y="1937704"/>
            <a:ext cx="8675370" cy="3233102"/>
          </a:xfrm>
        </p:spPr>
        <p:txBody>
          <a:bodyPr anchor="b"/>
          <a:lstStyle>
            <a:lvl1pPr>
              <a:defRPr sz="495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D1A93C-3180-23EB-DF3D-9F35CB35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6276" y="5201392"/>
            <a:ext cx="8675370" cy="1700212"/>
          </a:xfrm>
        </p:spPr>
        <p:txBody>
          <a:bodyPr/>
          <a:lstStyle>
            <a:lvl1pPr marL="0" indent="0">
              <a:buNone/>
              <a:defRPr sz="1980">
                <a:solidFill>
                  <a:schemeClr val="tx1">
                    <a:tint val="82000"/>
                  </a:schemeClr>
                </a:solidFill>
              </a:defRPr>
            </a:lvl1pPr>
            <a:lvl2pPr marL="377190" indent="0">
              <a:buNone/>
              <a:defRPr sz="1650">
                <a:solidFill>
                  <a:schemeClr val="tx1">
                    <a:tint val="82000"/>
                  </a:schemeClr>
                </a:solidFill>
              </a:defRPr>
            </a:lvl2pPr>
            <a:lvl3pPr marL="754380" indent="0">
              <a:buNone/>
              <a:defRPr sz="1485">
                <a:solidFill>
                  <a:schemeClr val="tx1">
                    <a:tint val="82000"/>
                  </a:schemeClr>
                </a:solidFill>
              </a:defRPr>
            </a:lvl3pPr>
            <a:lvl4pPr marL="1131570" indent="0">
              <a:buNone/>
              <a:defRPr sz="1320">
                <a:solidFill>
                  <a:schemeClr val="tx1">
                    <a:tint val="82000"/>
                  </a:schemeClr>
                </a:solidFill>
              </a:defRPr>
            </a:lvl4pPr>
            <a:lvl5pPr marL="1508760" indent="0">
              <a:buNone/>
              <a:defRPr sz="1320">
                <a:solidFill>
                  <a:schemeClr val="tx1">
                    <a:tint val="82000"/>
                  </a:schemeClr>
                </a:solidFill>
              </a:defRPr>
            </a:lvl5pPr>
            <a:lvl6pPr marL="1885950" indent="0">
              <a:buNone/>
              <a:defRPr sz="1320">
                <a:solidFill>
                  <a:schemeClr val="tx1">
                    <a:tint val="82000"/>
                  </a:schemeClr>
                </a:solidFill>
              </a:defRPr>
            </a:lvl6pPr>
            <a:lvl7pPr marL="2263140" indent="0">
              <a:buNone/>
              <a:defRPr sz="1320">
                <a:solidFill>
                  <a:schemeClr val="tx1">
                    <a:tint val="82000"/>
                  </a:schemeClr>
                </a:solidFill>
              </a:defRPr>
            </a:lvl7pPr>
            <a:lvl8pPr marL="2640330" indent="0">
              <a:buNone/>
              <a:defRPr sz="1320">
                <a:solidFill>
                  <a:schemeClr val="tx1">
                    <a:tint val="82000"/>
                  </a:schemeClr>
                </a:solidFill>
              </a:defRPr>
            </a:lvl8pPr>
            <a:lvl9pPr marL="3017520" indent="0">
              <a:buNone/>
              <a:defRPr sz="13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D07DF-AF90-0806-D93B-0E7F32373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D6D25-4637-F067-0666-A8930AB7B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A1082-F4BB-8ED0-6BB4-7E010F908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5002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B8CCE-7B2E-DD98-8797-7E4D9B75D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BA31A-3DC2-B207-C9BD-8A7186DF03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35EFF-E8CB-D3C3-DE04-649A2D860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B711C8-8195-CECB-83BC-AAF63736C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7B5F16-018E-0836-60FD-94C7E770E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127D66-F6F6-C80A-C78D-47F5C23C0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7803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B9332-9794-2C54-42B7-72AAA2C33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25" y="413809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F79A2A-990F-C439-32E2-96F15A276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1980" b="1"/>
            </a:lvl1pPr>
            <a:lvl2pPr marL="377190" indent="0">
              <a:buNone/>
              <a:defRPr sz="1650" b="1"/>
            </a:lvl2pPr>
            <a:lvl3pPr marL="754380" indent="0">
              <a:buNone/>
              <a:defRPr sz="1485" b="1"/>
            </a:lvl3pPr>
            <a:lvl4pPr marL="1131570" indent="0">
              <a:buNone/>
              <a:defRPr sz="1320" b="1"/>
            </a:lvl4pPr>
            <a:lvl5pPr marL="1508760" indent="0">
              <a:buNone/>
              <a:defRPr sz="1320" b="1"/>
            </a:lvl5pPr>
            <a:lvl6pPr marL="1885950" indent="0">
              <a:buNone/>
              <a:defRPr sz="1320" b="1"/>
            </a:lvl6pPr>
            <a:lvl7pPr marL="2263140" indent="0">
              <a:buNone/>
              <a:defRPr sz="1320" b="1"/>
            </a:lvl7pPr>
            <a:lvl8pPr marL="2640330" indent="0">
              <a:buNone/>
              <a:defRPr sz="1320" b="1"/>
            </a:lvl8pPr>
            <a:lvl9pPr marL="3017520" indent="0">
              <a:buNone/>
              <a:defRPr sz="13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90F66A-3AC0-9153-5963-CF8835FD3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B48EEF-CA9D-F682-2BB7-7FDC28322E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92065" y="1905318"/>
            <a:ext cx="4276130" cy="933767"/>
          </a:xfrm>
        </p:spPr>
        <p:txBody>
          <a:bodyPr anchor="b"/>
          <a:lstStyle>
            <a:lvl1pPr marL="0" indent="0">
              <a:buNone/>
              <a:defRPr sz="1980" b="1"/>
            </a:lvl1pPr>
            <a:lvl2pPr marL="377190" indent="0">
              <a:buNone/>
              <a:defRPr sz="1650" b="1"/>
            </a:lvl2pPr>
            <a:lvl3pPr marL="754380" indent="0">
              <a:buNone/>
              <a:defRPr sz="1485" b="1"/>
            </a:lvl3pPr>
            <a:lvl4pPr marL="1131570" indent="0">
              <a:buNone/>
              <a:defRPr sz="1320" b="1"/>
            </a:lvl4pPr>
            <a:lvl5pPr marL="1508760" indent="0">
              <a:buNone/>
              <a:defRPr sz="1320" b="1"/>
            </a:lvl5pPr>
            <a:lvl6pPr marL="1885950" indent="0">
              <a:buNone/>
              <a:defRPr sz="1320" b="1"/>
            </a:lvl6pPr>
            <a:lvl7pPr marL="2263140" indent="0">
              <a:buNone/>
              <a:defRPr sz="1320" b="1"/>
            </a:lvl7pPr>
            <a:lvl8pPr marL="2640330" indent="0">
              <a:buNone/>
              <a:defRPr sz="1320" b="1"/>
            </a:lvl8pPr>
            <a:lvl9pPr marL="3017520" indent="0">
              <a:buNone/>
              <a:defRPr sz="13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2272EA-3B52-17F3-0DF1-6A75893CCA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92065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B09C3E-AED7-529B-7257-882D4E859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A4FFBD-7F00-31BF-F588-F90C29334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8818AF-7C48-5A56-D3B4-3B4310702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0615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05550-A8FD-BBBB-7A77-AA7A51CFA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DE39BD-A1C4-525B-0C0E-16A6E0A83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7C2798-0E55-6277-B1AE-E2D1D5BFE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1374A3-2E96-22C5-F3EB-134305B4C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4769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FA1537-4E06-E08C-C3DB-9B03A5A1A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73E106-C11A-C02B-365D-47B4DB5DC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B41D5D-BE4D-332E-C8AE-69F23D8E8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6773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CAC65-FA83-2429-6137-649440400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264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33142-0861-EE09-37A6-46556863D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6130" y="1119082"/>
            <a:ext cx="5092065" cy="5523442"/>
          </a:xfrm>
        </p:spPr>
        <p:txBody>
          <a:bodyPr/>
          <a:lstStyle>
            <a:lvl1pPr>
              <a:defRPr sz="2640"/>
            </a:lvl1pPr>
            <a:lvl2pPr>
              <a:defRPr sz="2310"/>
            </a:lvl2pPr>
            <a:lvl3pPr>
              <a:defRPr sz="1980"/>
            </a:lvl3pPr>
            <a:lvl4pPr>
              <a:defRPr sz="1650"/>
            </a:lvl4pPr>
            <a:lvl5pPr>
              <a:defRPr sz="1650"/>
            </a:lvl5pPr>
            <a:lvl6pPr>
              <a:defRPr sz="1650"/>
            </a:lvl6pPr>
            <a:lvl7pPr>
              <a:defRPr sz="1650"/>
            </a:lvl7pPr>
            <a:lvl8pPr>
              <a:defRPr sz="1650"/>
            </a:lvl8pPr>
            <a:lvl9pPr>
              <a:defRPr sz="16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CC1565-0F23-0D4E-4090-34CCA4E23D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320"/>
            </a:lvl1pPr>
            <a:lvl2pPr marL="377190" indent="0">
              <a:buNone/>
              <a:defRPr sz="1155"/>
            </a:lvl2pPr>
            <a:lvl3pPr marL="754380" indent="0">
              <a:buNone/>
              <a:defRPr sz="990"/>
            </a:lvl3pPr>
            <a:lvl4pPr marL="1131570" indent="0">
              <a:buNone/>
              <a:defRPr sz="825"/>
            </a:lvl4pPr>
            <a:lvl5pPr marL="1508760" indent="0">
              <a:buNone/>
              <a:defRPr sz="825"/>
            </a:lvl5pPr>
            <a:lvl6pPr marL="1885950" indent="0">
              <a:buNone/>
              <a:defRPr sz="825"/>
            </a:lvl6pPr>
            <a:lvl7pPr marL="2263140" indent="0">
              <a:buNone/>
              <a:defRPr sz="825"/>
            </a:lvl7pPr>
            <a:lvl8pPr marL="2640330" indent="0">
              <a:buNone/>
              <a:defRPr sz="825"/>
            </a:lvl8pPr>
            <a:lvl9pPr marL="3017520" indent="0">
              <a:buNone/>
              <a:defRPr sz="82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EC4F42-48FD-A0BE-FBFB-725E3568D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5B0B2-B477-5E73-0C6D-E2EE3D82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F6B252-0A13-B375-BAD3-59F2188A0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062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2EF8B-C4BB-DCD4-18F1-091E246F8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264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7F9EDE-CE57-AA2E-E9B4-C975B5A42D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76130" y="1119082"/>
            <a:ext cx="5092065" cy="5523442"/>
          </a:xfrm>
        </p:spPr>
        <p:txBody>
          <a:bodyPr/>
          <a:lstStyle>
            <a:lvl1pPr marL="0" indent="0">
              <a:buNone/>
              <a:defRPr sz="2640"/>
            </a:lvl1pPr>
            <a:lvl2pPr marL="377190" indent="0">
              <a:buNone/>
              <a:defRPr sz="2310"/>
            </a:lvl2pPr>
            <a:lvl3pPr marL="754380" indent="0">
              <a:buNone/>
              <a:defRPr sz="1980"/>
            </a:lvl3pPr>
            <a:lvl4pPr marL="1131570" indent="0">
              <a:buNone/>
              <a:defRPr sz="1650"/>
            </a:lvl4pPr>
            <a:lvl5pPr marL="1508760" indent="0">
              <a:buNone/>
              <a:defRPr sz="1650"/>
            </a:lvl5pPr>
            <a:lvl6pPr marL="1885950" indent="0">
              <a:buNone/>
              <a:defRPr sz="1650"/>
            </a:lvl6pPr>
            <a:lvl7pPr marL="2263140" indent="0">
              <a:buNone/>
              <a:defRPr sz="1650"/>
            </a:lvl7pPr>
            <a:lvl8pPr marL="2640330" indent="0">
              <a:buNone/>
              <a:defRPr sz="1650"/>
            </a:lvl8pPr>
            <a:lvl9pPr marL="3017520" indent="0">
              <a:buNone/>
              <a:defRPr sz="165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7A0A9D-E95E-CF16-162A-1BF80CD1C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320"/>
            </a:lvl1pPr>
            <a:lvl2pPr marL="377190" indent="0">
              <a:buNone/>
              <a:defRPr sz="1155"/>
            </a:lvl2pPr>
            <a:lvl3pPr marL="754380" indent="0">
              <a:buNone/>
              <a:defRPr sz="990"/>
            </a:lvl3pPr>
            <a:lvl4pPr marL="1131570" indent="0">
              <a:buNone/>
              <a:defRPr sz="825"/>
            </a:lvl4pPr>
            <a:lvl5pPr marL="1508760" indent="0">
              <a:buNone/>
              <a:defRPr sz="825"/>
            </a:lvl5pPr>
            <a:lvl6pPr marL="1885950" indent="0">
              <a:buNone/>
              <a:defRPr sz="825"/>
            </a:lvl6pPr>
            <a:lvl7pPr marL="2263140" indent="0">
              <a:buNone/>
              <a:defRPr sz="825"/>
            </a:lvl7pPr>
            <a:lvl8pPr marL="2640330" indent="0">
              <a:buNone/>
              <a:defRPr sz="825"/>
            </a:lvl8pPr>
            <a:lvl9pPr marL="3017520" indent="0">
              <a:buNone/>
              <a:defRPr sz="82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E04123-D810-3AD8-72F3-5A7F98D22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A7628-61D5-C7A2-22C1-B2ECD4773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9A3A-C054-1880-96EA-9054333DF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447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03F8C-A549-5E03-AC07-D6365FFFD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1BDEEB-6799-6F53-F545-9404C1ABB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C1C87-E66C-8C33-ACD6-ABB8F2173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16F8E-68F6-A79B-D39A-9D2CF9763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09D7C-43A9-7FC2-E29A-76CB944EF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6248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C00E44-6F73-7861-777A-D4950B16F5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198042" y="413808"/>
            <a:ext cx="2168843" cy="658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72D1A0-76CD-B0A8-9EEE-50BD70CAE2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843E1-6D5E-E01C-E77E-768CF589B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D7DA12-3FDC-480C-3B70-E11492588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4FE61F-03B3-56C9-1ED4-BEDD886A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912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C86F7B-A32D-5F87-FB44-B0295501A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5" y="413809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728527-29D6-D983-ACFF-265D3C563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7B251-E404-CEDC-6F0A-AF622D52CE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1515" y="7203864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FA752-4AEA-DC77-E65E-E4CAA3B07E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1845" y="7203864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E5FFA0-1EF4-0680-789A-4A8EC885D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3745" y="7203864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203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754380" rtl="0" eaLnBrk="1" latinLnBrk="0" hangingPunct="1">
        <a:lnSpc>
          <a:spcPct val="90000"/>
        </a:lnSpc>
        <a:spcBef>
          <a:spcPct val="0"/>
        </a:spcBef>
        <a:buNone/>
        <a:defRPr sz="36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595" indent="-188595" algn="l" defTabSz="754380" rtl="0" eaLnBrk="1" latinLnBrk="0" hangingPunct="1">
        <a:lnSpc>
          <a:spcPct val="90000"/>
        </a:lnSpc>
        <a:spcBef>
          <a:spcPts val="825"/>
        </a:spcBef>
        <a:buFont typeface="Arial" panose="020B0604020202020204" pitchFamily="34" charset="0"/>
        <a:buChar char="•"/>
        <a:defRPr sz="2310" kern="1200">
          <a:solidFill>
            <a:schemeClr val="tx1"/>
          </a:solidFill>
          <a:latin typeface="+mn-lt"/>
          <a:ea typeface="+mn-ea"/>
          <a:cs typeface="+mn-cs"/>
        </a:defRPr>
      </a:lvl1pPr>
      <a:lvl2pPr marL="56578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94297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132016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69735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207454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45173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82892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20611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26314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64033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01752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5DB39F-4E0D-81FF-1851-7A38D80E7FB5}"/>
              </a:ext>
            </a:extLst>
          </p:cNvPr>
          <p:cNvSpPr txBox="1"/>
          <p:nvPr/>
        </p:nvSpPr>
        <p:spPr>
          <a:xfrm>
            <a:off x="4191000" y="2952929"/>
            <a:ext cx="5715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MRAD 256</a:t>
            </a:r>
          </a:p>
          <a:p>
            <a:r>
              <a:rPr lang="en-CA" dirty="0"/>
              <a:t>Radiographic Technique 2</a:t>
            </a:r>
          </a:p>
          <a:p>
            <a:r>
              <a:rPr lang="en-CA" dirty="0"/>
              <a:t>Mandible Anatomy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5732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59503" y="1846953"/>
            <a:ext cx="5783228" cy="426798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7639" y="1691932"/>
            <a:ext cx="2202180" cy="342265"/>
          </a:xfrm>
          <a:custGeom>
            <a:avLst/>
            <a:gdLst/>
            <a:ahLst/>
            <a:cxnLst/>
            <a:rect l="l" t="t" r="r" b="b"/>
            <a:pathLst>
              <a:path w="2202180" h="342264">
                <a:moveTo>
                  <a:pt x="34171" y="336631"/>
                </a:moveTo>
                <a:lnTo>
                  <a:pt x="0" y="336631"/>
                </a:lnTo>
                <a:lnTo>
                  <a:pt x="0" y="28629"/>
                </a:lnTo>
                <a:lnTo>
                  <a:pt x="140378" y="28629"/>
                </a:lnTo>
                <a:lnTo>
                  <a:pt x="140378" y="60953"/>
                </a:lnTo>
                <a:lnTo>
                  <a:pt x="34171" y="60953"/>
                </a:lnTo>
                <a:lnTo>
                  <a:pt x="34171" y="151922"/>
                </a:lnTo>
                <a:lnTo>
                  <a:pt x="136684" y="151922"/>
                </a:lnTo>
                <a:lnTo>
                  <a:pt x="136684" y="184247"/>
                </a:lnTo>
                <a:lnTo>
                  <a:pt x="34171" y="184247"/>
                </a:lnTo>
                <a:lnTo>
                  <a:pt x="34171" y="336631"/>
                </a:lnTo>
                <a:close/>
              </a:path>
              <a:path w="2202180" h="342264">
                <a:moveTo>
                  <a:pt x="253051" y="342173"/>
                </a:moveTo>
                <a:lnTo>
                  <a:pt x="218021" y="335780"/>
                </a:lnTo>
                <a:lnTo>
                  <a:pt x="188229" y="316660"/>
                </a:lnTo>
                <a:lnTo>
                  <a:pt x="167529" y="284898"/>
                </a:lnTo>
                <a:lnTo>
                  <a:pt x="159773" y="240583"/>
                </a:lnTo>
                <a:lnTo>
                  <a:pt x="167464" y="197068"/>
                </a:lnTo>
                <a:lnTo>
                  <a:pt x="188056" y="165718"/>
                </a:lnTo>
                <a:lnTo>
                  <a:pt x="217826" y="146749"/>
                </a:lnTo>
                <a:lnTo>
                  <a:pt x="253051" y="140378"/>
                </a:lnTo>
                <a:lnTo>
                  <a:pt x="277647" y="143733"/>
                </a:lnTo>
                <a:lnTo>
                  <a:pt x="296399" y="151980"/>
                </a:lnTo>
                <a:lnTo>
                  <a:pt x="309870" y="162392"/>
                </a:lnTo>
                <a:lnTo>
                  <a:pt x="316570" y="169932"/>
                </a:lnTo>
                <a:lnTo>
                  <a:pt x="256745" y="169932"/>
                </a:lnTo>
                <a:lnTo>
                  <a:pt x="233101" y="174412"/>
                </a:lnTo>
                <a:lnTo>
                  <a:pt x="213050" y="187768"/>
                </a:lnTo>
                <a:lnTo>
                  <a:pt x="199146" y="209868"/>
                </a:lnTo>
                <a:lnTo>
                  <a:pt x="193944" y="240583"/>
                </a:lnTo>
                <a:lnTo>
                  <a:pt x="198172" y="269176"/>
                </a:lnTo>
                <a:lnTo>
                  <a:pt x="210452" y="292013"/>
                </a:lnTo>
                <a:lnTo>
                  <a:pt x="230178" y="307143"/>
                </a:lnTo>
                <a:lnTo>
                  <a:pt x="256745" y="312619"/>
                </a:lnTo>
                <a:lnTo>
                  <a:pt x="316079" y="312619"/>
                </a:lnTo>
                <a:lnTo>
                  <a:pt x="308442" y="320938"/>
                </a:lnTo>
                <a:lnTo>
                  <a:pt x="294321" y="331379"/>
                </a:lnTo>
                <a:lnTo>
                  <a:pt x="275959" y="339135"/>
                </a:lnTo>
                <a:lnTo>
                  <a:pt x="253051" y="342173"/>
                </a:lnTo>
                <a:close/>
              </a:path>
              <a:path w="2202180" h="342264">
                <a:moveTo>
                  <a:pt x="351870" y="172240"/>
                </a:moveTo>
                <a:lnTo>
                  <a:pt x="318622" y="172240"/>
                </a:lnTo>
                <a:lnTo>
                  <a:pt x="318622" y="144996"/>
                </a:lnTo>
                <a:lnTo>
                  <a:pt x="351870" y="144996"/>
                </a:lnTo>
                <a:lnTo>
                  <a:pt x="351870" y="172240"/>
                </a:lnTo>
                <a:close/>
              </a:path>
              <a:path w="2202180" h="342264">
                <a:moveTo>
                  <a:pt x="316079" y="312619"/>
                </a:moveTo>
                <a:lnTo>
                  <a:pt x="256745" y="312619"/>
                </a:lnTo>
                <a:lnTo>
                  <a:pt x="283845" y="306760"/>
                </a:lnTo>
                <a:lnTo>
                  <a:pt x="303845" y="291031"/>
                </a:lnTo>
                <a:lnTo>
                  <a:pt x="316227" y="268202"/>
                </a:lnTo>
                <a:lnTo>
                  <a:pt x="320469" y="241044"/>
                </a:lnTo>
                <a:lnTo>
                  <a:pt x="314668" y="209088"/>
                </a:lnTo>
                <a:lnTo>
                  <a:pt x="299690" y="186959"/>
                </a:lnTo>
                <a:lnTo>
                  <a:pt x="279170" y="174095"/>
                </a:lnTo>
                <a:lnTo>
                  <a:pt x="256745" y="169932"/>
                </a:lnTo>
                <a:lnTo>
                  <a:pt x="316570" y="169932"/>
                </a:lnTo>
                <a:lnTo>
                  <a:pt x="318622" y="172240"/>
                </a:lnTo>
                <a:lnTo>
                  <a:pt x="351870" y="172240"/>
                </a:lnTo>
                <a:lnTo>
                  <a:pt x="351870" y="309849"/>
                </a:lnTo>
                <a:lnTo>
                  <a:pt x="318622" y="309849"/>
                </a:lnTo>
                <a:lnTo>
                  <a:pt x="316079" y="312619"/>
                </a:lnTo>
                <a:close/>
              </a:path>
              <a:path w="2202180" h="342264">
                <a:moveTo>
                  <a:pt x="351870" y="336631"/>
                </a:moveTo>
                <a:lnTo>
                  <a:pt x="318622" y="336631"/>
                </a:lnTo>
                <a:lnTo>
                  <a:pt x="318622" y="309849"/>
                </a:lnTo>
                <a:lnTo>
                  <a:pt x="351870" y="309849"/>
                </a:lnTo>
                <a:lnTo>
                  <a:pt x="351870" y="336631"/>
                </a:lnTo>
                <a:close/>
              </a:path>
              <a:path w="2202180" h="342264">
                <a:moveTo>
                  <a:pt x="507025" y="342173"/>
                </a:moveTo>
                <a:lnTo>
                  <a:pt x="465877" y="334633"/>
                </a:lnTo>
                <a:lnTo>
                  <a:pt x="433430" y="313716"/>
                </a:lnTo>
                <a:lnTo>
                  <a:pt x="412153" y="281976"/>
                </a:lnTo>
                <a:lnTo>
                  <a:pt x="404512" y="241968"/>
                </a:lnTo>
                <a:lnTo>
                  <a:pt x="412218" y="201354"/>
                </a:lnTo>
                <a:lnTo>
                  <a:pt x="433603" y="169181"/>
                </a:lnTo>
                <a:lnTo>
                  <a:pt x="466072" y="148005"/>
                </a:lnTo>
                <a:lnTo>
                  <a:pt x="507025" y="140378"/>
                </a:lnTo>
                <a:lnTo>
                  <a:pt x="527891" y="142355"/>
                </a:lnTo>
                <a:lnTo>
                  <a:pt x="544775" y="147189"/>
                </a:lnTo>
                <a:lnTo>
                  <a:pt x="557676" y="153236"/>
                </a:lnTo>
                <a:lnTo>
                  <a:pt x="566594" y="158849"/>
                </a:lnTo>
                <a:lnTo>
                  <a:pt x="566594" y="169932"/>
                </a:lnTo>
                <a:lnTo>
                  <a:pt x="506563" y="169932"/>
                </a:lnTo>
                <a:lnTo>
                  <a:pt x="480957" y="174557"/>
                </a:lnTo>
                <a:lnTo>
                  <a:pt x="459289" y="188229"/>
                </a:lnTo>
                <a:lnTo>
                  <a:pt x="444289" y="210647"/>
                </a:lnTo>
                <a:lnTo>
                  <a:pt x="438683" y="241506"/>
                </a:lnTo>
                <a:lnTo>
                  <a:pt x="444412" y="272293"/>
                </a:lnTo>
                <a:lnTo>
                  <a:pt x="459578" y="294552"/>
                </a:lnTo>
                <a:lnTo>
                  <a:pt x="481151" y="308066"/>
                </a:lnTo>
                <a:lnTo>
                  <a:pt x="506102" y="312619"/>
                </a:lnTo>
                <a:lnTo>
                  <a:pt x="567979" y="312619"/>
                </a:lnTo>
                <a:lnTo>
                  <a:pt x="567979" y="322316"/>
                </a:lnTo>
                <a:lnTo>
                  <a:pt x="552221" y="331848"/>
                </a:lnTo>
                <a:lnTo>
                  <a:pt x="536463" y="337959"/>
                </a:lnTo>
                <a:lnTo>
                  <a:pt x="521225" y="341213"/>
                </a:lnTo>
                <a:lnTo>
                  <a:pt x="507025" y="342173"/>
                </a:lnTo>
                <a:close/>
              </a:path>
              <a:path w="2202180" h="342264">
                <a:moveTo>
                  <a:pt x="566594" y="198561"/>
                </a:moveTo>
                <a:lnTo>
                  <a:pt x="552214" y="184737"/>
                </a:lnTo>
                <a:lnTo>
                  <a:pt x="536405" y="175935"/>
                </a:lnTo>
                <a:lnTo>
                  <a:pt x="520684" y="171288"/>
                </a:lnTo>
                <a:lnTo>
                  <a:pt x="506563" y="169932"/>
                </a:lnTo>
                <a:lnTo>
                  <a:pt x="566594" y="169932"/>
                </a:lnTo>
                <a:lnTo>
                  <a:pt x="566594" y="198561"/>
                </a:lnTo>
                <a:close/>
              </a:path>
              <a:path w="2202180" h="342264">
                <a:moveTo>
                  <a:pt x="567979" y="312619"/>
                </a:moveTo>
                <a:lnTo>
                  <a:pt x="506102" y="312619"/>
                </a:lnTo>
                <a:lnTo>
                  <a:pt x="521679" y="310916"/>
                </a:lnTo>
                <a:lnTo>
                  <a:pt x="537906" y="305577"/>
                </a:lnTo>
                <a:lnTo>
                  <a:pt x="553700" y="296255"/>
                </a:lnTo>
                <a:lnTo>
                  <a:pt x="567979" y="282604"/>
                </a:lnTo>
                <a:lnTo>
                  <a:pt x="567979" y="312619"/>
                </a:lnTo>
                <a:close/>
              </a:path>
              <a:path w="2202180" h="342264">
                <a:moveTo>
                  <a:pt x="652945" y="336631"/>
                </a:moveTo>
                <a:lnTo>
                  <a:pt x="619698" y="336631"/>
                </a:lnTo>
                <a:lnTo>
                  <a:pt x="619698" y="144996"/>
                </a:lnTo>
                <a:lnTo>
                  <a:pt x="652945" y="144996"/>
                </a:lnTo>
                <a:lnTo>
                  <a:pt x="652945" y="336631"/>
                </a:lnTo>
                <a:close/>
              </a:path>
              <a:path w="2202180" h="342264">
                <a:moveTo>
                  <a:pt x="636321" y="96048"/>
                </a:moveTo>
                <a:lnTo>
                  <a:pt x="627187" y="94187"/>
                </a:lnTo>
                <a:lnTo>
                  <a:pt x="619698" y="89121"/>
                </a:lnTo>
                <a:lnTo>
                  <a:pt x="614632" y="81632"/>
                </a:lnTo>
                <a:lnTo>
                  <a:pt x="612771" y="72498"/>
                </a:lnTo>
                <a:lnTo>
                  <a:pt x="614632" y="63363"/>
                </a:lnTo>
                <a:lnTo>
                  <a:pt x="619698" y="55874"/>
                </a:lnTo>
                <a:lnTo>
                  <a:pt x="627187" y="50809"/>
                </a:lnTo>
                <a:lnTo>
                  <a:pt x="636321" y="48947"/>
                </a:lnTo>
                <a:lnTo>
                  <a:pt x="645456" y="50809"/>
                </a:lnTo>
                <a:lnTo>
                  <a:pt x="652945" y="55874"/>
                </a:lnTo>
                <a:lnTo>
                  <a:pt x="658010" y="63363"/>
                </a:lnTo>
                <a:lnTo>
                  <a:pt x="659872" y="72498"/>
                </a:lnTo>
                <a:lnTo>
                  <a:pt x="658010" y="81632"/>
                </a:lnTo>
                <a:lnTo>
                  <a:pt x="652945" y="89121"/>
                </a:lnTo>
                <a:lnTo>
                  <a:pt x="645456" y="94187"/>
                </a:lnTo>
                <a:lnTo>
                  <a:pt x="636321" y="96048"/>
                </a:lnTo>
                <a:close/>
              </a:path>
              <a:path w="2202180" h="342264">
                <a:moveTo>
                  <a:pt x="797942" y="342173"/>
                </a:moveTo>
                <a:lnTo>
                  <a:pt x="762912" y="335780"/>
                </a:lnTo>
                <a:lnTo>
                  <a:pt x="733120" y="316660"/>
                </a:lnTo>
                <a:lnTo>
                  <a:pt x="712420" y="284898"/>
                </a:lnTo>
                <a:lnTo>
                  <a:pt x="704664" y="240583"/>
                </a:lnTo>
                <a:lnTo>
                  <a:pt x="712355" y="197068"/>
                </a:lnTo>
                <a:lnTo>
                  <a:pt x="732947" y="165718"/>
                </a:lnTo>
                <a:lnTo>
                  <a:pt x="762717" y="146749"/>
                </a:lnTo>
                <a:lnTo>
                  <a:pt x="797942" y="140378"/>
                </a:lnTo>
                <a:lnTo>
                  <a:pt x="822538" y="143733"/>
                </a:lnTo>
                <a:lnTo>
                  <a:pt x="841290" y="151980"/>
                </a:lnTo>
                <a:lnTo>
                  <a:pt x="854761" y="162392"/>
                </a:lnTo>
                <a:lnTo>
                  <a:pt x="861461" y="169932"/>
                </a:lnTo>
                <a:lnTo>
                  <a:pt x="801636" y="169932"/>
                </a:lnTo>
                <a:lnTo>
                  <a:pt x="777992" y="174412"/>
                </a:lnTo>
                <a:lnTo>
                  <a:pt x="757941" y="187768"/>
                </a:lnTo>
                <a:lnTo>
                  <a:pt x="744037" y="209868"/>
                </a:lnTo>
                <a:lnTo>
                  <a:pt x="738835" y="240583"/>
                </a:lnTo>
                <a:lnTo>
                  <a:pt x="743063" y="269176"/>
                </a:lnTo>
                <a:lnTo>
                  <a:pt x="755343" y="292013"/>
                </a:lnTo>
                <a:lnTo>
                  <a:pt x="775069" y="307143"/>
                </a:lnTo>
                <a:lnTo>
                  <a:pt x="801636" y="312619"/>
                </a:lnTo>
                <a:lnTo>
                  <a:pt x="860970" y="312619"/>
                </a:lnTo>
                <a:lnTo>
                  <a:pt x="853333" y="320938"/>
                </a:lnTo>
                <a:lnTo>
                  <a:pt x="839212" y="331379"/>
                </a:lnTo>
                <a:lnTo>
                  <a:pt x="820850" y="339135"/>
                </a:lnTo>
                <a:lnTo>
                  <a:pt x="797942" y="342173"/>
                </a:lnTo>
                <a:close/>
              </a:path>
              <a:path w="2202180" h="342264">
                <a:moveTo>
                  <a:pt x="896761" y="172240"/>
                </a:moveTo>
                <a:lnTo>
                  <a:pt x="863513" y="172240"/>
                </a:lnTo>
                <a:lnTo>
                  <a:pt x="863513" y="144996"/>
                </a:lnTo>
                <a:lnTo>
                  <a:pt x="896761" y="144996"/>
                </a:lnTo>
                <a:lnTo>
                  <a:pt x="896761" y="172240"/>
                </a:lnTo>
                <a:close/>
              </a:path>
              <a:path w="2202180" h="342264">
                <a:moveTo>
                  <a:pt x="860970" y="312619"/>
                </a:moveTo>
                <a:lnTo>
                  <a:pt x="801636" y="312619"/>
                </a:lnTo>
                <a:lnTo>
                  <a:pt x="828736" y="306760"/>
                </a:lnTo>
                <a:lnTo>
                  <a:pt x="848736" y="291031"/>
                </a:lnTo>
                <a:lnTo>
                  <a:pt x="861118" y="268202"/>
                </a:lnTo>
                <a:lnTo>
                  <a:pt x="865360" y="241044"/>
                </a:lnTo>
                <a:lnTo>
                  <a:pt x="859559" y="209088"/>
                </a:lnTo>
                <a:lnTo>
                  <a:pt x="844580" y="186959"/>
                </a:lnTo>
                <a:lnTo>
                  <a:pt x="824060" y="174095"/>
                </a:lnTo>
                <a:lnTo>
                  <a:pt x="801636" y="169932"/>
                </a:lnTo>
                <a:lnTo>
                  <a:pt x="861461" y="169932"/>
                </a:lnTo>
                <a:lnTo>
                  <a:pt x="863513" y="172240"/>
                </a:lnTo>
                <a:lnTo>
                  <a:pt x="896761" y="172240"/>
                </a:lnTo>
                <a:lnTo>
                  <a:pt x="896761" y="309849"/>
                </a:lnTo>
                <a:lnTo>
                  <a:pt x="863513" y="309849"/>
                </a:lnTo>
                <a:lnTo>
                  <a:pt x="860970" y="312619"/>
                </a:lnTo>
                <a:close/>
              </a:path>
              <a:path w="2202180" h="342264">
                <a:moveTo>
                  <a:pt x="896761" y="336631"/>
                </a:moveTo>
                <a:lnTo>
                  <a:pt x="863513" y="336631"/>
                </a:lnTo>
                <a:lnTo>
                  <a:pt x="863513" y="309849"/>
                </a:lnTo>
                <a:lnTo>
                  <a:pt x="896761" y="309849"/>
                </a:lnTo>
                <a:lnTo>
                  <a:pt x="896761" y="336631"/>
                </a:lnTo>
                <a:close/>
              </a:path>
              <a:path w="2202180" h="342264">
                <a:moveTo>
                  <a:pt x="990039" y="336631"/>
                </a:moveTo>
                <a:lnTo>
                  <a:pt x="956791" y="336631"/>
                </a:lnTo>
                <a:lnTo>
                  <a:pt x="956791" y="0"/>
                </a:lnTo>
                <a:lnTo>
                  <a:pt x="990039" y="0"/>
                </a:lnTo>
                <a:lnTo>
                  <a:pt x="990039" y="336631"/>
                </a:lnTo>
                <a:close/>
              </a:path>
              <a:path w="2202180" h="342264">
                <a:moveTo>
                  <a:pt x="1244937" y="336631"/>
                </a:moveTo>
                <a:lnTo>
                  <a:pt x="1168283" y="336631"/>
                </a:lnTo>
                <a:lnTo>
                  <a:pt x="1168283" y="28629"/>
                </a:lnTo>
                <a:lnTo>
                  <a:pt x="1223695" y="28629"/>
                </a:lnTo>
                <a:lnTo>
                  <a:pt x="1238761" y="29127"/>
                </a:lnTo>
                <a:lnTo>
                  <a:pt x="1276164" y="37396"/>
                </a:lnTo>
                <a:lnTo>
                  <a:pt x="1306393" y="60953"/>
                </a:lnTo>
                <a:lnTo>
                  <a:pt x="1202454" y="60953"/>
                </a:lnTo>
                <a:lnTo>
                  <a:pt x="1202454" y="163929"/>
                </a:lnTo>
                <a:lnTo>
                  <a:pt x="1300523" y="163929"/>
                </a:lnTo>
                <a:lnTo>
                  <a:pt x="1291576" y="172240"/>
                </a:lnTo>
                <a:lnTo>
                  <a:pt x="1318856" y="184687"/>
                </a:lnTo>
                <a:lnTo>
                  <a:pt x="1328021" y="194406"/>
                </a:lnTo>
                <a:lnTo>
                  <a:pt x="1202454" y="194406"/>
                </a:lnTo>
                <a:lnTo>
                  <a:pt x="1202454" y="304307"/>
                </a:lnTo>
                <a:lnTo>
                  <a:pt x="1330947" y="304307"/>
                </a:lnTo>
                <a:lnTo>
                  <a:pt x="1330740" y="304625"/>
                </a:lnTo>
                <a:lnTo>
                  <a:pt x="1318820" y="316313"/>
                </a:lnTo>
                <a:lnTo>
                  <a:pt x="1299938" y="327670"/>
                </a:lnTo>
                <a:lnTo>
                  <a:pt x="1280666" y="333745"/>
                </a:lnTo>
                <a:lnTo>
                  <a:pt x="1262001" y="336184"/>
                </a:lnTo>
                <a:lnTo>
                  <a:pt x="1244937" y="336631"/>
                </a:lnTo>
                <a:close/>
              </a:path>
              <a:path w="2202180" h="342264">
                <a:moveTo>
                  <a:pt x="1300523" y="163929"/>
                </a:moveTo>
                <a:lnTo>
                  <a:pt x="1228313" y="163929"/>
                </a:lnTo>
                <a:lnTo>
                  <a:pt x="1245363" y="162608"/>
                </a:lnTo>
                <a:lnTo>
                  <a:pt x="1265312" y="156136"/>
                </a:lnTo>
                <a:lnTo>
                  <a:pt x="1281886" y="140746"/>
                </a:lnTo>
                <a:lnTo>
                  <a:pt x="1288805" y="112672"/>
                </a:lnTo>
                <a:lnTo>
                  <a:pt x="1280861" y="83162"/>
                </a:lnTo>
                <a:lnTo>
                  <a:pt x="1262657" y="67765"/>
                </a:lnTo>
                <a:lnTo>
                  <a:pt x="1242635" y="61891"/>
                </a:lnTo>
                <a:lnTo>
                  <a:pt x="1229237" y="60953"/>
                </a:lnTo>
                <a:lnTo>
                  <a:pt x="1306393" y="60953"/>
                </a:lnTo>
                <a:lnTo>
                  <a:pt x="1311836" y="68630"/>
                </a:lnTo>
                <a:lnTo>
                  <a:pt x="1319087" y="87051"/>
                </a:lnTo>
                <a:lnTo>
                  <a:pt x="1322053" y="111748"/>
                </a:lnTo>
                <a:lnTo>
                  <a:pt x="1321122" y="125031"/>
                </a:lnTo>
                <a:lnTo>
                  <a:pt x="1317031" y="140782"/>
                </a:lnTo>
                <a:lnTo>
                  <a:pt x="1307832" y="157139"/>
                </a:lnTo>
                <a:lnTo>
                  <a:pt x="1300523" y="163929"/>
                </a:lnTo>
                <a:close/>
              </a:path>
              <a:path w="2202180" h="342264">
                <a:moveTo>
                  <a:pt x="1330947" y="304307"/>
                </a:moveTo>
                <a:lnTo>
                  <a:pt x="1241704" y="304307"/>
                </a:lnTo>
                <a:lnTo>
                  <a:pt x="1256445" y="303910"/>
                </a:lnTo>
                <a:lnTo>
                  <a:pt x="1270623" y="302172"/>
                </a:lnTo>
                <a:lnTo>
                  <a:pt x="1303971" y="283636"/>
                </a:lnTo>
                <a:lnTo>
                  <a:pt x="1316050" y="248895"/>
                </a:lnTo>
                <a:lnTo>
                  <a:pt x="1313625" y="232408"/>
                </a:lnTo>
                <a:lnTo>
                  <a:pt x="1280147" y="199471"/>
                </a:lnTo>
                <a:lnTo>
                  <a:pt x="1237548" y="194406"/>
                </a:lnTo>
                <a:lnTo>
                  <a:pt x="1328021" y="194406"/>
                </a:lnTo>
                <a:lnTo>
                  <a:pt x="1337003" y="203930"/>
                </a:lnTo>
                <a:lnTo>
                  <a:pt x="1347097" y="226722"/>
                </a:lnTo>
                <a:lnTo>
                  <a:pt x="1350221" y="249818"/>
                </a:lnTo>
                <a:lnTo>
                  <a:pt x="1347652" y="270858"/>
                </a:lnTo>
                <a:lnTo>
                  <a:pt x="1340754" y="289300"/>
                </a:lnTo>
                <a:lnTo>
                  <a:pt x="1330947" y="304307"/>
                </a:lnTo>
                <a:close/>
              </a:path>
              <a:path w="2202180" h="342264">
                <a:moveTo>
                  <a:pt x="1494294" y="342173"/>
                </a:moveTo>
                <a:lnTo>
                  <a:pt x="1453874" y="334625"/>
                </a:lnTo>
                <a:lnTo>
                  <a:pt x="1421680" y="313658"/>
                </a:lnTo>
                <a:lnTo>
                  <a:pt x="1400395" y="281781"/>
                </a:lnTo>
                <a:lnTo>
                  <a:pt x="1392704" y="241506"/>
                </a:lnTo>
                <a:lnTo>
                  <a:pt x="1400330" y="201159"/>
                </a:lnTo>
                <a:lnTo>
                  <a:pt x="1421507" y="169123"/>
                </a:lnTo>
                <a:lnTo>
                  <a:pt x="1453679" y="147997"/>
                </a:lnTo>
                <a:lnTo>
                  <a:pt x="1494294" y="140378"/>
                </a:lnTo>
                <a:lnTo>
                  <a:pt x="1534908" y="147997"/>
                </a:lnTo>
                <a:lnTo>
                  <a:pt x="1567080" y="169123"/>
                </a:lnTo>
                <a:lnTo>
                  <a:pt x="1567615" y="169932"/>
                </a:lnTo>
                <a:lnTo>
                  <a:pt x="1494294" y="169932"/>
                </a:lnTo>
                <a:lnTo>
                  <a:pt x="1468954" y="174557"/>
                </a:lnTo>
                <a:lnTo>
                  <a:pt x="1447424" y="188229"/>
                </a:lnTo>
                <a:lnTo>
                  <a:pt x="1432474" y="210647"/>
                </a:lnTo>
                <a:lnTo>
                  <a:pt x="1426875" y="241506"/>
                </a:lnTo>
                <a:lnTo>
                  <a:pt x="1432604" y="272488"/>
                </a:lnTo>
                <a:lnTo>
                  <a:pt x="1447770" y="294725"/>
                </a:lnTo>
                <a:lnTo>
                  <a:pt x="1469344" y="308131"/>
                </a:lnTo>
                <a:lnTo>
                  <a:pt x="1494294" y="312619"/>
                </a:lnTo>
                <a:lnTo>
                  <a:pt x="1567601" y="312619"/>
                </a:lnTo>
                <a:lnTo>
                  <a:pt x="1566907" y="313658"/>
                </a:lnTo>
                <a:lnTo>
                  <a:pt x="1534713" y="334625"/>
                </a:lnTo>
                <a:lnTo>
                  <a:pt x="1494294" y="342173"/>
                </a:lnTo>
                <a:close/>
              </a:path>
              <a:path w="2202180" h="342264">
                <a:moveTo>
                  <a:pt x="1567601" y="312619"/>
                </a:moveTo>
                <a:lnTo>
                  <a:pt x="1494294" y="312619"/>
                </a:lnTo>
                <a:lnTo>
                  <a:pt x="1519439" y="308066"/>
                </a:lnTo>
                <a:lnTo>
                  <a:pt x="1540990" y="294552"/>
                </a:lnTo>
                <a:lnTo>
                  <a:pt x="1556048" y="272293"/>
                </a:lnTo>
                <a:lnTo>
                  <a:pt x="1561712" y="241506"/>
                </a:lnTo>
                <a:lnTo>
                  <a:pt x="1556113" y="210452"/>
                </a:lnTo>
                <a:lnTo>
                  <a:pt x="1541164" y="188056"/>
                </a:lnTo>
                <a:lnTo>
                  <a:pt x="1519633" y="174492"/>
                </a:lnTo>
                <a:lnTo>
                  <a:pt x="1494294" y="169932"/>
                </a:lnTo>
                <a:lnTo>
                  <a:pt x="1567615" y="169932"/>
                </a:lnTo>
                <a:lnTo>
                  <a:pt x="1588257" y="201159"/>
                </a:lnTo>
                <a:lnTo>
                  <a:pt x="1595884" y="241506"/>
                </a:lnTo>
                <a:lnTo>
                  <a:pt x="1588192" y="281781"/>
                </a:lnTo>
                <a:lnTo>
                  <a:pt x="1567601" y="312619"/>
                </a:lnTo>
                <a:close/>
              </a:path>
              <a:path w="2202180" h="342264">
                <a:moveTo>
                  <a:pt x="1788224" y="167161"/>
                </a:moveTo>
                <a:lnTo>
                  <a:pt x="1678079" y="167161"/>
                </a:lnTo>
                <a:lnTo>
                  <a:pt x="1684717" y="159664"/>
                </a:lnTo>
                <a:lnTo>
                  <a:pt x="1695857" y="150826"/>
                </a:lnTo>
                <a:lnTo>
                  <a:pt x="1711846" y="143459"/>
                </a:lnTo>
                <a:lnTo>
                  <a:pt x="1733030" y="140378"/>
                </a:lnTo>
                <a:lnTo>
                  <a:pt x="1749538" y="142088"/>
                </a:lnTo>
                <a:lnTo>
                  <a:pt x="1764661" y="147132"/>
                </a:lnTo>
                <a:lnTo>
                  <a:pt x="1777706" y="155379"/>
                </a:lnTo>
                <a:lnTo>
                  <a:pt x="1787981" y="166699"/>
                </a:lnTo>
                <a:lnTo>
                  <a:pt x="1788224" y="167161"/>
                </a:lnTo>
                <a:close/>
              </a:path>
              <a:path w="2202180" h="342264">
                <a:moveTo>
                  <a:pt x="1678079" y="336631"/>
                </a:moveTo>
                <a:lnTo>
                  <a:pt x="1644831" y="336631"/>
                </a:lnTo>
                <a:lnTo>
                  <a:pt x="1644831" y="144996"/>
                </a:lnTo>
                <a:lnTo>
                  <a:pt x="1678079" y="144996"/>
                </a:lnTo>
                <a:lnTo>
                  <a:pt x="1678079" y="167161"/>
                </a:lnTo>
                <a:lnTo>
                  <a:pt x="1788224" y="167161"/>
                </a:lnTo>
                <a:lnTo>
                  <a:pt x="1789682" y="169932"/>
                </a:lnTo>
                <a:lnTo>
                  <a:pt x="1725641" y="169932"/>
                </a:lnTo>
                <a:lnTo>
                  <a:pt x="1716868" y="170617"/>
                </a:lnTo>
                <a:lnTo>
                  <a:pt x="1684313" y="197270"/>
                </a:lnTo>
                <a:lnTo>
                  <a:pt x="1678079" y="236427"/>
                </a:lnTo>
                <a:lnTo>
                  <a:pt x="1678079" y="336631"/>
                </a:lnTo>
                <a:close/>
              </a:path>
              <a:path w="2202180" h="342264">
                <a:moveTo>
                  <a:pt x="1799063" y="336631"/>
                </a:moveTo>
                <a:lnTo>
                  <a:pt x="1765816" y="336631"/>
                </a:lnTo>
                <a:lnTo>
                  <a:pt x="1765788" y="217956"/>
                </a:lnTo>
                <a:lnTo>
                  <a:pt x="1765549" y="209954"/>
                </a:lnTo>
                <a:lnTo>
                  <a:pt x="1744459" y="173741"/>
                </a:lnTo>
                <a:lnTo>
                  <a:pt x="1725641" y="169932"/>
                </a:lnTo>
                <a:lnTo>
                  <a:pt x="1789682" y="169932"/>
                </a:lnTo>
                <a:lnTo>
                  <a:pt x="1793803" y="177760"/>
                </a:lnTo>
                <a:lnTo>
                  <a:pt x="1797158" y="189730"/>
                </a:lnTo>
                <a:lnTo>
                  <a:pt x="1798695" y="202999"/>
                </a:lnTo>
                <a:lnTo>
                  <a:pt x="1799063" y="217956"/>
                </a:lnTo>
                <a:lnTo>
                  <a:pt x="1799063" y="336631"/>
                </a:lnTo>
                <a:close/>
              </a:path>
              <a:path w="2202180" h="342264">
                <a:moveTo>
                  <a:pt x="1944521" y="342173"/>
                </a:moveTo>
                <a:lnTo>
                  <a:pt x="1910249" y="336516"/>
                </a:lnTo>
                <a:lnTo>
                  <a:pt x="1879873" y="318738"/>
                </a:lnTo>
                <a:lnTo>
                  <a:pt x="1858156" y="287626"/>
                </a:lnTo>
                <a:lnTo>
                  <a:pt x="1849858" y="241968"/>
                </a:lnTo>
                <a:lnTo>
                  <a:pt x="1856244" y="201938"/>
                </a:lnTo>
                <a:lnTo>
                  <a:pt x="1874621" y="169701"/>
                </a:lnTo>
                <a:lnTo>
                  <a:pt x="1903821" y="148199"/>
                </a:lnTo>
                <a:lnTo>
                  <a:pt x="1942674" y="140378"/>
                </a:lnTo>
                <a:lnTo>
                  <a:pt x="1968158" y="143524"/>
                </a:lnTo>
                <a:lnTo>
                  <a:pt x="1988621" y="151692"/>
                </a:lnTo>
                <a:lnTo>
                  <a:pt x="2004234" y="162976"/>
                </a:lnTo>
                <a:lnTo>
                  <a:pt x="2010322" y="169932"/>
                </a:lnTo>
                <a:lnTo>
                  <a:pt x="1942674" y="169932"/>
                </a:lnTo>
                <a:lnTo>
                  <a:pt x="1922703" y="173698"/>
                </a:lnTo>
                <a:lnTo>
                  <a:pt x="1905848" y="184131"/>
                </a:lnTo>
                <a:lnTo>
                  <a:pt x="1893322" y="199932"/>
                </a:lnTo>
                <a:lnTo>
                  <a:pt x="1886338" y="219803"/>
                </a:lnTo>
                <a:lnTo>
                  <a:pt x="2031023" y="219803"/>
                </a:lnTo>
                <a:lnTo>
                  <a:pt x="2032446" y="227942"/>
                </a:lnTo>
                <a:lnTo>
                  <a:pt x="2033182" y="247509"/>
                </a:lnTo>
                <a:lnTo>
                  <a:pt x="1884029" y="247509"/>
                </a:lnTo>
                <a:lnTo>
                  <a:pt x="1889073" y="274436"/>
                </a:lnTo>
                <a:lnTo>
                  <a:pt x="1902212" y="294956"/>
                </a:lnTo>
                <a:lnTo>
                  <a:pt x="1921498" y="308030"/>
                </a:lnTo>
                <a:lnTo>
                  <a:pt x="1944983" y="312619"/>
                </a:lnTo>
                <a:lnTo>
                  <a:pt x="2014206" y="312619"/>
                </a:lnTo>
                <a:lnTo>
                  <a:pt x="2008246" y="318622"/>
                </a:lnTo>
                <a:lnTo>
                  <a:pt x="1994328" y="328925"/>
                </a:lnTo>
                <a:lnTo>
                  <a:pt x="1978981" y="336285"/>
                </a:lnTo>
                <a:lnTo>
                  <a:pt x="1962336" y="340701"/>
                </a:lnTo>
                <a:lnTo>
                  <a:pt x="1944521" y="342173"/>
                </a:lnTo>
                <a:close/>
              </a:path>
              <a:path w="2202180" h="342264">
                <a:moveTo>
                  <a:pt x="2031023" y="219803"/>
                </a:moveTo>
                <a:lnTo>
                  <a:pt x="1999010" y="219803"/>
                </a:lnTo>
                <a:lnTo>
                  <a:pt x="1991831" y="199348"/>
                </a:lnTo>
                <a:lnTo>
                  <a:pt x="1979327" y="183612"/>
                </a:lnTo>
                <a:lnTo>
                  <a:pt x="1962581" y="173503"/>
                </a:lnTo>
                <a:lnTo>
                  <a:pt x="1942674" y="169932"/>
                </a:lnTo>
                <a:lnTo>
                  <a:pt x="2010322" y="169932"/>
                </a:lnTo>
                <a:lnTo>
                  <a:pt x="2015172" y="175473"/>
                </a:lnTo>
                <a:lnTo>
                  <a:pt x="2023181" y="190365"/>
                </a:lnTo>
                <a:lnTo>
                  <a:pt x="2029026" y="208374"/>
                </a:lnTo>
                <a:lnTo>
                  <a:pt x="2031023" y="219803"/>
                </a:lnTo>
                <a:close/>
              </a:path>
              <a:path w="2202180" h="342264">
                <a:moveTo>
                  <a:pt x="2014206" y="312619"/>
                </a:moveTo>
                <a:lnTo>
                  <a:pt x="1944983" y="312619"/>
                </a:lnTo>
                <a:lnTo>
                  <a:pt x="1956181" y="311753"/>
                </a:lnTo>
                <a:lnTo>
                  <a:pt x="1966340" y="309156"/>
                </a:lnTo>
                <a:lnTo>
                  <a:pt x="2000468" y="279415"/>
                </a:lnTo>
                <a:lnTo>
                  <a:pt x="2004090" y="272445"/>
                </a:lnTo>
                <a:lnTo>
                  <a:pt x="2031796" y="287683"/>
                </a:lnTo>
                <a:lnTo>
                  <a:pt x="2027142" y="295764"/>
                </a:lnTo>
                <a:lnTo>
                  <a:pt x="2021580" y="303845"/>
                </a:lnTo>
                <a:lnTo>
                  <a:pt x="2015237" y="311580"/>
                </a:lnTo>
                <a:lnTo>
                  <a:pt x="2014206" y="312619"/>
                </a:lnTo>
                <a:close/>
              </a:path>
              <a:path w="2202180" h="342264">
                <a:moveTo>
                  <a:pt x="2191984" y="312619"/>
                </a:moveTo>
                <a:lnTo>
                  <a:pt x="2136157" y="312619"/>
                </a:lnTo>
                <a:lnTo>
                  <a:pt x="2150219" y="309870"/>
                </a:lnTo>
                <a:lnTo>
                  <a:pt x="2159996" y="302749"/>
                </a:lnTo>
                <a:lnTo>
                  <a:pt x="2165703" y="292943"/>
                </a:lnTo>
                <a:lnTo>
                  <a:pt x="2167557" y="282142"/>
                </a:lnTo>
                <a:lnTo>
                  <a:pt x="2165256" y="270670"/>
                </a:lnTo>
                <a:lnTo>
                  <a:pt x="2158841" y="262401"/>
                </a:lnTo>
                <a:lnTo>
                  <a:pt x="2149050" y="256038"/>
                </a:lnTo>
                <a:lnTo>
                  <a:pt x="2120824" y="243086"/>
                </a:lnTo>
                <a:lnTo>
                  <a:pt x="2107931" y="236369"/>
                </a:lnTo>
                <a:lnTo>
                  <a:pt x="2081538" y="201137"/>
                </a:lnTo>
                <a:lnTo>
                  <a:pt x="2081206" y="193944"/>
                </a:lnTo>
                <a:lnTo>
                  <a:pt x="2085381" y="171403"/>
                </a:lnTo>
                <a:lnTo>
                  <a:pt x="2085465" y="171245"/>
                </a:lnTo>
                <a:lnTo>
                  <a:pt x="2097022" y="154520"/>
                </a:lnTo>
                <a:lnTo>
                  <a:pt x="2114713" y="144007"/>
                </a:lnTo>
                <a:lnTo>
                  <a:pt x="2137080" y="140378"/>
                </a:lnTo>
                <a:lnTo>
                  <a:pt x="2147449" y="141179"/>
                </a:lnTo>
                <a:lnTo>
                  <a:pt x="2161496" y="145400"/>
                </a:lnTo>
                <a:lnTo>
                  <a:pt x="2176497" y="155768"/>
                </a:lnTo>
                <a:lnTo>
                  <a:pt x="2186231" y="169932"/>
                </a:lnTo>
                <a:lnTo>
                  <a:pt x="2135695" y="169932"/>
                </a:lnTo>
                <a:lnTo>
                  <a:pt x="2127022" y="171245"/>
                </a:lnTo>
                <a:lnTo>
                  <a:pt x="2119648" y="175242"/>
                </a:lnTo>
                <a:lnTo>
                  <a:pt x="2114526" y="182010"/>
                </a:lnTo>
                <a:lnTo>
                  <a:pt x="2112606" y="191635"/>
                </a:lnTo>
                <a:lnTo>
                  <a:pt x="2114389" y="200437"/>
                </a:lnTo>
                <a:lnTo>
                  <a:pt x="2119937" y="206989"/>
                </a:lnTo>
                <a:lnTo>
                  <a:pt x="2129555" y="212674"/>
                </a:lnTo>
                <a:lnTo>
                  <a:pt x="2161699" y="227069"/>
                </a:lnTo>
                <a:lnTo>
                  <a:pt x="2175176" y="234522"/>
                </a:lnTo>
                <a:lnTo>
                  <a:pt x="2199766" y="263729"/>
                </a:lnTo>
                <a:lnTo>
                  <a:pt x="2201728" y="279372"/>
                </a:lnTo>
                <a:lnTo>
                  <a:pt x="2196606" y="306133"/>
                </a:lnTo>
                <a:lnTo>
                  <a:pt x="2191984" y="312619"/>
                </a:lnTo>
                <a:close/>
              </a:path>
              <a:path w="2202180" h="342264">
                <a:moveTo>
                  <a:pt x="2162478" y="189326"/>
                </a:moveTo>
                <a:lnTo>
                  <a:pt x="2158098" y="181620"/>
                </a:lnTo>
                <a:lnTo>
                  <a:pt x="2152030" y="175473"/>
                </a:lnTo>
                <a:lnTo>
                  <a:pt x="2144490" y="171403"/>
                </a:lnTo>
                <a:lnTo>
                  <a:pt x="2135695" y="169932"/>
                </a:lnTo>
                <a:lnTo>
                  <a:pt x="2186231" y="169932"/>
                </a:lnTo>
                <a:lnTo>
                  <a:pt x="2189722" y="175011"/>
                </a:lnTo>
                <a:lnTo>
                  <a:pt x="2162478" y="189326"/>
                </a:lnTo>
                <a:close/>
              </a:path>
              <a:path w="2202180" h="342264">
                <a:moveTo>
                  <a:pt x="2135695" y="342173"/>
                </a:moveTo>
                <a:lnTo>
                  <a:pt x="2124194" y="341278"/>
                </a:lnTo>
                <a:lnTo>
                  <a:pt x="2105333" y="335708"/>
                </a:lnTo>
                <a:lnTo>
                  <a:pt x="2084914" y="321133"/>
                </a:lnTo>
                <a:lnTo>
                  <a:pt x="2068738" y="293225"/>
                </a:lnTo>
                <a:lnTo>
                  <a:pt x="2097368" y="281219"/>
                </a:lnTo>
                <a:lnTo>
                  <a:pt x="2101610" y="290411"/>
                </a:lnTo>
                <a:lnTo>
                  <a:pt x="2109143" y="300729"/>
                </a:lnTo>
                <a:lnTo>
                  <a:pt x="2120485" y="309141"/>
                </a:lnTo>
                <a:lnTo>
                  <a:pt x="2136157" y="312619"/>
                </a:lnTo>
                <a:lnTo>
                  <a:pt x="2191984" y="312619"/>
                </a:lnTo>
                <a:lnTo>
                  <a:pt x="2182565" y="325837"/>
                </a:lnTo>
                <a:lnTo>
                  <a:pt x="2161598" y="338009"/>
                </a:lnTo>
                <a:lnTo>
                  <a:pt x="2135695" y="342173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2148" y="2412492"/>
            <a:ext cx="4480559" cy="35905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35167" y="2404872"/>
            <a:ext cx="3750563" cy="369874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600" y="2334767"/>
            <a:ext cx="5734796" cy="39399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5688" y="2564892"/>
            <a:ext cx="5908548" cy="35890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50135" y="2453639"/>
            <a:ext cx="5469636" cy="358901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0056" y="2626304"/>
            <a:ext cx="3993136" cy="28207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233" y="3045148"/>
            <a:ext cx="7075051" cy="28530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1233" y="3468992"/>
            <a:ext cx="7699787" cy="28207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71233" y="3891366"/>
            <a:ext cx="4708465" cy="28207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71233" y="4328446"/>
            <a:ext cx="2320113" cy="267071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755372" y="2464808"/>
            <a:ext cx="1512570" cy="269748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332230">
              <a:lnSpc>
                <a:spcPct val="100000"/>
              </a:lnSpc>
              <a:spcBef>
                <a:spcPts val="254"/>
              </a:spcBef>
            </a:pPr>
            <a:r>
              <a:rPr sz="1650" spc="-290" dirty="0">
                <a:latin typeface="Times New Roman"/>
                <a:cs typeface="Times New Roman"/>
              </a:rPr>
              <a:t>➢</a:t>
            </a:r>
            <a:endParaRPr sz="1650">
              <a:latin typeface="Times New Roman"/>
              <a:cs typeface="Times New Roman"/>
            </a:endParaRPr>
          </a:p>
          <a:p>
            <a:pPr marL="1332230">
              <a:lnSpc>
                <a:spcPct val="100000"/>
              </a:lnSpc>
              <a:spcBef>
                <a:spcPts val="219"/>
              </a:spcBef>
            </a:pPr>
            <a:r>
              <a:rPr sz="1650" spc="-290" dirty="0">
                <a:latin typeface="Times New Roman"/>
                <a:cs typeface="Times New Roman"/>
              </a:rPr>
              <a:t>➢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483995" y="4674815"/>
            <a:ext cx="409575" cy="201930"/>
          </a:xfrm>
          <a:custGeom>
            <a:avLst/>
            <a:gdLst/>
            <a:ahLst/>
            <a:cxnLst/>
            <a:rect l="l" t="t" r="r" b="b"/>
            <a:pathLst>
              <a:path w="409575" h="201929">
                <a:moveTo>
                  <a:pt x="34911" y="153317"/>
                </a:moveTo>
                <a:lnTo>
                  <a:pt x="0" y="153317"/>
                </a:lnTo>
                <a:lnTo>
                  <a:pt x="0" y="13039"/>
                </a:lnTo>
                <a:lnTo>
                  <a:pt x="25237" y="13039"/>
                </a:lnTo>
                <a:lnTo>
                  <a:pt x="32098" y="13266"/>
                </a:lnTo>
                <a:lnTo>
                  <a:pt x="62901" y="27761"/>
                </a:lnTo>
                <a:lnTo>
                  <a:pt x="15563" y="27761"/>
                </a:lnTo>
                <a:lnTo>
                  <a:pt x="15563" y="74660"/>
                </a:lnTo>
                <a:lnTo>
                  <a:pt x="60228" y="74660"/>
                </a:lnTo>
                <a:lnTo>
                  <a:pt x="56153" y="78446"/>
                </a:lnTo>
                <a:lnTo>
                  <a:pt x="68578" y="84114"/>
                </a:lnTo>
                <a:lnTo>
                  <a:pt x="72752" y="88541"/>
                </a:lnTo>
                <a:lnTo>
                  <a:pt x="15563" y="88541"/>
                </a:lnTo>
                <a:lnTo>
                  <a:pt x="15563" y="138595"/>
                </a:lnTo>
                <a:lnTo>
                  <a:pt x="74084" y="138595"/>
                </a:lnTo>
                <a:lnTo>
                  <a:pt x="73990" y="138740"/>
                </a:lnTo>
                <a:lnTo>
                  <a:pt x="68561" y="144063"/>
                </a:lnTo>
                <a:lnTo>
                  <a:pt x="59961" y="149236"/>
                </a:lnTo>
                <a:lnTo>
                  <a:pt x="51184" y="152003"/>
                </a:lnTo>
                <a:lnTo>
                  <a:pt x="42683" y="153113"/>
                </a:lnTo>
                <a:lnTo>
                  <a:pt x="34911" y="153317"/>
                </a:lnTo>
                <a:close/>
              </a:path>
              <a:path w="409575" h="201929">
                <a:moveTo>
                  <a:pt x="60228" y="74660"/>
                </a:moveTo>
                <a:lnTo>
                  <a:pt x="27340" y="74660"/>
                </a:lnTo>
                <a:lnTo>
                  <a:pt x="35105" y="74059"/>
                </a:lnTo>
                <a:lnTo>
                  <a:pt x="44191" y="71111"/>
                </a:lnTo>
                <a:lnTo>
                  <a:pt x="51740" y="64102"/>
                </a:lnTo>
                <a:lnTo>
                  <a:pt x="54891" y="51316"/>
                </a:lnTo>
                <a:lnTo>
                  <a:pt x="51273" y="37875"/>
                </a:lnTo>
                <a:lnTo>
                  <a:pt x="42982" y="30863"/>
                </a:lnTo>
                <a:lnTo>
                  <a:pt x="33863" y="28188"/>
                </a:lnTo>
                <a:lnTo>
                  <a:pt x="27761" y="27761"/>
                </a:lnTo>
                <a:lnTo>
                  <a:pt x="62901" y="27761"/>
                </a:lnTo>
                <a:lnTo>
                  <a:pt x="65380" y="31257"/>
                </a:lnTo>
                <a:lnTo>
                  <a:pt x="68683" y="39647"/>
                </a:lnTo>
                <a:lnTo>
                  <a:pt x="70033" y="50895"/>
                </a:lnTo>
                <a:lnTo>
                  <a:pt x="69609" y="56945"/>
                </a:lnTo>
                <a:lnTo>
                  <a:pt x="67746" y="64118"/>
                </a:lnTo>
                <a:lnTo>
                  <a:pt x="63556" y="71568"/>
                </a:lnTo>
                <a:lnTo>
                  <a:pt x="60228" y="74660"/>
                </a:lnTo>
                <a:close/>
              </a:path>
              <a:path w="409575" h="201929">
                <a:moveTo>
                  <a:pt x="74084" y="138595"/>
                </a:moveTo>
                <a:lnTo>
                  <a:pt x="42483" y="138595"/>
                </a:lnTo>
                <a:lnTo>
                  <a:pt x="51316" y="137964"/>
                </a:lnTo>
                <a:lnTo>
                  <a:pt x="58046" y="132706"/>
                </a:lnTo>
                <a:lnTo>
                  <a:pt x="63514" y="128710"/>
                </a:lnTo>
                <a:lnTo>
                  <a:pt x="67299" y="121770"/>
                </a:lnTo>
                <a:lnTo>
                  <a:pt x="67299" y="102211"/>
                </a:lnTo>
                <a:lnTo>
                  <a:pt x="60780" y="95691"/>
                </a:lnTo>
                <a:lnTo>
                  <a:pt x="55312" y="92747"/>
                </a:lnTo>
                <a:lnTo>
                  <a:pt x="50054" y="89803"/>
                </a:lnTo>
                <a:lnTo>
                  <a:pt x="42693" y="88541"/>
                </a:lnTo>
                <a:lnTo>
                  <a:pt x="72752" y="88541"/>
                </a:lnTo>
                <a:lnTo>
                  <a:pt x="76842" y="92879"/>
                </a:lnTo>
                <a:lnTo>
                  <a:pt x="81440" y="103259"/>
                </a:lnTo>
                <a:lnTo>
                  <a:pt x="82862" y="113778"/>
                </a:lnTo>
                <a:lnTo>
                  <a:pt x="81693" y="123361"/>
                </a:lnTo>
                <a:lnTo>
                  <a:pt x="78551" y="131760"/>
                </a:lnTo>
                <a:lnTo>
                  <a:pt x="74084" y="138595"/>
                </a:lnTo>
                <a:close/>
              </a:path>
              <a:path w="409575" h="201929">
                <a:moveTo>
                  <a:pt x="148480" y="155841"/>
                </a:moveTo>
                <a:lnTo>
                  <a:pt x="130071" y="152403"/>
                </a:lnTo>
                <a:lnTo>
                  <a:pt x="115408" y="142854"/>
                </a:lnTo>
                <a:lnTo>
                  <a:pt x="105714" y="128336"/>
                </a:lnTo>
                <a:lnTo>
                  <a:pt x="102211" y="109993"/>
                </a:lnTo>
                <a:lnTo>
                  <a:pt x="105685" y="91617"/>
                </a:lnTo>
                <a:lnTo>
                  <a:pt x="115329" y="77026"/>
                </a:lnTo>
                <a:lnTo>
                  <a:pt x="129982" y="67404"/>
                </a:lnTo>
                <a:lnTo>
                  <a:pt x="148480" y="63934"/>
                </a:lnTo>
                <a:lnTo>
                  <a:pt x="166977" y="67404"/>
                </a:lnTo>
                <a:lnTo>
                  <a:pt x="181630" y="77026"/>
                </a:lnTo>
                <a:lnTo>
                  <a:pt x="181873" y="77394"/>
                </a:lnTo>
                <a:lnTo>
                  <a:pt x="148480" y="77394"/>
                </a:lnTo>
                <a:lnTo>
                  <a:pt x="136939" y="79501"/>
                </a:lnTo>
                <a:lnTo>
                  <a:pt x="127133" y="85728"/>
                </a:lnTo>
                <a:lnTo>
                  <a:pt x="120324" y="95938"/>
                </a:lnTo>
                <a:lnTo>
                  <a:pt x="117774" y="109993"/>
                </a:lnTo>
                <a:lnTo>
                  <a:pt x="120383" y="124103"/>
                </a:lnTo>
                <a:lnTo>
                  <a:pt x="127291" y="134231"/>
                </a:lnTo>
                <a:lnTo>
                  <a:pt x="137116" y="140337"/>
                </a:lnTo>
                <a:lnTo>
                  <a:pt x="148480" y="142381"/>
                </a:lnTo>
                <a:lnTo>
                  <a:pt x="181867" y="142381"/>
                </a:lnTo>
                <a:lnTo>
                  <a:pt x="181551" y="142854"/>
                </a:lnTo>
                <a:lnTo>
                  <a:pt x="166889" y="152403"/>
                </a:lnTo>
                <a:lnTo>
                  <a:pt x="148480" y="155841"/>
                </a:lnTo>
                <a:close/>
              </a:path>
              <a:path w="409575" h="201929">
                <a:moveTo>
                  <a:pt x="181867" y="142381"/>
                </a:moveTo>
                <a:lnTo>
                  <a:pt x="148480" y="142381"/>
                </a:lnTo>
                <a:lnTo>
                  <a:pt x="159932" y="140307"/>
                </a:lnTo>
                <a:lnTo>
                  <a:pt x="169748" y="134152"/>
                </a:lnTo>
                <a:lnTo>
                  <a:pt x="176606" y="124015"/>
                </a:lnTo>
                <a:lnTo>
                  <a:pt x="179185" y="109993"/>
                </a:lnTo>
                <a:lnTo>
                  <a:pt x="176635" y="95849"/>
                </a:lnTo>
                <a:lnTo>
                  <a:pt x="169826" y="85649"/>
                </a:lnTo>
                <a:lnTo>
                  <a:pt x="160021" y="79471"/>
                </a:lnTo>
                <a:lnTo>
                  <a:pt x="148480" y="77394"/>
                </a:lnTo>
                <a:lnTo>
                  <a:pt x="181873" y="77394"/>
                </a:lnTo>
                <a:lnTo>
                  <a:pt x="191275" y="91617"/>
                </a:lnTo>
                <a:lnTo>
                  <a:pt x="194748" y="109993"/>
                </a:lnTo>
                <a:lnTo>
                  <a:pt x="191245" y="128336"/>
                </a:lnTo>
                <a:lnTo>
                  <a:pt x="181867" y="142381"/>
                </a:lnTo>
                <a:close/>
              </a:path>
              <a:path w="409575" h="201929">
                <a:moveTo>
                  <a:pt x="299063" y="78446"/>
                </a:moveTo>
                <a:lnTo>
                  <a:pt x="283921" y="78446"/>
                </a:lnTo>
                <a:lnTo>
                  <a:pt x="283921" y="0"/>
                </a:lnTo>
                <a:lnTo>
                  <a:pt x="299063" y="0"/>
                </a:lnTo>
                <a:lnTo>
                  <a:pt x="299063" y="78446"/>
                </a:lnTo>
                <a:close/>
              </a:path>
              <a:path w="409575" h="201929">
                <a:moveTo>
                  <a:pt x="254056" y="155841"/>
                </a:moveTo>
                <a:lnTo>
                  <a:pt x="238102" y="152929"/>
                </a:lnTo>
                <a:lnTo>
                  <a:pt x="224534" y="144221"/>
                </a:lnTo>
                <a:lnTo>
                  <a:pt x="215106" y="129755"/>
                </a:lnTo>
                <a:lnTo>
                  <a:pt x="211573" y="109572"/>
                </a:lnTo>
                <a:lnTo>
                  <a:pt x="215076" y="89753"/>
                </a:lnTo>
                <a:lnTo>
                  <a:pt x="224455" y="75475"/>
                </a:lnTo>
                <a:lnTo>
                  <a:pt x="238014" y="66836"/>
                </a:lnTo>
                <a:lnTo>
                  <a:pt x="254056" y="63934"/>
                </a:lnTo>
                <a:lnTo>
                  <a:pt x="265259" y="65462"/>
                </a:lnTo>
                <a:lnTo>
                  <a:pt x="273799" y="69218"/>
                </a:lnTo>
                <a:lnTo>
                  <a:pt x="279935" y="73960"/>
                </a:lnTo>
                <a:lnTo>
                  <a:pt x="282986" y="77394"/>
                </a:lnTo>
                <a:lnTo>
                  <a:pt x="255739" y="77394"/>
                </a:lnTo>
                <a:lnTo>
                  <a:pt x="244970" y="79435"/>
                </a:lnTo>
                <a:lnTo>
                  <a:pt x="235838" y="85518"/>
                </a:lnTo>
                <a:lnTo>
                  <a:pt x="229506" y="95583"/>
                </a:lnTo>
                <a:lnTo>
                  <a:pt x="227136" y="109572"/>
                </a:lnTo>
                <a:lnTo>
                  <a:pt x="229062" y="122595"/>
                </a:lnTo>
                <a:lnTo>
                  <a:pt x="234655" y="132996"/>
                </a:lnTo>
                <a:lnTo>
                  <a:pt x="243639" y="139887"/>
                </a:lnTo>
                <a:lnTo>
                  <a:pt x="255739" y="142381"/>
                </a:lnTo>
                <a:lnTo>
                  <a:pt x="282762" y="142381"/>
                </a:lnTo>
                <a:lnTo>
                  <a:pt x="279284" y="146170"/>
                </a:lnTo>
                <a:lnTo>
                  <a:pt x="272853" y="150925"/>
                </a:lnTo>
                <a:lnTo>
                  <a:pt x="264490" y="154457"/>
                </a:lnTo>
                <a:lnTo>
                  <a:pt x="254056" y="155841"/>
                </a:lnTo>
                <a:close/>
              </a:path>
              <a:path w="409575" h="201929">
                <a:moveTo>
                  <a:pt x="282762" y="142381"/>
                </a:moveTo>
                <a:lnTo>
                  <a:pt x="255739" y="142381"/>
                </a:lnTo>
                <a:lnTo>
                  <a:pt x="268082" y="139712"/>
                </a:lnTo>
                <a:lnTo>
                  <a:pt x="277191" y="132549"/>
                </a:lnTo>
                <a:lnTo>
                  <a:pt x="282830" y="122151"/>
                </a:lnTo>
                <a:lnTo>
                  <a:pt x="284762" y="109782"/>
                </a:lnTo>
                <a:lnTo>
                  <a:pt x="282120" y="95228"/>
                </a:lnTo>
                <a:lnTo>
                  <a:pt x="275298" y="85150"/>
                </a:lnTo>
                <a:lnTo>
                  <a:pt x="265952" y="79290"/>
                </a:lnTo>
                <a:lnTo>
                  <a:pt x="255739" y="77394"/>
                </a:lnTo>
                <a:lnTo>
                  <a:pt x="282986" y="77394"/>
                </a:lnTo>
                <a:lnTo>
                  <a:pt x="283921" y="78446"/>
                </a:lnTo>
                <a:lnTo>
                  <a:pt x="299063" y="78446"/>
                </a:lnTo>
                <a:lnTo>
                  <a:pt x="299063" y="141119"/>
                </a:lnTo>
                <a:lnTo>
                  <a:pt x="283921" y="141119"/>
                </a:lnTo>
                <a:lnTo>
                  <a:pt x="282762" y="142381"/>
                </a:lnTo>
                <a:close/>
              </a:path>
              <a:path w="409575" h="201929">
                <a:moveTo>
                  <a:pt x="299063" y="153317"/>
                </a:moveTo>
                <a:lnTo>
                  <a:pt x="283921" y="153317"/>
                </a:lnTo>
                <a:lnTo>
                  <a:pt x="283921" y="141119"/>
                </a:lnTo>
                <a:lnTo>
                  <a:pt x="299063" y="141119"/>
                </a:lnTo>
                <a:lnTo>
                  <a:pt x="299063" y="153317"/>
                </a:lnTo>
                <a:close/>
              </a:path>
              <a:path w="409575" h="201929">
                <a:moveTo>
                  <a:pt x="345121" y="201689"/>
                </a:moveTo>
                <a:lnTo>
                  <a:pt x="328297" y="201689"/>
                </a:lnTo>
                <a:lnTo>
                  <a:pt x="356058" y="145115"/>
                </a:lnTo>
                <a:lnTo>
                  <a:pt x="315888" y="66037"/>
                </a:lnTo>
                <a:lnTo>
                  <a:pt x="333134" y="66037"/>
                </a:lnTo>
                <a:lnTo>
                  <a:pt x="364050" y="128500"/>
                </a:lnTo>
                <a:lnTo>
                  <a:pt x="379730" y="128500"/>
                </a:lnTo>
                <a:lnTo>
                  <a:pt x="345121" y="201689"/>
                </a:lnTo>
                <a:close/>
              </a:path>
              <a:path w="409575" h="201929">
                <a:moveTo>
                  <a:pt x="379730" y="128500"/>
                </a:moveTo>
                <a:lnTo>
                  <a:pt x="364050" y="128500"/>
                </a:lnTo>
                <a:lnTo>
                  <a:pt x="392442" y="66037"/>
                </a:lnTo>
                <a:lnTo>
                  <a:pt x="409267" y="66037"/>
                </a:lnTo>
                <a:lnTo>
                  <a:pt x="379730" y="128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83995" y="4966728"/>
            <a:ext cx="506730" cy="142875"/>
          </a:xfrm>
          <a:custGeom>
            <a:avLst/>
            <a:gdLst/>
            <a:ahLst/>
            <a:cxnLst/>
            <a:rect l="l" t="t" r="r" b="b"/>
            <a:pathLst>
              <a:path w="506730" h="142875">
                <a:moveTo>
                  <a:pt x="15563" y="140278"/>
                </a:moveTo>
                <a:lnTo>
                  <a:pt x="0" y="140278"/>
                </a:lnTo>
                <a:lnTo>
                  <a:pt x="0" y="0"/>
                </a:lnTo>
                <a:lnTo>
                  <a:pt x="22503" y="0"/>
                </a:lnTo>
                <a:lnTo>
                  <a:pt x="30340" y="210"/>
                </a:lnTo>
                <a:lnTo>
                  <a:pt x="63750" y="14721"/>
                </a:lnTo>
                <a:lnTo>
                  <a:pt x="15563" y="14721"/>
                </a:lnTo>
                <a:lnTo>
                  <a:pt x="15563" y="64986"/>
                </a:lnTo>
                <a:lnTo>
                  <a:pt x="62683" y="64986"/>
                </a:lnTo>
                <a:lnTo>
                  <a:pt x="62226" y="65748"/>
                </a:lnTo>
                <a:lnTo>
                  <a:pt x="51076" y="73954"/>
                </a:lnTo>
                <a:lnTo>
                  <a:pt x="36594" y="77605"/>
                </a:lnTo>
                <a:lnTo>
                  <a:pt x="37491" y="78867"/>
                </a:lnTo>
                <a:lnTo>
                  <a:pt x="15563" y="78867"/>
                </a:lnTo>
                <a:lnTo>
                  <a:pt x="15563" y="140278"/>
                </a:lnTo>
                <a:close/>
              </a:path>
              <a:path w="506730" h="142875">
                <a:moveTo>
                  <a:pt x="62683" y="64986"/>
                </a:moveTo>
                <a:lnTo>
                  <a:pt x="25447" y="64986"/>
                </a:lnTo>
                <a:lnTo>
                  <a:pt x="38441" y="63284"/>
                </a:lnTo>
                <a:lnTo>
                  <a:pt x="48161" y="58309"/>
                </a:lnTo>
                <a:lnTo>
                  <a:pt x="54253" y="50257"/>
                </a:lnTo>
                <a:lnTo>
                  <a:pt x="56363" y="39328"/>
                </a:lnTo>
                <a:lnTo>
                  <a:pt x="56363" y="31546"/>
                </a:lnTo>
                <a:lnTo>
                  <a:pt x="54050" y="23765"/>
                </a:lnTo>
                <a:lnTo>
                  <a:pt x="38907" y="15142"/>
                </a:lnTo>
                <a:lnTo>
                  <a:pt x="31757" y="14721"/>
                </a:lnTo>
                <a:lnTo>
                  <a:pt x="63750" y="14721"/>
                </a:lnTo>
                <a:lnTo>
                  <a:pt x="67326" y="19795"/>
                </a:lnTo>
                <a:lnTo>
                  <a:pt x="70681" y="28513"/>
                </a:lnTo>
                <a:lnTo>
                  <a:pt x="71926" y="38907"/>
                </a:lnTo>
                <a:lnTo>
                  <a:pt x="69393" y="53797"/>
                </a:lnTo>
                <a:lnTo>
                  <a:pt x="62683" y="64986"/>
                </a:lnTo>
                <a:close/>
              </a:path>
              <a:path w="506730" h="142875">
                <a:moveTo>
                  <a:pt x="81180" y="140278"/>
                </a:moveTo>
                <a:lnTo>
                  <a:pt x="62252" y="140278"/>
                </a:lnTo>
                <a:lnTo>
                  <a:pt x="19559" y="78867"/>
                </a:lnTo>
                <a:lnTo>
                  <a:pt x="37491" y="78867"/>
                </a:lnTo>
                <a:lnTo>
                  <a:pt x="81180" y="140278"/>
                </a:lnTo>
                <a:close/>
              </a:path>
              <a:path w="506730" h="142875">
                <a:moveTo>
                  <a:pt x="136282" y="142801"/>
                </a:moveTo>
                <a:lnTo>
                  <a:pt x="120328" y="139890"/>
                </a:lnTo>
                <a:lnTo>
                  <a:pt x="106759" y="131182"/>
                </a:lnTo>
                <a:lnTo>
                  <a:pt x="97331" y="116716"/>
                </a:lnTo>
                <a:lnTo>
                  <a:pt x="93799" y="96533"/>
                </a:lnTo>
                <a:lnTo>
                  <a:pt x="97302" y="76714"/>
                </a:lnTo>
                <a:lnTo>
                  <a:pt x="106680" y="62436"/>
                </a:lnTo>
                <a:lnTo>
                  <a:pt x="120239" y="53797"/>
                </a:lnTo>
                <a:lnTo>
                  <a:pt x="136282" y="50895"/>
                </a:lnTo>
                <a:lnTo>
                  <a:pt x="147484" y="52423"/>
                </a:lnTo>
                <a:lnTo>
                  <a:pt x="156025" y="56179"/>
                </a:lnTo>
                <a:lnTo>
                  <a:pt x="162160" y="60921"/>
                </a:lnTo>
                <a:lnTo>
                  <a:pt x="165212" y="64355"/>
                </a:lnTo>
                <a:lnTo>
                  <a:pt x="137964" y="64355"/>
                </a:lnTo>
                <a:lnTo>
                  <a:pt x="127196" y="66396"/>
                </a:lnTo>
                <a:lnTo>
                  <a:pt x="118063" y="72478"/>
                </a:lnTo>
                <a:lnTo>
                  <a:pt x="111731" y="82544"/>
                </a:lnTo>
                <a:lnTo>
                  <a:pt x="109362" y="96533"/>
                </a:lnTo>
                <a:lnTo>
                  <a:pt x="111287" y="109556"/>
                </a:lnTo>
                <a:lnTo>
                  <a:pt x="116880" y="119956"/>
                </a:lnTo>
                <a:lnTo>
                  <a:pt x="125865" y="126847"/>
                </a:lnTo>
                <a:lnTo>
                  <a:pt x="137964" y="129341"/>
                </a:lnTo>
                <a:lnTo>
                  <a:pt x="164988" y="129341"/>
                </a:lnTo>
                <a:lnTo>
                  <a:pt x="161509" y="133130"/>
                </a:lnTo>
                <a:lnTo>
                  <a:pt x="155078" y="137885"/>
                </a:lnTo>
                <a:lnTo>
                  <a:pt x="146715" y="141418"/>
                </a:lnTo>
                <a:lnTo>
                  <a:pt x="136282" y="142801"/>
                </a:lnTo>
                <a:close/>
              </a:path>
              <a:path w="506730" h="142875">
                <a:moveTo>
                  <a:pt x="181288" y="65407"/>
                </a:moveTo>
                <a:lnTo>
                  <a:pt x="166146" y="65407"/>
                </a:lnTo>
                <a:lnTo>
                  <a:pt x="166146" y="52998"/>
                </a:lnTo>
                <a:lnTo>
                  <a:pt x="181288" y="52998"/>
                </a:lnTo>
                <a:lnTo>
                  <a:pt x="181288" y="65407"/>
                </a:lnTo>
                <a:close/>
              </a:path>
              <a:path w="506730" h="142875">
                <a:moveTo>
                  <a:pt x="164988" y="129341"/>
                </a:moveTo>
                <a:lnTo>
                  <a:pt x="137964" y="129341"/>
                </a:lnTo>
                <a:lnTo>
                  <a:pt x="150307" y="126673"/>
                </a:lnTo>
                <a:lnTo>
                  <a:pt x="159416" y="119509"/>
                </a:lnTo>
                <a:lnTo>
                  <a:pt x="165055" y="109112"/>
                </a:lnTo>
                <a:lnTo>
                  <a:pt x="166987" y="96743"/>
                </a:lnTo>
                <a:lnTo>
                  <a:pt x="164345" y="82189"/>
                </a:lnTo>
                <a:lnTo>
                  <a:pt x="157523" y="72110"/>
                </a:lnTo>
                <a:lnTo>
                  <a:pt x="148177" y="66251"/>
                </a:lnTo>
                <a:lnTo>
                  <a:pt x="137964" y="64355"/>
                </a:lnTo>
                <a:lnTo>
                  <a:pt x="165212" y="64355"/>
                </a:lnTo>
                <a:lnTo>
                  <a:pt x="166146" y="65407"/>
                </a:lnTo>
                <a:lnTo>
                  <a:pt x="181288" y="65407"/>
                </a:lnTo>
                <a:lnTo>
                  <a:pt x="181288" y="128080"/>
                </a:lnTo>
                <a:lnTo>
                  <a:pt x="166146" y="128080"/>
                </a:lnTo>
                <a:lnTo>
                  <a:pt x="164988" y="129341"/>
                </a:lnTo>
                <a:close/>
              </a:path>
              <a:path w="506730" h="142875">
                <a:moveTo>
                  <a:pt x="181288" y="140278"/>
                </a:moveTo>
                <a:lnTo>
                  <a:pt x="166146" y="140278"/>
                </a:lnTo>
                <a:lnTo>
                  <a:pt x="166146" y="128080"/>
                </a:lnTo>
                <a:lnTo>
                  <a:pt x="181288" y="128080"/>
                </a:lnTo>
                <a:lnTo>
                  <a:pt x="181288" y="140278"/>
                </a:lnTo>
                <a:close/>
              </a:path>
              <a:path w="506730" h="142875">
                <a:moveTo>
                  <a:pt x="269551" y="62252"/>
                </a:moveTo>
                <a:lnTo>
                  <a:pt x="225875" y="62252"/>
                </a:lnTo>
                <a:lnTo>
                  <a:pt x="230712" y="55101"/>
                </a:lnTo>
                <a:lnTo>
                  <a:pt x="238283" y="50895"/>
                </a:lnTo>
                <a:lnTo>
                  <a:pt x="247537" y="50895"/>
                </a:lnTo>
                <a:lnTo>
                  <a:pt x="257668" y="52683"/>
                </a:lnTo>
                <a:lnTo>
                  <a:pt x="264703" y="56836"/>
                </a:lnTo>
                <a:lnTo>
                  <a:pt x="269097" y="61542"/>
                </a:lnTo>
                <a:lnTo>
                  <a:pt x="269551" y="62252"/>
                </a:lnTo>
                <a:close/>
              </a:path>
              <a:path w="506730" h="142875">
                <a:moveTo>
                  <a:pt x="292931" y="64986"/>
                </a:moveTo>
                <a:lnTo>
                  <a:pt x="271302" y="64986"/>
                </a:lnTo>
                <a:lnTo>
                  <a:pt x="278131" y="57195"/>
                </a:lnTo>
                <a:lnTo>
                  <a:pt x="285393" y="52972"/>
                </a:lnTo>
                <a:lnTo>
                  <a:pt x="292182" y="51233"/>
                </a:lnTo>
                <a:lnTo>
                  <a:pt x="297591" y="50895"/>
                </a:lnTo>
                <a:lnTo>
                  <a:pt x="312940" y="54474"/>
                </a:lnTo>
                <a:lnTo>
                  <a:pt x="321488" y="63277"/>
                </a:lnTo>
                <a:lnTo>
                  <a:pt x="321846" y="64355"/>
                </a:lnTo>
                <a:lnTo>
                  <a:pt x="295278" y="64355"/>
                </a:lnTo>
                <a:lnTo>
                  <a:pt x="292931" y="64986"/>
                </a:lnTo>
                <a:close/>
              </a:path>
              <a:path w="506730" h="142875">
                <a:moveTo>
                  <a:pt x="225875" y="140278"/>
                </a:moveTo>
                <a:lnTo>
                  <a:pt x="210732" y="140278"/>
                </a:lnTo>
                <a:lnTo>
                  <a:pt x="210732" y="52998"/>
                </a:lnTo>
                <a:lnTo>
                  <a:pt x="225875" y="52998"/>
                </a:lnTo>
                <a:lnTo>
                  <a:pt x="225875" y="62252"/>
                </a:lnTo>
                <a:lnTo>
                  <a:pt x="269551" y="62252"/>
                </a:lnTo>
                <a:lnTo>
                  <a:pt x="270898" y="64355"/>
                </a:lnTo>
                <a:lnTo>
                  <a:pt x="245013" y="64355"/>
                </a:lnTo>
                <a:lnTo>
                  <a:pt x="234747" y="67312"/>
                </a:lnTo>
                <a:lnTo>
                  <a:pt x="228977" y="74608"/>
                </a:lnTo>
                <a:lnTo>
                  <a:pt x="226440" y="83875"/>
                </a:lnTo>
                <a:lnTo>
                  <a:pt x="225942" y="91696"/>
                </a:lnTo>
                <a:lnTo>
                  <a:pt x="225875" y="140278"/>
                </a:lnTo>
                <a:close/>
              </a:path>
              <a:path w="506730" h="142875">
                <a:moveTo>
                  <a:pt x="275929" y="140278"/>
                </a:moveTo>
                <a:lnTo>
                  <a:pt x="260786" y="140278"/>
                </a:lnTo>
                <a:lnTo>
                  <a:pt x="260664" y="84966"/>
                </a:lnTo>
                <a:lnTo>
                  <a:pt x="260569" y="82189"/>
                </a:lnTo>
                <a:lnTo>
                  <a:pt x="258945" y="74407"/>
                </a:lnTo>
                <a:lnTo>
                  <a:pt x="258840" y="74082"/>
                </a:lnTo>
                <a:lnTo>
                  <a:pt x="254221" y="67276"/>
                </a:lnTo>
                <a:lnTo>
                  <a:pt x="245013" y="64355"/>
                </a:lnTo>
                <a:lnTo>
                  <a:pt x="270898" y="64355"/>
                </a:lnTo>
                <a:lnTo>
                  <a:pt x="271302" y="64986"/>
                </a:lnTo>
                <a:lnTo>
                  <a:pt x="292931" y="64986"/>
                </a:lnTo>
                <a:lnTo>
                  <a:pt x="284890" y="67148"/>
                </a:lnTo>
                <a:lnTo>
                  <a:pt x="279057" y="74082"/>
                </a:lnTo>
                <a:lnTo>
                  <a:pt x="276497" y="82987"/>
                </a:lnTo>
                <a:lnTo>
                  <a:pt x="275929" y="91696"/>
                </a:lnTo>
                <a:lnTo>
                  <a:pt x="275929" y="140278"/>
                </a:lnTo>
                <a:close/>
              </a:path>
              <a:path w="506730" h="142875">
                <a:moveTo>
                  <a:pt x="325983" y="140278"/>
                </a:moveTo>
                <a:lnTo>
                  <a:pt x="310841" y="140278"/>
                </a:lnTo>
                <a:lnTo>
                  <a:pt x="310715" y="84966"/>
                </a:lnTo>
                <a:lnTo>
                  <a:pt x="310420" y="79527"/>
                </a:lnTo>
                <a:lnTo>
                  <a:pt x="308422" y="72110"/>
                </a:lnTo>
                <a:lnTo>
                  <a:pt x="303743" y="66547"/>
                </a:lnTo>
                <a:lnTo>
                  <a:pt x="295278" y="64355"/>
                </a:lnTo>
                <a:lnTo>
                  <a:pt x="321846" y="64355"/>
                </a:lnTo>
                <a:lnTo>
                  <a:pt x="325077" y="74082"/>
                </a:lnTo>
                <a:lnTo>
                  <a:pt x="325200" y="74608"/>
                </a:lnTo>
                <a:lnTo>
                  <a:pt x="325901" y="83875"/>
                </a:lnTo>
                <a:lnTo>
                  <a:pt x="325983" y="140278"/>
                </a:lnTo>
                <a:close/>
              </a:path>
              <a:path w="506730" h="142875">
                <a:moveTo>
                  <a:pt x="390549" y="142801"/>
                </a:moveTo>
                <a:lnTo>
                  <a:pt x="357241" y="119904"/>
                </a:lnTo>
                <a:lnTo>
                  <a:pt x="355847" y="105576"/>
                </a:lnTo>
                <a:lnTo>
                  <a:pt x="355847" y="52998"/>
                </a:lnTo>
                <a:lnTo>
                  <a:pt x="370990" y="52998"/>
                </a:lnTo>
                <a:lnTo>
                  <a:pt x="370990" y="117143"/>
                </a:lnTo>
                <a:lnTo>
                  <a:pt x="375196" y="122611"/>
                </a:lnTo>
                <a:lnTo>
                  <a:pt x="377510" y="125556"/>
                </a:lnTo>
                <a:lnTo>
                  <a:pt x="382136" y="129341"/>
                </a:lnTo>
                <a:lnTo>
                  <a:pt x="419078" y="129341"/>
                </a:lnTo>
                <a:lnTo>
                  <a:pt x="417259" y="131865"/>
                </a:lnTo>
                <a:lnTo>
                  <a:pt x="411015" y="137034"/>
                </a:lnTo>
                <a:lnTo>
                  <a:pt x="404219" y="140409"/>
                </a:lnTo>
                <a:lnTo>
                  <a:pt x="397266" y="142246"/>
                </a:lnTo>
                <a:lnTo>
                  <a:pt x="390549" y="142801"/>
                </a:lnTo>
                <a:close/>
              </a:path>
              <a:path w="506730" h="142875">
                <a:moveTo>
                  <a:pt x="419078" y="129341"/>
                </a:moveTo>
                <a:lnTo>
                  <a:pt x="398961" y="129341"/>
                </a:lnTo>
                <a:lnTo>
                  <a:pt x="403588" y="125556"/>
                </a:lnTo>
                <a:lnTo>
                  <a:pt x="405902" y="122611"/>
                </a:lnTo>
                <a:lnTo>
                  <a:pt x="410108" y="117143"/>
                </a:lnTo>
                <a:lnTo>
                  <a:pt x="410108" y="52998"/>
                </a:lnTo>
                <a:lnTo>
                  <a:pt x="425250" y="52998"/>
                </a:lnTo>
                <a:lnTo>
                  <a:pt x="425250" y="105576"/>
                </a:lnTo>
                <a:lnTo>
                  <a:pt x="424978" y="113144"/>
                </a:lnTo>
                <a:lnTo>
                  <a:pt x="423857" y="119904"/>
                </a:lnTo>
                <a:lnTo>
                  <a:pt x="421435" y="126072"/>
                </a:lnTo>
                <a:lnTo>
                  <a:pt x="419078" y="129341"/>
                </a:lnTo>
                <a:close/>
              </a:path>
              <a:path w="506730" h="142875">
                <a:moveTo>
                  <a:pt x="501993" y="129341"/>
                </a:moveTo>
                <a:lnTo>
                  <a:pt x="486451" y="129341"/>
                </a:lnTo>
                <a:lnTo>
                  <a:pt x="490868" y="121980"/>
                </a:lnTo>
                <a:lnTo>
                  <a:pt x="490868" y="107259"/>
                </a:lnTo>
                <a:lnTo>
                  <a:pt x="484979" y="104525"/>
                </a:lnTo>
                <a:lnTo>
                  <a:pt x="466261" y="96322"/>
                </a:lnTo>
                <a:lnTo>
                  <a:pt x="459531" y="92957"/>
                </a:lnTo>
                <a:lnTo>
                  <a:pt x="455535" y="88120"/>
                </a:lnTo>
                <a:lnTo>
                  <a:pt x="452170" y="83914"/>
                </a:lnTo>
                <a:lnTo>
                  <a:pt x="451666" y="80549"/>
                </a:lnTo>
                <a:lnTo>
                  <a:pt x="451539" y="75291"/>
                </a:lnTo>
                <a:lnTo>
                  <a:pt x="453445" y="65002"/>
                </a:lnTo>
                <a:lnTo>
                  <a:pt x="458743" y="57336"/>
                </a:lnTo>
                <a:lnTo>
                  <a:pt x="466800" y="52548"/>
                </a:lnTo>
                <a:lnTo>
                  <a:pt x="476987" y="50895"/>
                </a:lnTo>
                <a:lnTo>
                  <a:pt x="481709" y="51260"/>
                </a:lnTo>
                <a:lnTo>
                  <a:pt x="488107" y="53182"/>
                </a:lnTo>
                <a:lnTo>
                  <a:pt x="494939" y="57904"/>
                </a:lnTo>
                <a:lnTo>
                  <a:pt x="499373" y="64355"/>
                </a:lnTo>
                <a:lnTo>
                  <a:pt x="470888" y="64355"/>
                </a:lnTo>
                <a:lnTo>
                  <a:pt x="465841" y="67510"/>
                </a:lnTo>
                <a:lnTo>
                  <a:pt x="465841" y="80549"/>
                </a:lnTo>
                <a:lnTo>
                  <a:pt x="470047" y="82442"/>
                </a:lnTo>
                <a:lnTo>
                  <a:pt x="479931" y="86648"/>
                </a:lnTo>
                <a:lnTo>
                  <a:pt x="488199" y="90378"/>
                </a:lnTo>
                <a:lnTo>
                  <a:pt x="506431" y="109362"/>
                </a:lnTo>
                <a:lnTo>
                  <a:pt x="506431" y="114199"/>
                </a:lnTo>
                <a:lnTo>
                  <a:pt x="504098" y="126387"/>
                </a:lnTo>
                <a:lnTo>
                  <a:pt x="501993" y="129341"/>
                </a:lnTo>
                <a:close/>
              </a:path>
              <a:path w="506730" h="142875">
                <a:moveTo>
                  <a:pt x="488554" y="73188"/>
                </a:moveTo>
                <a:lnTo>
                  <a:pt x="486451" y="68141"/>
                </a:lnTo>
                <a:lnTo>
                  <a:pt x="482035" y="64355"/>
                </a:lnTo>
                <a:lnTo>
                  <a:pt x="499373" y="64355"/>
                </a:lnTo>
                <a:lnTo>
                  <a:pt x="500963" y="66668"/>
                </a:lnTo>
                <a:lnTo>
                  <a:pt x="488554" y="73188"/>
                </a:lnTo>
                <a:close/>
              </a:path>
              <a:path w="506730" h="142875">
                <a:moveTo>
                  <a:pt x="476356" y="142801"/>
                </a:moveTo>
                <a:lnTo>
                  <a:pt x="471118" y="142394"/>
                </a:lnTo>
                <a:lnTo>
                  <a:pt x="462528" y="139857"/>
                </a:lnTo>
                <a:lnTo>
                  <a:pt x="453228" y="133219"/>
                </a:lnTo>
                <a:lnTo>
                  <a:pt x="445861" y="120508"/>
                </a:lnTo>
                <a:lnTo>
                  <a:pt x="458900" y="115040"/>
                </a:lnTo>
                <a:lnTo>
                  <a:pt x="460583" y="119667"/>
                </a:lnTo>
                <a:lnTo>
                  <a:pt x="465630" y="129341"/>
                </a:lnTo>
                <a:lnTo>
                  <a:pt x="501993" y="129341"/>
                </a:lnTo>
                <a:lnTo>
                  <a:pt x="497703" y="135362"/>
                </a:lnTo>
                <a:lnTo>
                  <a:pt x="488153" y="140905"/>
                </a:lnTo>
                <a:lnTo>
                  <a:pt x="476356" y="14280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71233" y="2641305"/>
            <a:ext cx="2320113" cy="267071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2482010" y="2987899"/>
            <a:ext cx="368300" cy="181610"/>
          </a:xfrm>
          <a:custGeom>
            <a:avLst/>
            <a:gdLst/>
            <a:ahLst/>
            <a:cxnLst/>
            <a:rect l="l" t="t" r="r" b="b"/>
            <a:pathLst>
              <a:path w="368300" h="181610">
                <a:moveTo>
                  <a:pt x="31370" y="137763"/>
                </a:moveTo>
                <a:lnTo>
                  <a:pt x="0" y="137763"/>
                </a:lnTo>
                <a:lnTo>
                  <a:pt x="0" y="11716"/>
                </a:lnTo>
                <a:lnTo>
                  <a:pt x="22677" y="11716"/>
                </a:lnTo>
                <a:lnTo>
                  <a:pt x="28842" y="11920"/>
                </a:lnTo>
                <a:lnTo>
                  <a:pt x="56520" y="24944"/>
                </a:lnTo>
                <a:lnTo>
                  <a:pt x="13984" y="24944"/>
                </a:lnTo>
                <a:lnTo>
                  <a:pt x="13984" y="67086"/>
                </a:lnTo>
                <a:lnTo>
                  <a:pt x="54118" y="67086"/>
                </a:lnTo>
                <a:lnTo>
                  <a:pt x="50456" y="70488"/>
                </a:lnTo>
                <a:lnTo>
                  <a:pt x="61620" y="75581"/>
                </a:lnTo>
                <a:lnTo>
                  <a:pt x="65371" y="79558"/>
                </a:lnTo>
                <a:lnTo>
                  <a:pt x="13984" y="79558"/>
                </a:lnTo>
                <a:lnTo>
                  <a:pt x="13984" y="124535"/>
                </a:lnTo>
                <a:lnTo>
                  <a:pt x="66569" y="124535"/>
                </a:lnTo>
                <a:lnTo>
                  <a:pt x="66484" y="124665"/>
                </a:lnTo>
                <a:lnTo>
                  <a:pt x="61606" y="129448"/>
                </a:lnTo>
                <a:lnTo>
                  <a:pt x="53878" y="134096"/>
                </a:lnTo>
                <a:lnTo>
                  <a:pt x="45992" y="136582"/>
                </a:lnTo>
                <a:lnTo>
                  <a:pt x="38353" y="137580"/>
                </a:lnTo>
                <a:lnTo>
                  <a:pt x="31370" y="137763"/>
                </a:lnTo>
                <a:close/>
              </a:path>
              <a:path w="368300" h="181610">
                <a:moveTo>
                  <a:pt x="54118" y="67086"/>
                </a:moveTo>
                <a:lnTo>
                  <a:pt x="24566" y="67086"/>
                </a:lnTo>
                <a:lnTo>
                  <a:pt x="31544" y="66546"/>
                </a:lnTo>
                <a:lnTo>
                  <a:pt x="39708" y="63897"/>
                </a:lnTo>
                <a:lnTo>
                  <a:pt x="46491" y="57599"/>
                </a:lnTo>
                <a:lnTo>
                  <a:pt x="49322" y="46110"/>
                </a:lnTo>
                <a:lnTo>
                  <a:pt x="46071" y="34033"/>
                </a:lnTo>
                <a:lnTo>
                  <a:pt x="38621" y="27732"/>
                </a:lnTo>
                <a:lnTo>
                  <a:pt x="30428" y="25328"/>
                </a:lnTo>
                <a:lnTo>
                  <a:pt x="24944" y="24944"/>
                </a:lnTo>
                <a:lnTo>
                  <a:pt x="56520" y="24944"/>
                </a:lnTo>
                <a:lnTo>
                  <a:pt x="58747" y="28086"/>
                </a:lnTo>
                <a:lnTo>
                  <a:pt x="61715" y="35624"/>
                </a:lnTo>
                <a:lnTo>
                  <a:pt x="62929" y="45732"/>
                </a:lnTo>
                <a:lnTo>
                  <a:pt x="62548" y="51168"/>
                </a:lnTo>
                <a:lnTo>
                  <a:pt x="60873" y="57614"/>
                </a:lnTo>
                <a:lnTo>
                  <a:pt x="57109" y="64307"/>
                </a:lnTo>
                <a:lnTo>
                  <a:pt x="54118" y="67086"/>
                </a:lnTo>
                <a:close/>
              </a:path>
              <a:path w="368300" h="181610">
                <a:moveTo>
                  <a:pt x="66569" y="124535"/>
                </a:moveTo>
                <a:lnTo>
                  <a:pt x="38173" y="124535"/>
                </a:lnTo>
                <a:lnTo>
                  <a:pt x="46110" y="123968"/>
                </a:lnTo>
                <a:lnTo>
                  <a:pt x="52157" y="119243"/>
                </a:lnTo>
                <a:lnTo>
                  <a:pt x="57070" y="115653"/>
                </a:lnTo>
                <a:lnTo>
                  <a:pt x="60472" y="109417"/>
                </a:lnTo>
                <a:lnTo>
                  <a:pt x="60472" y="91842"/>
                </a:lnTo>
                <a:lnTo>
                  <a:pt x="54614" y="85984"/>
                </a:lnTo>
                <a:lnTo>
                  <a:pt x="49700" y="83338"/>
                </a:lnTo>
                <a:lnTo>
                  <a:pt x="44976" y="80692"/>
                </a:lnTo>
                <a:lnTo>
                  <a:pt x="38362" y="79558"/>
                </a:lnTo>
                <a:lnTo>
                  <a:pt x="65371" y="79558"/>
                </a:lnTo>
                <a:lnTo>
                  <a:pt x="69047" y="83456"/>
                </a:lnTo>
                <a:lnTo>
                  <a:pt x="73178" y="92784"/>
                </a:lnTo>
                <a:lnTo>
                  <a:pt x="74456" y="102236"/>
                </a:lnTo>
                <a:lnTo>
                  <a:pt x="73405" y="110846"/>
                </a:lnTo>
                <a:lnTo>
                  <a:pt x="70582" y="118393"/>
                </a:lnTo>
                <a:lnTo>
                  <a:pt x="66569" y="124535"/>
                </a:lnTo>
                <a:close/>
              </a:path>
              <a:path w="368300" h="181610">
                <a:moveTo>
                  <a:pt x="133417" y="140031"/>
                </a:moveTo>
                <a:lnTo>
                  <a:pt x="116875" y="136942"/>
                </a:lnTo>
                <a:lnTo>
                  <a:pt x="103700" y="128361"/>
                </a:lnTo>
                <a:lnTo>
                  <a:pt x="94989" y="115316"/>
                </a:lnTo>
                <a:lnTo>
                  <a:pt x="91842" y="98834"/>
                </a:lnTo>
                <a:lnTo>
                  <a:pt x="94963" y="82322"/>
                </a:lnTo>
                <a:lnTo>
                  <a:pt x="103629" y="69212"/>
                </a:lnTo>
                <a:lnTo>
                  <a:pt x="116796" y="60566"/>
                </a:lnTo>
                <a:lnTo>
                  <a:pt x="133417" y="57448"/>
                </a:lnTo>
                <a:lnTo>
                  <a:pt x="150038" y="60566"/>
                </a:lnTo>
                <a:lnTo>
                  <a:pt x="163204" y="69212"/>
                </a:lnTo>
                <a:lnTo>
                  <a:pt x="163423" y="69543"/>
                </a:lnTo>
                <a:lnTo>
                  <a:pt x="133417" y="69543"/>
                </a:lnTo>
                <a:lnTo>
                  <a:pt x="123046" y="71435"/>
                </a:lnTo>
                <a:lnTo>
                  <a:pt x="114235" y="77031"/>
                </a:lnTo>
                <a:lnTo>
                  <a:pt x="108117" y="86205"/>
                </a:lnTo>
                <a:lnTo>
                  <a:pt x="105826" y="98834"/>
                </a:lnTo>
                <a:lnTo>
                  <a:pt x="108171" y="111513"/>
                </a:lnTo>
                <a:lnTo>
                  <a:pt x="114377" y="120613"/>
                </a:lnTo>
                <a:lnTo>
                  <a:pt x="123206" y="126100"/>
                </a:lnTo>
                <a:lnTo>
                  <a:pt x="133417" y="127936"/>
                </a:lnTo>
                <a:lnTo>
                  <a:pt x="163417" y="127936"/>
                </a:lnTo>
                <a:lnTo>
                  <a:pt x="163133" y="128361"/>
                </a:lnTo>
                <a:lnTo>
                  <a:pt x="149958" y="136942"/>
                </a:lnTo>
                <a:lnTo>
                  <a:pt x="133417" y="140031"/>
                </a:lnTo>
                <a:close/>
              </a:path>
              <a:path w="368300" h="181610">
                <a:moveTo>
                  <a:pt x="163417" y="127936"/>
                </a:moveTo>
                <a:lnTo>
                  <a:pt x="133417" y="127936"/>
                </a:lnTo>
                <a:lnTo>
                  <a:pt x="143707" y="126073"/>
                </a:lnTo>
                <a:lnTo>
                  <a:pt x="152527" y="120543"/>
                </a:lnTo>
                <a:lnTo>
                  <a:pt x="158689" y="111433"/>
                </a:lnTo>
                <a:lnTo>
                  <a:pt x="161007" y="98834"/>
                </a:lnTo>
                <a:lnTo>
                  <a:pt x="158716" y="86125"/>
                </a:lnTo>
                <a:lnTo>
                  <a:pt x="152598" y="76960"/>
                </a:lnTo>
                <a:lnTo>
                  <a:pt x="143787" y="71409"/>
                </a:lnTo>
                <a:lnTo>
                  <a:pt x="133417" y="69543"/>
                </a:lnTo>
                <a:lnTo>
                  <a:pt x="163423" y="69543"/>
                </a:lnTo>
                <a:lnTo>
                  <a:pt x="171870" y="82322"/>
                </a:lnTo>
                <a:lnTo>
                  <a:pt x="174991" y="98834"/>
                </a:lnTo>
                <a:lnTo>
                  <a:pt x="171844" y="115316"/>
                </a:lnTo>
                <a:lnTo>
                  <a:pt x="163417" y="127936"/>
                </a:lnTo>
                <a:close/>
              </a:path>
              <a:path w="368300" h="181610">
                <a:moveTo>
                  <a:pt x="270613" y="70488"/>
                </a:moveTo>
                <a:lnTo>
                  <a:pt x="257007" y="70488"/>
                </a:lnTo>
                <a:lnTo>
                  <a:pt x="257007" y="0"/>
                </a:lnTo>
                <a:lnTo>
                  <a:pt x="270613" y="0"/>
                </a:lnTo>
                <a:lnTo>
                  <a:pt x="270613" y="70488"/>
                </a:lnTo>
                <a:close/>
              </a:path>
              <a:path w="368300" h="181610">
                <a:moveTo>
                  <a:pt x="230172" y="140031"/>
                </a:moveTo>
                <a:lnTo>
                  <a:pt x="215837" y="137415"/>
                </a:lnTo>
                <a:lnTo>
                  <a:pt x="203645" y="129590"/>
                </a:lnTo>
                <a:lnTo>
                  <a:pt x="195173" y="116592"/>
                </a:lnTo>
                <a:lnTo>
                  <a:pt x="191999" y="98456"/>
                </a:lnTo>
                <a:lnTo>
                  <a:pt x="195147" y="80648"/>
                </a:lnTo>
                <a:lnTo>
                  <a:pt x="203574" y="67818"/>
                </a:lnTo>
                <a:lnTo>
                  <a:pt x="215757" y="60055"/>
                </a:lnTo>
                <a:lnTo>
                  <a:pt x="230172" y="57448"/>
                </a:lnTo>
                <a:lnTo>
                  <a:pt x="240238" y="58821"/>
                </a:lnTo>
                <a:lnTo>
                  <a:pt x="247912" y="62196"/>
                </a:lnTo>
                <a:lnTo>
                  <a:pt x="253425" y="66457"/>
                </a:lnTo>
                <a:lnTo>
                  <a:pt x="256167" y="69543"/>
                </a:lnTo>
                <a:lnTo>
                  <a:pt x="231684" y="69543"/>
                </a:lnTo>
                <a:lnTo>
                  <a:pt x="222008" y="71376"/>
                </a:lnTo>
                <a:lnTo>
                  <a:pt x="213802" y="76842"/>
                </a:lnTo>
                <a:lnTo>
                  <a:pt x="208112" y="85886"/>
                </a:lnTo>
                <a:lnTo>
                  <a:pt x="205983" y="98456"/>
                </a:lnTo>
                <a:lnTo>
                  <a:pt x="207714" y="110158"/>
                </a:lnTo>
                <a:lnTo>
                  <a:pt x="212739" y="119503"/>
                </a:lnTo>
                <a:lnTo>
                  <a:pt x="220812" y="125695"/>
                </a:lnTo>
                <a:lnTo>
                  <a:pt x="231684" y="127936"/>
                </a:lnTo>
                <a:lnTo>
                  <a:pt x="255966" y="127936"/>
                </a:lnTo>
                <a:lnTo>
                  <a:pt x="252841" y="131341"/>
                </a:lnTo>
                <a:lnTo>
                  <a:pt x="247062" y="135613"/>
                </a:lnTo>
                <a:lnTo>
                  <a:pt x="239547" y="138788"/>
                </a:lnTo>
                <a:lnTo>
                  <a:pt x="230172" y="140031"/>
                </a:lnTo>
                <a:close/>
              </a:path>
              <a:path w="368300" h="181610">
                <a:moveTo>
                  <a:pt x="255966" y="127936"/>
                </a:moveTo>
                <a:lnTo>
                  <a:pt x="231684" y="127936"/>
                </a:lnTo>
                <a:lnTo>
                  <a:pt x="242775" y="125539"/>
                </a:lnTo>
                <a:lnTo>
                  <a:pt x="250960" y="119102"/>
                </a:lnTo>
                <a:lnTo>
                  <a:pt x="256027" y="109759"/>
                </a:lnTo>
                <a:lnTo>
                  <a:pt x="257763" y="98645"/>
                </a:lnTo>
                <a:lnTo>
                  <a:pt x="255389" y="85567"/>
                </a:lnTo>
                <a:lnTo>
                  <a:pt x="249259" y="76511"/>
                </a:lnTo>
                <a:lnTo>
                  <a:pt x="240861" y="71246"/>
                </a:lnTo>
                <a:lnTo>
                  <a:pt x="231684" y="69543"/>
                </a:lnTo>
                <a:lnTo>
                  <a:pt x="256167" y="69543"/>
                </a:lnTo>
                <a:lnTo>
                  <a:pt x="257007" y="70488"/>
                </a:lnTo>
                <a:lnTo>
                  <a:pt x="270613" y="70488"/>
                </a:lnTo>
                <a:lnTo>
                  <a:pt x="270613" y="126802"/>
                </a:lnTo>
                <a:lnTo>
                  <a:pt x="257007" y="126802"/>
                </a:lnTo>
                <a:lnTo>
                  <a:pt x="255966" y="127936"/>
                </a:lnTo>
                <a:close/>
              </a:path>
              <a:path w="368300" h="181610">
                <a:moveTo>
                  <a:pt x="270613" y="137763"/>
                </a:moveTo>
                <a:lnTo>
                  <a:pt x="257007" y="137763"/>
                </a:lnTo>
                <a:lnTo>
                  <a:pt x="257007" y="126802"/>
                </a:lnTo>
                <a:lnTo>
                  <a:pt x="270613" y="126802"/>
                </a:lnTo>
                <a:lnTo>
                  <a:pt x="270613" y="137763"/>
                </a:lnTo>
                <a:close/>
              </a:path>
              <a:path w="368300" h="181610">
                <a:moveTo>
                  <a:pt x="310109" y="181227"/>
                </a:moveTo>
                <a:lnTo>
                  <a:pt x="294991" y="181227"/>
                </a:lnTo>
                <a:lnTo>
                  <a:pt x="319936" y="130393"/>
                </a:lnTo>
                <a:lnTo>
                  <a:pt x="283841" y="59338"/>
                </a:lnTo>
                <a:lnTo>
                  <a:pt x="299337" y="59338"/>
                </a:lnTo>
                <a:lnTo>
                  <a:pt x="327117" y="115464"/>
                </a:lnTo>
                <a:lnTo>
                  <a:pt x="341207" y="115464"/>
                </a:lnTo>
                <a:lnTo>
                  <a:pt x="310109" y="181227"/>
                </a:lnTo>
                <a:close/>
              </a:path>
              <a:path w="368300" h="181610">
                <a:moveTo>
                  <a:pt x="341207" y="115464"/>
                </a:moveTo>
                <a:lnTo>
                  <a:pt x="327117" y="115464"/>
                </a:lnTo>
                <a:lnTo>
                  <a:pt x="352629" y="59338"/>
                </a:lnTo>
                <a:lnTo>
                  <a:pt x="367747" y="59338"/>
                </a:lnTo>
                <a:lnTo>
                  <a:pt x="341207" y="1154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82010" y="3255678"/>
            <a:ext cx="455295" cy="128905"/>
          </a:xfrm>
          <a:custGeom>
            <a:avLst/>
            <a:gdLst/>
            <a:ahLst/>
            <a:cxnLst/>
            <a:rect l="l" t="t" r="r" b="b"/>
            <a:pathLst>
              <a:path w="455294" h="128904">
                <a:moveTo>
                  <a:pt x="13984" y="126046"/>
                </a:moveTo>
                <a:lnTo>
                  <a:pt x="0" y="126046"/>
                </a:lnTo>
                <a:lnTo>
                  <a:pt x="0" y="0"/>
                </a:lnTo>
                <a:lnTo>
                  <a:pt x="20220" y="0"/>
                </a:lnTo>
                <a:lnTo>
                  <a:pt x="27262" y="188"/>
                </a:lnTo>
                <a:lnTo>
                  <a:pt x="57283" y="13228"/>
                </a:lnTo>
                <a:lnTo>
                  <a:pt x="13984" y="13228"/>
                </a:lnTo>
                <a:lnTo>
                  <a:pt x="13984" y="58393"/>
                </a:lnTo>
                <a:lnTo>
                  <a:pt x="56324" y="58393"/>
                </a:lnTo>
                <a:lnTo>
                  <a:pt x="55913" y="59078"/>
                </a:lnTo>
                <a:lnTo>
                  <a:pt x="45894" y="66451"/>
                </a:lnTo>
                <a:lnTo>
                  <a:pt x="32881" y="69732"/>
                </a:lnTo>
                <a:lnTo>
                  <a:pt x="33688" y="70865"/>
                </a:lnTo>
                <a:lnTo>
                  <a:pt x="13984" y="70865"/>
                </a:lnTo>
                <a:lnTo>
                  <a:pt x="13984" y="126046"/>
                </a:lnTo>
                <a:close/>
              </a:path>
              <a:path w="455294" h="128904">
                <a:moveTo>
                  <a:pt x="56324" y="58393"/>
                </a:moveTo>
                <a:lnTo>
                  <a:pt x="22866" y="58393"/>
                </a:lnTo>
                <a:lnTo>
                  <a:pt x="34541" y="56864"/>
                </a:lnTo>
                <a:lnTo>
                  <a:pt x="43275" y="52393"/>
                </a:lnTo>
                <a:lnTo>
                  <a:pt x="48749" y="45159"/>
                </a:lnTo>
                <a:lnTo>
                  <a:pt x="50645" y="35338"/>
                </a:lnTo>
                <a:lnTo>
                  <a:pt x="50645" y="28346"/>
                </a:lnTo>
                <a:lnTo>
                  <a:pt x="48566" y="21354"/>
                </a:lnTo>
                <a:lnTo>
                  <a:pt x="34960" y="13606"/>
                </a:lnTo>
                <a:lnTo>
                  <a:pt x="28535" y="13228"/>
                </a:lnTo>
                <a:lnTo>
                  <a:pt x="57283" y="13228"/>
                </a:lnTo>
                <a:lnTo>
                  <a:pt x="60495" y="17787"/>
                </a:lnTo>
                <a:lnTo>
                  <a:pt x="63510" y="25621"/>
                </a:lnTo>
                <a:lnTo>
                  <a:pt x="64629" y="34960"/>
                </a:lnTo>
                <a:lnTo>
                  <a:pt x="62353" y="48339"/>
                </a:lnTo>
                <a:lnTo>
                  <a:pt x="56324" y="58393"/>
                </a:lnTo>
                <a:close/>
              </a:path>
              <a:path w="455294" h="128904">
                <a:moveTo>
                  <a:pt x="72944" y="126046"/>
                </a:moveTo>
                <a:lnTo>
                  <a:pt x="55936" y="126046"/>
                </a:lnTo>
                <a:lnTo>
                  <a:pt x="17574" y="70865"/>
                </a:lnTo>
                <a:lnTo>
                  <a:pt x="33688" y="70865"/>
                </a:lnTo>
                <a:lnTo>
                  <a:pt x="72944" y="126046"/>
                </a:lnTo>
                <a:close/>
              </a:path>
              <a:path w="455294" h="128904">
                <a:moveTo>
                  <a:pt x="122456" y="128314"/>
                </a:moveTo>
                <a:lnTo>
                  <a:pt x="108120" y="125698"/>
                </a:lnTo>
                <a:lnTo>
                  <a:pt x="95928" y="117873"/>
                </a:lnTo>
                <a:lnTo>
                  <a:pt x="87457" y="104875"/>
                </a:lnTo>
                <a:lnTo>
                  <a:pt x="84283" y="86739"/>
                </a:lnTo>
                <a:lnTo>
                  <a:pt x="87430" y="68931"/>
                </a:lnTo>
                <a:lnTo>
                  <a:pt x="95858" y="56102"/>
                </a:lnTo>
                <a:lnTo>
                  <a:pt x="108041" y="48339"/>
                </a:lnTo>
                <a:lnTo>
                  <a:pt x="122456" y="45732"/>
                </a:lnTo>
                <a:lnTo>
                  <a:pt x="132522" y="47105"/>
                </a:lnTo>
                <a:lnTo>
                  <a:pt x="140196" y="50480"/>
                </a:lnTo>
                <a:lnTo>
                  <a:pt x="145709" y="54741"/>
                </a:lnTo>
                <a:lnTo>
                  <a:pt x="148451" y="57826"/>
                </a:lnTo>
                <a:lnTo>
                  <a:pt x="123968" y="57826"/>
                </a:lnTo>
                <a:lnTo>
                  <a:pt x="114292" y="59660"/>
                </a:lnTo>
                <a:lnTo>
                  <a:pt x="106086" y="65125"/>
                </a:lnTo>
                <a:lnTo>
                  <a:pt x="100396" y="74170"/>
                </a:lnTo>
                <a:lnTo>
                  <a:pt x="98267" y="86739"/>
                </a:lnTo>
                <a:lnTo>
                  <a:pt x="99997" y="98441"/>
                </a:lnTo>
                <a:lnTo>
                  <a:pt x="105023" y="107787"/>
                </a:lnTo>
                <a:lnTo>
                  <a:pt x="113096" y="113979"/>
                </a:lnTo>
                <a:lnTo>
                  <a:pt x="123968" y="116220"/>
                </a:lnTo>
                <a:lnTo>
                  <a:pt x="148250" y="116220"/>
                </a:lnTo>
                <a:lnTo>
                  <a:pt x="145124" y="119624"/>
                </a:lnTo>
                <a:lnTo>
                  <a:pt x="139346" y="123897"/>
                </a:lnTo>
                <a:lnTo>
                  <a:pt x="131831" y="127071"/>
                </a:lnTo>
                <a:lnTo>
                  <a:pt x="122456" y="128314"/>
                </a:lnTo>
                <a:close/>
              </a:path>
              <a:path w="455294" h="128904">
                <a:moveTo>
                  <a:pt x="162897" y="58771"/>
                </a:moveTo>
                <a:lnTo>
                  <a:pt x="149291" y="58771"/>
                </a:lnTo>
                <a:lnTo>
                  <a:pt x="149291" y="47621"/>
                </a:lnTo>
                <a:lnTo>
                  <a:pt x="162897" y="47621"/>
                </a:lnTo>
                <a:lnTo>
                  <a:pt x="162897" y="58771"/>
                </a:lnTo>
                <a:close/>
              </a:path>
              <a:path w="455294" h="128904">
                <a:moveTo>
                  <a:pt x="148250" y="116220"/>
                </a:moveTo>
                <a:lnTo>
                  <a:pt x="123968" y="116220"/>
                </a:lnTo>
                <a:lnTo>
                  <a:pt x="135058" y="113822"/>
                </a:lnTo>
                <a:lnTo>
                  <a:pt x="143243" y="107385"/>
                </a:lnTo>
                <a:lnTo>
                  <a:pt x="148310" y="98043"/>
                </a:lnTo>
                <a:lnTo>
                  <a:pt x="150046" y="86928"/>
                </a:lnTo>
                <a:lnTo>
                  <a:pt x="147672" y="73851"/>
                </a:lnTo>
                <a:lnTo>
                  <a:pt x="141543" y="64795"/>
                </a:lnTo>
                <a:lnTo>
                  <a:pt x="133145" y="59530"/>
                </a:lnTo>
                <a:lnTo>
                  <a:pt x="123968" y="57826"/>
                </a:lnTo>
                <a:lnTo>
                  <a:pt x="148451" y="57826"/>
                </a:lnTo>
                <a:lnTo>
                  <a:pt x="149291" y="58771"/>
                </a:lnTo>
                <a:lnTo>
                  <a:pt x="162897" y="58771"/>
                </a:lnTo>
                <a:lnTo>
                  <a:pt x="162897" y="115086"/>
                </a:lnTo>
                <a:lnTo>
                  <a:pt x="149291" y="115086"/>
                </a:lnTo>
                <a:lnTo>
                  <a:pt x="148250" y="116220"/>
                </a:lnTo>
                <a:close/>
              </a:path>
              <a:path w="455294" h="128904">
                <a:moveTo>
                  <a:pt x="162897" y="126046"/>
                </a:moveTo>
                <a:lnTo>
                  <a:pt x="149291" y="126046"/>
                </a:lnTo>
                <a:lnTo>
                  <a:pt x="149291" y="115086"/>
                </a:lnTo>
                <a:lnTo>
                  <a:pt x="162897" y="115086"/>
                </a:lnTo>
                <a:lnTo>
                  <a:pt x="162897" y="126046"/>
                </a:lnTo>
                <a:close/>
              </a:path>
              <a:path w="455294" h="128904">
                <a:moveTo>
                  <a:pt x="242385" y="55936"/>
                </a:moveTo>
                <a:lnTo>
                  <a:pt x="202960" y="55936"/>
                </a:lnTo>
                <a:lnTo>
                  <a:pt x="207306" y="49511"/>
                </a:lnTo>
                <a:lnTo>
                  <a:pt x="214109" y="45732"/>
                </a:lnTo>
                <a:lnTo>
                  <a:pt x="236597" y="45732"/>
                </a:lnTo>
                <a:lnTo>
                  <a:pt x="242385" y="55936"/>
                </a:lnTo>
                <a:close/>
              </a:path>
              <a:path w="455294" h="128904">
                <a:moveTo>
                  <a:pt x="263213" y="58393"/>
                </a:moveTo>
                <a:lnTo>
                  <a:pt x="243779" y="58393"/>
                </a:lnTo>
                <a:lnTo>
                  <a:pt x="249914" y="51392"/>
                </a:lnTo>
                <a:lnTo>
                  <a:pt x="256440" y="47598"/>
                </a:lnTo>
                <a:lnTo>
                  <a:pt x="262540" y="46036"/>
                </a:lnTo>
                <a:lnTo>
                  <a:pt x="267401" y="45732"/>
                </a:lnTo>
                <a:lnTo>
                  <a:pt x="281193" y="48947"/>
                </a:lnTo>
                <a:lnTo>
                  <a:pt x="288873" y="56858"/>
                </a:lnTo>
                <a:lnTo>
                  <a:pt x="289195" y="57826"/>
                </a:lnTo>
                <a:lnTo>
                  <a:pt x="265322" y="57826"/>
                </a:lnTo>
                <a:lnTo>
                  <a:pt x="263213" y="58393"/>
                </a:lnTo>
                <a:close/>
              </a:path>
              <a:path w="455294" h="128904">
                <a:moveTo>
                  <a:pt x="202960" y="126046"/>
                </a:moveTo>
                <a:lnTo>
                  <a:pt x="189353" y="126046"/>
                </a:lnTo>
                <a:lnTo>
                  <a:pt x="189353" y="47621"/>
                </a:lnTo>
                <a:lnTo>
                  <a:pt x="202960" y="47621"/>
                </a:lnTo>
                <a:lnTo>
                  <a:pt x="202960" y="55936"/>
                </a:lnTo>
                <a:lnTo>
                  <a:pt x="242385" y="55936"/>
                </a:lnTo>
                <a:lnTo>
                  <a:pt x="243457" y="57826"/>
                </a:lnTo>
                <a:lnTo>
                  <a:pt x="220157" y="57826"/>
                </a:lnTo>
                <a:lnTo>
                  <a:pt x="210932" y="60484"/>
                </a:lnTo>
                <a:lnTo>
                  <a:pt x="205747" y="67039"/>
                </a:lnTo>
                <a:lnTo>
                  <a:pt x="203468" y="75365"/>
                </a:lnTo>
                <a:lnTo>
                  <a:pt x="203020" y="82393"/>
                </a:lnTo>
                <a:lnTo>
                  <a:pt x="202960" y="126046"/>
                </a:lnTo>
                <a:close/>
              </a:path>
              <a:path w="455294" h="128904">
                <a:moveTo>
                  <a:pt x="247936" y="126046"/>
                </a:moveTo>
                <a:lnTo>
                  <a:pt x="234330" y="126046"/>
                </a:lnTo>
                <a:lnTo>
                  <a:pt x="234220" y="76346"/>
                </a:lnTo>
                <a:lnTo>
                  <a:pt x="234135" y="73851"/>
                </a:lnTo>
                <a:lnTo>
                  <a:pt x="232675" y="66859"/>
                </a:lnTo>
                <a:lnTo>
                  <a:pt x="232581" y="66566"/>
                </a:lnTo>
                <a:lnTo>
                  <a:pt x="228430" y="60451"/>
                </a:lnTo>
                <a:lnTo>
                  <a:pt x="220157" y="57826"/>
                </a:lnTo>
                <a:lnTo>
                  <a:pt x="243457" y="57826"/>
                </a:lnTo>
                <a:lnTo>
                  <a:pt x="243779" y="58393"/>
                </a:lnTo>
                <a:lnTo>
                  <a:pt x="263213" y="58393"/>
                </a:lnTo>
                <a:lnTo>
                  <a:pt x="255988" y="60336"/>
                </a:lnTo>
                <a:lnTo>
                  <a:pt x="250747" y="66566"/>
                </a:lnTo>
                <a:lnTo>
                  <a:pt x="248447" y="74568"/>
                </a:lnTo>
                <a:lnTo>
                  <a:pt x="247936" y="82393"/>
                </a:lnTo>
                <a:lnTo>
                  <a:pt x="247936" y="126046"/>
                </a:lnTo>
                <a:close/>
              </a:path>
              <a:path w="455294" h="128904">
                <a:moveTo>
                  <a:pt x="292912" y="126046"/>
                </a:moveTo>
                <a:lnTo>
                  <a:pt x="279306" y="126046"/>
                </a:lnTo>
                <a:lnTo>
                  <a:pt x="279306" y="69543"/>
                </a:lnTo>
                <a:lnTo>
                  <a:pt x="278172" y="57826"/>
                </a:lnTo>
                <a:lnTo>
                  <a:pt x="289195" y="57826"/>
                </a:lnTo>
                <a:lnTo>
                  <a:pt x="292098" y="66566"/>
                </a:lnTo>
                <a:lnTo>
                  <a:pt x="292208" y="67039"/>
                </a:lnTo>
                <a:lnTo>
                  <a:pt x="292838" y="75365"/>
                </a:lnTo>
                <a:lnTo>
                  <a:pt x="292912" y="126046"/>
                </a:lnTo>
                <a:close/>
              </a:path>
              <a:path w="455294" h="128904">
                <a:moveTo>
                  <a:pt x="349038" y="128314"/>
                </a:moveTo>
                <a:lnTo>
                  <a:pt x="317957" y="105259"/>
                </a:lnTo>
                <a:lnTo>
                  <a:pt x="317857" y="47621"/>
                </a:lnTo>
                <a:lnTo>
                  <a:pt x="331463" y="47621"/>
                </a:lnTo>
                <a:lnTo>
                  <a:pt x="331463" y="105259"/>
                </a:lnTo>
                <a:lnTo>
                  <a:pt x="335243" y="110173"/>
                </a:lnTo>
                <a:lnTo>
                  <a:pt x="337322" y="112818"/>
                </a:lnTo>
                <a:lnTo>
                  <a:pt x="341479" y="116220"/>
                </a:lnTo>
                <a:lnTo>
                  <a:pt x="375117" y="116220"/>
                </a:lnTo>
                <a:lnTo>
                  <a:pt x="373038" y="118487"/>
                </a:lnTo>
                <a:lnTo>
                  <a:pt x="367428" y="123132"/>
                </a:lnTo>
                <a:lnTo>
                  <a:pt x="361322" y="126165"/>
                </a:lnTo>
                <a:lnTo>
                  <a:pt x="355074" y="127815"/>
                </a:lnTo>
                <a:lnTo>
                  <a:pt x="349038" y="128314"/>
                </a:lnTo>
                <a:close/>
              </a:path>
              <a:path w="455294" h="128904">
                <a:moveTo>
                  <a:pt x="375117" y="116220"/>
                </a:moveTo>
                <a:lnTo>
                  <a:pt x="356597" y="116220"/>
                </a:lnTo>
                <a:lnTo>
                  <a:pt x="360755" y="112818"/>
                </a:lnTo>
                <a:lnTo>
                  <a:pt x="362833" y="110173"/>
                </a:lnTo>
                <a:lnTo>
                  <a:pt x="366613" y="105259"/>
                </a:lnTo>
                <a:lnTo>
                  <a:pt x="366613" y="47621"/>
                </a:lnTo>
                <a:lnTo>
                  <a:pt x="380219" y="47621"/>
                </a:lnTo>
                <a:lnTo>
                  <a:pt x="380120" y="105259"/>
                </a:lnTo>
                <a:lnTo>
                  <a:pt x="379274" y="111684"/>
                </a:lnTo>
                <a:lnTo>
                  <a:pt x="375117" y="116220"/>
                </a:lnTo>
                <a:close/>
              </a:path>
              <a:path w="455294" h="128904">
                <a:moveTo>
                  <a:pt x="451066" y="116220"/>
                </a:moveTo>
                <a:lnTo>
                  <a:pt x="437101" y="116220"/>
                </a:lnTo>
                <a:lnTo>
                  <a:pt x="441069" y="109606"/>
                </a:lnTo>
                <a:lnTo>
                  <a:pt x="441069" y="96377"/>
                </a:lnTo>
                <a:lnTo>
                  <a:pt x="435778" y="93921"/>
                </a:lnTo>
                <a:lnTo>
                  <a:pt x="418959" y="86551"/>
                </a:lnTo>
                <a:lnTo>
                  <a:pt x="412912" y="83527"/>
                </a:lnTo>
                <a:lnTo>
                  <a:pt x="409322" y="79180"/>
                </a:lnTo>
                <a:lnTo>
                  <a:pt x="406298" y="75401"/>
                </a:lnTo>
                <a:lnTo>
                  <a:pt x="405844" y="72377"/>
                </a:lnTo>
                <a:lnTo>
                  <a:pt x="405731" y="67653"/>
                </a:lnTo>
                <a:lnTo>
                  <a:pt x="407444" y="58408"/>
                </a:lnTo>
                <a:lnTo>
                  <a:pt x="412203" y="51519"/>
                </a:lnTo>
                <a:lnTo>
                  <a:pt x="419444" y="47217"/>
                </a:lnTo>
                <a:lnTo>
                  <a:pt x="428597" y="45732"/>
                </a:lnTo>
                <a:lnTo>
                  <a:pt x="432840" y="46059"/>
                </a:lnTo>
                <a:lnTo>
                  <a:pt x="438589" y="47787"/>
                </a:lnTo>
                <a:lnTo>
                  <a:pt x="444728" y="52030"/>
                </a:lnTo>
                <a:lnTo>
                  <a:pt x="448712" y="57826"/>
                </a:lnTo>
                <a:lnTo>
                  <a:pt x="423117" y="57826"/>
                </a:lnTo>
                <a:lnTo>
                  <a:pt x="418581" y="60661"/>
                </a:lnTo>
                <a:lnTo>
                  <a:pt x="418581" y="72377"/>
                </a:lnTo>
                <a:lnTo>
                  <a:pt x="422361" y="74078"/>
                </a:lnTo>
                <a:lnTo>
                  <a:pt x="442581" y="82582"/>
                </a:lnTo>
                <a:lnTo>
                  <a:pt x="447873" y="86173"/>
                </a:lnTo>
                <a:lnTo>
                  <a:pt x="450896" y="89952"/>
                </a:lnTo>
                <a:lnTo>
                  <a:pt x="454298" y="94110"/>
                </a:lnTo>
                <a:lnTo>
                  <a:pt x="455054" y="98267"/>
                </a:lnTo>
                <a:lnTo>
                  <a:pt x="455054" y="102613"/>
                </a:lnTo>
                <a:lnTo>
                  <a:pt x="452957" y="113565"/>
                </a:lnTo>
                <a:lnTo>
                  <a:pt x="451066" y="116220"/>
                </a:lnTo>
                <a:close/>
              </a:path>
              <a:path w="455294" h="128904">
                <a:moveTo>
                  <a:pt x="438991" y="65763"/>
                </a:moveTo>
                <a:lnTo>
                  <a:pt x="437101" y="61228"/>
                </a:lnTo>
                <a:lnTo>
                  <a:pt x="433132" y="57826"/>
                </a:lnTo>
                <a:lnTo>
                  <a:pt x="448712" y="57826"/>
                </a:lnTo>
                <a:lnTo>
                  <a:pt x="450140" y="59905"/>
                </a:lnTo>
                <a:lnTo>
                  <a:pt x="438991" y="65763"/>
                </a:lnTo>
                <a:close/>
              </a:path>
              <a:path w="455294" h="128904">
                <a:moveTo>
                  <a:pt x="428030" y="128314"/>
                </a:moveTo>
                <a:lnTo>
                  <a:pt x="423323" y="127948"/>
                </a:lnTo>
                <a:lnTo>
                  <a:pt x="415605" y="125669"/>
                </a:lnTo>
                <a:lnTo>
                  <a:pt x="407249" y="119704"/>
                </a:lnTo>
                <a:lnTo>
                  <a:pt x="400629" y="108283"/>
                </a:lnTo>
                <a:lnTo>
                  <a:pt x="412345" y="103369"/>
                </a:lnTo>
                <a:lnTo>
                  <a:pt x="413857" y="107527"/>
                </a:lnTo>
                <a:lnTo>
                  <a:pt x="418392" y="116220"/>
                </a:lnTo>
                <a:lnTo>
                  <a:pt x="451066" y="116220"/>
                </a:lnTo>
                <a:lnTo>
                  <a:pt x="447211" y="121629"/>
                </a:lnTo>
                <a:lnTo>
                  <a:pt x="438631" y="126610"/>
                </a:lnTo>
                <a:lnTo>
                  <a:pt x="428030" y="1283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1150056" y="3557232"/>
            <a:ext cx="7919720" cy="538480"/>
            <a:chOff x="1150056" y="3557232"/>
            <a:chExt cx="7919720" cy="53848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0056" y="3557232"/>
              <a:ext cx="7919504" cy="28530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58291" y="3874306"/>
              <a:ext cx="1740535" cy="221615"/>
            </a:xfrm>
            <a:custGeom>
              <a:avLst/>
              <a:gdLst/>
              <a:ahLst/>
              <a:cxnLst/>
              <a:rect l="l" t="t" r="r" b="b"/>
              <a:pathLst>
                <a:path w="1740535" h="221614">
                  <a:moveTo>
                    <a:pt x="64709" y="221187"/>
                  </a:moveTo>
                  <a:lnTo>
                    <a:pt x="38963" y="216380"/>
                  </a:lnTo>
                  <a:lnTo>
                    <a:pt x="18456" y="203024"/>
                  </a:lnTo>
                  <a:lnTo>
                    <a:pt x="4899" y="182720"/>
                  </a:lnTo>
                  <a:lnTo>
                    <a:pt x="0" y="157066"/>
                  </a:lnTo>
                  <a:lnTo>
                    <a:pt x="4857" y="131366"/>
                  </a:lnTo>
                  <a:lnTo>
                    <a:pt x="18346" y="110961"/>
                  </a:lnTo>
                  <a:lnTo>
                    <a:pt x="38839" y="97504"/>
                  </a:lnTo>
                  <a:lnTo>
                    <a:pt x="64709" y="92651"/>
                  </a:lnTo>
                  <a:lnTo>
                    <a:pt x="90578" y="97504"/>
                  </a:lnTo>
                  <a:lnTo>
                    <a:pt x="111071" y="110961"/>
                  </a:lnTo>
                  <a:lnTo>
                    <a:pt x="111411" y="111476"/>
                  </a:lnTo>
                  <a:lnTo>
                    <a:pt x="64709" y="111476"/>
                  </a:lnTo>
                  <a:lnTo>
                    <a:pt x="48568" y="114421"/>
                  </a:lnTo>
                  <a:lnTo>
                    <a:pt x="34854" y="123131"/>
                  </a:lnTo>
                  <a:lnTo>
                    <a:pt x="25332" y="137410"/>
                  </a:lnTo>
                  <a:lnTo>
                    <a:pt x="21765" y="157066"/>
                  </a:lnTo>
                  <a:lnTo>
                    <a:pt x="25414" y="176800"/>
                  </a:lnTo>
                  <a:lnTo>
                    <a:pt x="35075" y="190965"/>
                  </a:lnTo>
                  <a:lnTo>
                    <a:pt x="48816" y="199504"/>
                  </a:lnTo>
                  <a:lnTo>
                    <a:pt x="64709" y="202362"/>
                  </a:lnTo>
                  <a:lnTo>
                    <a:pt x="111403" y="202362"/>
                  </a:lnTo>
                  <a:lnTo>
                    <a:pt x="110961" y="203024"/>
                  </a:lnTo>
                  <a:lnTo>
                    <a:pt x="90454" y="216380"/>
                  </a:lnTo>
                  <a:lnTo>
                    <a:pt x="64709" y="221187"/>
                  </a:lnTo>
                  <a:close/>
                </a:path>
                <a:path w="1740535" h="221614">
                  <a:moveTo>
                    <a:pt x="111403" y="202362"/>
                  </a:moveTo>
                  <a:lnTo>
                    <a:pt x="64709" y="202362"/>
                  </a:lnTo>
                  <a:lnTo>
                    <a:pt x="80725" y="199462"/>
                  </a:lnTo>
                  <a:lnTo>
                    <a:pt x="94453" y="190854"/>
                  </a:lnTo>
                  <a:lnTo>
                    <a:pt x="104044" y="176676"/>
                  </a:lnTo>
                  <a:lnTo>
                    <a:pt x="107652" y="157066"/>
                  </a:lnTo>
                  <a:lnTo>
                    <a:pt x="104085" y="137286"/>
                  </a:lnTo>
                  <a:lnTo>
                    <a:pt x="94563" y="123020"/>
                  </a:lnTo>
                  <a:lnTo>
                    <a:pt x="80849" y="114380"/>
                  </a:lnTo>
                  <a:lnTo>
                    <a:pt x="64709" y="111476"/>
                  </a:lnTo>
                  <a:lnTo>
                    <a:pt x="111411" y="111476"/>
                  </a:lnTo>
                  <a:lnTo>
                    <a:pt x="124560" y="131366"/>
                  </a:lnTo>
                  <a:lnTo>
                    <a:pt x="129418" y="157066"/>
                  </a:lnTo>
                  <a:lnTo>
                    <a:pt x="124518" y="182720"/>
                  </a:lnTo>
                  <a:lnTo>
                    <a:pt x="111403" y="202362"/>
                  </a:lnTo>
                  <a:close/>
                </a:path>
                <a:path w="1740535" h="221614">
                  <a:moveTo>
                    <a:pt x="182361" y="95592"/>
                  </a:moveTo>
                  <a:lnTo>
                    <a:pt x="161184" y="95592"/>
                  </a:lnTo>
                  <a:lnTo>
                    <a:pt x="161184" y="42355"/>
                  </a:lnTo>
                  <a:lnTo>
                    <a:pt x="177880" y="4591"/>
                  </a:lnTo>
                  <a:lnTo>
                    <a:pt x="197362" y="0"/>
                  </a:lnTo>
                  <a:lnTo>
                    <a:pt x="205010" y="0"/>
                  </a:lnTo>
                  <a:lnTo>
                    <a:pt x="210010" y="1764"/>
                  </a:lnTo>
                  <a:lnTo>
                    <a:pt x="212363" y="2647"/>
                  </a:lnTo>
                  <a:lnTo>
                    <a:pt x="212363" y="20589"/>
                  </a:lnTo>
                  <a:lnTo>
                    <a:pt x="193832" y="20589"/>
                  </a:lnTo>
                  <a:lnTo>
                    <a:pt x="188244" y="21765"/>
                  </a:lnTo>
                  <a:lnTo>
                    <a:pt x="185009" y="27060"/>
                  </a:lnTo>
                  <a:lnTo>
                    <a:pt x="182361" y="31472"/>
                  </a:lnTo>
                  <a:lnTo>
                    <a:pt x="182361" y="95592"/>
                  </a:lnTo>
                  <a:close/>
                </a:path>
                <a:path w="1740535" h="221614">
                  <a:moveTo>
                    <a:pt x="212363" y="23236"/>
                  </a:moveTo>
                  <a:lnTo>
                    <a:pt x="207951" y="21471"/>
                  </a:lnTo>
                  <a:lnTo>
                    <a:pt x="202951" y="20589"/>
                  </a:lnTo>
                  <a:lnTo>
                    <a:pt x="212363" y="20589"/>
                  </a:lnTo>
                  <a:lnTo>
                    <a:pt x="212363" y="23236"/>
                  </a:lnTo>
                  <a:close/>
                </a:path>
                <a:path w="1740535" h="221614">
                  <a:moveTo>
                    <a:pt x="212363" y="115005"/>
                  </a:moveTo>
                  <a:lnTo>
                    <a:pt x="149419" y="115005"/>
                  </a:lnTo>
                  <a:lnTo>
                    <a:pt x="149419" y="95592"/>
                  </a:lnTo>
                  <a:lnTo>
                    <a:pt x="212363" y="95592"/>
                  </a:lnTo>
                  <a:lnTo>
                    <a:pt x="212363" y="115005"/>
                  </a:lnTo>
                  <a:close/>
                </a:path>
                <a:path w="1740535" h="221614">
                  <a:moveTo>
                    <a:pt x="182361" y="217657"/>
                  </a:moveTo>
                  <a:lnTo>
                    <a:pt x="161184" y="217657"/>
                  </a:lnTo>
                  <a:lnTo>
                    <a:pt x="161184" y="115005"/>
                  </a:lnTo>
                  <a:lnTo>
                    <a:pt x="182361" y="115005"/>
                  </a:lnTo>
                  <a:lnTo>
                    <a:pt x="182361" y="217657"/>
                  </a:lnTo>
                  <a:close/>
                </a:path>
                <a:path w="1740535" h="221614">
                  <a:moveTo>
                    <a:pt x="323545" y="95592"/>
                  </a:moveTo>
                  <a:lnTo>
                    <a:pt x="302367" y="95592"/>
                  </a:lnTo>
                  <a:lnTo>
                    <a:pt x="302367" y="51473"/>
                  </a:lnTo>
                  <a:lnTo>
                    <a:pt x="323545" y="51473"/>
                  </a:lnTo>
                  <a:lnTo>
                    <a:pt x="323545" y="95592"/>
                  </a:lnTo>
                  <a:close/>
                </a:path>
                <a:path w="1740535" h="221614">
                  <a:moveTo>
                    <a:pt x="344722" y="115005"/>
                  </a:moveTo>
                  <a:lnTo>
                    <a:pt x="289425" y="115005"/>
                  </a:lnTo>
                  <a:lnTo>
                    <a:pt x="289425" y="95592"/>
                  </a:lnTo>
                  <a:lnTo>
                    <a:pt x="344722" y="95592"/>
                  </a:lnTo>
                  <a:lnTo>
                    <a:pt x="344722" y="115005"/>
                  </a:lnTo>
                  <a:close/>
                </a:path>
                <a:path w="1740535" h="221614">
                  <a:moveTo>
                    <a:pt x="323545" y="217657"/>
                  </a:moveTo>
                  <a:lnTo>
                    <a:pt x="302367" y="217657"/>
                  </a:lnTo>
                  <a:lnTo>
                    <a:pt x="302367" y="115005"/>
                  </a:lnTo>
                  <a:lnTo>
                    <a:pt x="323545" y="115005"/>
                  </a:lnTo>
                  <a:lnTo>
                    <a:pt x="323545" y="217657"/>
                  </a:lnTo>
                  <a:close/>
                </a:path>
                <a:path w="1740535" h="221614">
                  <a:moveTo>
                    <a:pt x="384724" y="217657"/>
                  </a:moveTo>
                  <a:lnTo>
                    <a:pt x="363547" y="217657"/>
                  </a:lnTo>
                  <a:lnTo>
                    <a:pt x="363547" y="3235"/>
                  </a:lnTo>
                  <a:lnTo>
                    <a:pt x="384724" y="3235"/>
                  </a:lnTo>
                  <a:lnTo>
                    <a:pt x="384724" y="109711"/>
                  </a:lnTo>
                  <a:lnTo>
                    <a:pt x="454882" y="109711"/>
                  </a:lnTo>
                  <a:lnTo>
                    <a:pt x="455811" y="111476"/>
                  </a:lnTo>
                  <a:lnTo>
                    <a:pt x="407666" y="111476"/>
                  </a:lnTo>
                  <a:lnTo>
                    <a:pt x="399725" y="113534"/>
                  </a:lnTo>
                  <a:lnTo>
                    <a:pt x="384724" y="153831"/>
                  </a:lnTo>
                  <a:lnTo>
                    <a:pt x="384724" y="217657"/>
                  </a:lnTo>
                  <a:close/>
                </a:path>
                <a:path w="1740535" h="221614">
                  <a:moveTo>
                    <a:pt x="454882" y="109711"/>
                  </a:moveTo>
                  <a:lnTo>
                    <a:pt x="384724" y="109711"/>
                  </a:lnTo>
                  <a:lnTo>
                    <a:pt x="388952" y="104936"/>
                  </a:lnTo>
                  <a:lnTo>
                    <a:pt x="396048" y="99306"/>
                  </a:lnTo>
                  <a:lnTo>
                    <a:pt x="406233" y="94613"/>
                  </a:lnTo>
                  <a:lnTo>
                    <a:pt x="419726" y="92651"/>
                  </a:lnTo>
                  <a:lnTo>
                    <a:pt x="430241" y="93740"/>
                  </a:lnTo>
                  <a:lnTo>
                    <a:pt x="439874" y="96953"/>
                  </a:lnTo>
                  <a:lnTo>
                    <a:pt x="448183" y="102206"/>
                  </a:lnTo>
                  <a:lnTo>
                    <a:pt x="454728" y="109417"/>
                  </a:lnTo>
                  <a:lnTo>
                    <a:pt x="454882" y="109711"/>
                  </a:lnTo>
                  <a:close/>
                </a:path>
                <a:path w="1740535" h="221614">
                  <a:moveTo>
                    <a:pt x="461787" y="217657"/>
                  </a:moveTo>
                  <a:lnTo>
                    <a:pt x="440609" y="217657"/>
                  </a:lnTo>
                  <a:lnTo>
                    <a:pt x="440609" y="135300"/>
                  </a:lnTo>
                  <a:lnTo>
                    <a:pt x="440021" y="126770"/>
                  </a:lnTo>
                  <a:lnTo>
                    <a:pt x="430903" y="115005"/>
                  </a:lnTo>
                  <a:lnTo>
                    <a:pt x="424432" y="111476"/>
                  </a:lnTo>
                  <a:lnTo>
                    <a:pt x="455811" y="111476"/>
                  </a:lnTo>
                  <a:lnTo>
                    <a:pt x="458436" y="116462"/>
                  </a:lnTo>
                  <a:lnTo>
                    <a:pt x="460573" y="124086"/>
                  </a:lnTo>
                  <a:lnTo>
                    <a:pt x="461552" y="132538"/>
                  </a:lnTo>
                  <a:lnTo>
                    <a:pt x="461679" y="137690"/>
                  </a:lnTo>
                  <a:lnTo>
                    <a:pt x="461787" y="217657"/>
                  </a:lnTo>
                  <a:close/>
                </a:path>
                <a:path w="1740535" h="221614">
                  <a:moveTo>
                    <a:pt x="551497" y="221187"/>
                  </a:moveTo>
                  <a:lnTo>
                    <a:pt x="529667" y="217584"/>
                  </a:lnTo>
                  <a:lnTo>
                    <a:pt x="510319" y="206260"/>
                  </a:lnTo>
                  <a:lnTo>
                    <a:pt x="496485" y="186442"/>
                  </a:lnTo>
                  <a:lnTo>
                    <a:pt x="491200" y="157360"/>
                  </a:lnTo>
                  <a:lnTo>
                    <a:pt x="495267" y="131863"/>
                  </a:lnTo>
                  <a:lnTo>
                    <a:pt x="506973" y="111328"/>
                  </a:lnTo>
                  <a:lnTo>
                    <a:pt x="525572" y="97633"/>
                  </a:lnTo>
                  <a:lnTo>
                    <a:pt x="550320" y="92651"/>
                  </a:lnTo>
                  <a:lnTo>
                    <a:pt x="566553" y="94655"/>
                  </a:lnTo>
                  <a:lnTo>
                    <a:pt x="579587" y="99857"/>
                  </a:lnTo>
                  <a:lnTo>
                    <a:pt x="589532" y="107045"/>
                  </a:lnTo>
                  <a:lnTo>
                    <a:pt x="593410" y="111476"/>
                  </a:lnTo>
                  <a:lnTo>
                    <a:pt x="550320" y="111476"/>
                  </a:lnTo>
                  <a:lnTo>
                    <a:pt x="537599" y="113875"/>
                  </a:lnTo>
                  <a:lnTo>
                    <a:pt x="526863" y="120520"/>
                  </a:lnTo>
                  <a:lnTo>
                    <a:pt x="518885" y="130585"/>
                  </a:lnTo>
                  <a:lnTo>
                    <a:pt x="514436" y="143242"/>
                  </a:lnTo>
                  <a:lnTo>
                    <a:pt x="606596" y="143242"/>
                  </a:lnTo>
                  <a:lnTo>
                    <a:pt x="607502" y="148426"/>
                  </a:lnTo>
                  <a:lnTo>
                    <a:pt x="607970" y="160890"/>
                  </a:lnTo>
                  <a:lnTo>
                    <a:pt x="512966" y="160890"/>
                  </a:lnTo>
                  <a:lnTo>
                    <a:pt x="516178" y="178041"/>
                  </a:lnTo>
                  <a:lnTo>
                    <a:pt x="524547" y="191112"/>
                  </a:lnTo>
                  <a:lnTo>
                    <a:pt x="536832" y="199439"/>
                  </a:lnTo>
                  <a:lnTo>
                    <a:pt x="551791" y="202362"/>
                  </a:lnTo>
                  <a:lnTo>
                    <a:pt x="596313" y="202362"/>
                  </a:lnTo>
                  <a:lnTo>
                    <a:pt x="591988" y="206260"/>
                  </a:lnTo>
                  <a:lnTo>
                    <a:pt x="583222" y="212749"/>
                  </a:lnTo>
                  <a:lnTo>
                    <a:pt x="573447" y="217437"/>
                  </a:lnTo>
                  <a:lnTo>
                    <a:pt x="562844" y="220249"/>
                  </a:lnTo>
                  <a:lnTo>
                    <a:pt x="551497" y="221187"/>
                  </a:lnTo>
                  <a:close/>
                </a:path>
                <a:path w="1740535" h="221614">
                  <a:moveTo>
                    <a:pt x="606596" y="143242"/>
                  </a:moveTo>
                  <a:lnTo>
                    <a:pt x="586205" y="143242"/>
                  </a:lnTo>
                  <a:lnTo>
                    <a:pt x="581632" y="130213"/>
                  </a:lnTo>
                  <a:lnTo>
                    <a:pt x="573667" y="120189"/>
                  </a:lnTo>
                  <a:lnTo>
                    <a:pt x="563000" y="113750"/>
                  </a:lnTo>
                  <a:lnTo>
                    <a:pt x="550320" y="111476"/>
                  </a:lnTo>
                  <a:lnTo>
                    <a:pt x="593410" y="111476"/>
                  </a:lnTo>
                  <a:lnTo>
                    <a:pt x="596499" y="115005"/>
                  </a:lnTo>
                  <a:lnTo>
                    <a:pt x="601601" y="124491"/>
                  </a:lnTo>
                  <a:lnTo>
                    <a:pt x="605323" y="135962"/>
                  </a:lnTo>
                  <a:lnTo>
                    <a:pt x="606596" y="143242"/>
                  </a:lnTo>
                  <a:close/>
                </a:path>
                <a:path w="1740535" h="221614">
                  <a:moveTo>
                    <a:pt x="596313" y="202362"/>
                  </a:moveTo>
                  <a:lnTo>
                    <a:pt x="551791" y="202362"/>
                  </a:lnTo>
                  <a:lnTo>
                    <a:pt x="558924" y="201811"/>
                  </a:lnTo>
                  <a:lnTo>
                    <a:pt x="565395" y="200156"/>
                  </a:lnTo>
                  <a:lnTo>
                    <a:pt x="589440" y="176773"/>
                  </a:lnTo>
                  <a:lnTo>
                    <a:pt x="607088" y="186479"/>
                  </a:lnTo>
                  <a:lnTo>
                    <a:pt x="603558" y="193244"/>
                  </a:lnTo>
                  <a:lnTo>
                    <a:pt x="598264" y="200598"/>
                  </a:lnTo>
                  <a:lnTo>
                    <a:pt x="596313" y="202362"/>
                  </a:lnTo>
                  <a:close/>
                </a:path>
                <a:path w="1740535" h="221614">
                  <a:moveTo>
                    <a:pt x="789943" y="108534"/>
                  </a:moveTo>
                  <a:lnTo>
                    <a:pt x="728859" y="108534"/>
                  </a:lnTo>
                  <a:lnTo>
                    <a:pt x="734626" y="101834"/>
                  </a:lnTo>
                  <a:lnTo>
                    <a:pt x="741690" y="96842"/>
                  </a:lnTo>
                  <a:lnTo>
                    <a:pt x="749912" y="93727"/>
                  </a:lnTo>
                  <a:lnTo>
                    <a:pt x="759154" y="92651"/>
                  </a:lnTo>
                  <a:lnTo>
                    <a:pt x="773323" y="95151"/>
                  </a:lnTo>
                  <a:lnTo>
                    <a:pt x="783163" y="100960"/>
                  </a:lnTo>
                  <a:lnTo>
                    <a:pt x="789307" y="107542"/>
                  </a:lnTo>
                  <a:lnTo>
                    <a:pt x="789943" y="108534"/>
                  </a:lnTo>
                  <a:close/>
                </a:path>
                <a:path w="1740535" h="221614">
                  <a:moveTo>
                    <a:pt x="822641" y="112358"/>
                  </a:moveTo>
                  <a:lnTo>
                    <a:pt x="792391" y="112358"/>
                  </a:lnTo>
                  <a:lnTo>
                    <a:pt x="801941" y="101461"/>
                  </a:lnTo>
                  <a:lnTo>
                    <a:pt x="812098" y="95556"/>
                  </a:lnTo>
                  <a:lnTo>
                    <a:pt x="821593" y="93124"/>
                  </a:lnTo>
                  <a:lnTo>
                    <a:pt x="829158" y="92651"/>
                  </a:lnTo>
                  <a:lnTo>
                    <a:pt x="850625" y="97656"/>
                  </a:lnTo>
                  <a:lnTo>
                    <a:pt x="862578" y="109968"/>
                  </a:lnTo>
                  <a:lnTo>
                    <a:pt x="863079" y="111476"/>
                  </a:lnTo>
                  <a:lnTo>
                    <a:pt x="825922" y="111476"/>
                  </a:lnTo>
                  <a:lnTo>
                    <a:pt x="822641" y="112358"/>
                  </a:lnTo>
                  <a:close/>
                </a:path>
                <a:path w="1740535" h="221614">
                  <a:moveTo>
                    <a:pt x="728859" y="217657"/>
                  </a:moveTo>
                  <a:lnTo>
                    <a:pt x="707681" y="217657"/>
                  </a:lnTo>
                  <a:lnTo>
                    <a:pt x="707681" y="95592"/>
                  </a:lnTo>
                  <a:lnTo>
                    <a:pt x="728859" y="95592"/>
                  </a:lnTo>
                  <a:lnTo>
                    <a:pt x="728859" y="108534"/>
                  </a:lnTo>
                  <a:lnTo>
                    <a:pt x="789943" y="108534"/>
                  </a:lnTo>
                  <a:lnTo>
                    <a:pt x="791826" y="111476"/>
                  </a:lnTo>
                  <a:lnTo>
                    <a:pt x="755625" y="111476"/>
                  </a:lnTo>
                  <a:lnTo>
                    <a:pt x="741267" y="115612"/>
                  </a:lnTo>
                  <a:lnTo>
                    <a:pt x="733197" y="125814"/>
                  </a:lnTo>
                  <a:lnTo>
                    <a:pt x="729649" y="138775"/>
                  </a:lnTo>
                  <a:lnTo>
                    <a:pt x="728952" y="149713"/>
                  </a:lnTo>
                  <a:lnTo>
                    <a:pt x="728859" y="217657"/>
                  </a:lnTo>
                  <a:close/>
                </a:path>
                <a:path w="1740535" h="221614">
                  <a:moveTo>
                    <a:pt x="798862" y="217657"/>
                  </a:moveTo>
                  <a:lnTo>
                    <a:pt x="777685" y="217657"/>
                  </a:lnTo>
                  <a:lnTo>
                    <a:pt x="777624" y="143536"/>
                  </a:lnTo>
                  <a:lnTo>
                    <a:pt x="777381" y="136417"/>
                  </a:lnTo>
                  <a:lnTo>
                    <a:pt x="775037" y="125189"/>
                  </a:lnTo>
                  <a:lnTo>
                    <a:pt x="768502" y="115561"/>
                  </a:lnTo>
                  <a:lnTo>
                    <a:pt x="755625" y="111476"/>
                  </a:lnTo>
                  <a:lnTo>
                    <a:pt x="791826" y="111476"/>
                  </a:lnTo>
                  <a:lnTo>
                    <a:pt x="792391" y="112358"/>
                  </a:lnTo>
                  <a:lnTo>
                    <a:pt x="822641" y="112358"/>
                  </a:lnTo>
                  <a:lnTo>
                    <a:pt x="811395" y="115382"/>
                  </a:lnTo>
                  <a:lnTo>
                    <a:pt x="803237" y="125079"/>
                  </a:lnTo>
                  <a:lnTo>
                    <a:pt x="799657" y="137534"/>
                  </a:lnTo>
                  <a:lnTo>
                    <a:pt x="798862" y="149713"/>
                  </a:lnTo>
                  <a:lnTo>
                    <a:pt x="798862" y="217657"/>
                  </a:lnTo>
                  <a:close/>
                </a:path>
                <a:path w="1740535" h="221614">
                  <a:moveTo>
                    <a:pt x="868865" y="217657"/>
                  </a:moveTo>
                  <a:lnTo>
                    <a:pt x="847688" y="217657"/>
                  </a:lnTo>
                  <a:lnTo>
                    <a:pt x="847688" y="143536"/>
                  </a:lnTo>
                  <a:lnTo>
                    <a:pt x="847100" y="132694"/>
                  </a:lnTo>
                  <a:lnTo>
                    <a:pt x="844305" y="122322"/>
                  </a:lnTo>
                  <a:lnTo>
                    <a:pt x="837761" y="114541"/>
                  </a:lnTo>
                  <a:lnTo>
                    <a:pt x="825922" y="111476"/>
                  </a:lnTo>
                  <a:lnTo>
                    <a:pt x="863079" y="111476"/>
                  </a:lnTo>
                  <a:lnTo>
                    <a:pt x="867749" y="125534"/>
                  </a:lnTo>
                  <a:lnTo>
                    <a:pt x="868750" y="138775"/>
                  </a:lnTo>
                  <a:lnTo>
                    <a:pt x="868865" y="217657"/>
                  </a:lnTo>
                  <a:close/>
                </a:path>
                <a:path w="1740535" h="221614">
                  <a:moveTo>
                    <a:pt x="959458" y="221187"/>
                  </a:moveTo>
                  <a:lnTo>
                    <a:pt x="937145" y="217115"/>
                  </a:lnTo>
                  <a:lnTo>
                    <a:pt x="918169" y="204936"/>
                  </a:lnTo>
                  <a:lnTo>
                    <a:pt x="904984" y="184705"/>
                  </a:lnTo>
                  <a:lnTo>
                    <a:pt x="900043" y="156478"/>
                  </a:lnTo>
                  <a:lnTo>
                    <a:pt x="904943" y="128760"/>
                  </a:lnTo>
                  <a:lnTo>
                    <a:pt x="918059" y="108792"/>
                  </a:lnTo>
                  <a:lnTo>
                    <a:pt x="937021" y="96709"/>
                  </a:lnTo>
                  <a:lnTo>
                    <a:pt x="959458" y="92651"/>
                  </a:lnTo>
                  <a:lnTo>
                    <a:pt x="975125" y="94788"/>
                  </a:lnTo>
                  <a:lnTo>
                    <a:pt x="987070" y="100041"/>
                  </a:lnTo>
                  <a:lnTo>
                    <a:pt x="995650" y="106673"/>
                  </a:lnTo>
                  <a:lnTo>
                    <a:pt x="999918" y="111476"/>
                  </a:lnTo>
                  <a:lnTo>
                    <a:pt x="961811" y="111476"/>
                  </a:lnTo>
                  <a:lnTo>
                    <a:pt x="946751" y="114330"/>
                  </a:lnTo>
                  <a:lnTo>
                    <a:pt x="933979" y="122836"/>
                  </a:lnTo>
                  <a:lnTo>
                    <a:pt x="925123" y="136913"/>
                  </a:lnTo>
                  <a:lnTo>
                    <a:pt x="921809" y="156478"/>
                  </a:lnTo>
                  <a:lnTo>
                    <a:pt x="924502" y="174691"/>
                  </a:lnTo>
                  <a:lnTo>
                    <a:pt x="932324" y="189237"/>
                  </a:lnTo>
                  <a:lnTo>
                    <a:pt x="944889" y="198874"/>
                  </a:lnTo>
                  <a:lnTo>
                    <a:pt x="961811" y="202362"/>
                  </a:lnTo>
                  <a:lnTo>
                    <a:pt x="999605" y="202362"/>
                  </a:lnTo>
                  <a:lnTo>
                    <a:pt x="994740" y="207661"/>
                  </a:lnTo>
                  <a:lnTo>
                    <a:pt x="985746" y="214311"/>
                  </a:lnTo>
                  <a:lnTo>
                    <a:pt x="974050" y="219252"/>
                  </a:lnTo>
                  <a:lnTo>
                    <a:pt x="959458" y="221187"/>
                  </a:lnTo>
                  <a:close/>
                </a:path>
                <a:path w="1740535" h="221614">
                  <a:moveTo>
                    <a:pt x="1022402" y="112946"/>
                  </a:moveTo>
                  <a:lnTo>
                    <a:pt x="1001225" y="112946"/>
                  </a:lnTo>
                  <a:lnTo>
                    <a:pt x="1001225" y="95592"/>
                  </a:lnTo>
                  <a:lnTo>
                    <a:pt x="1022402" y="95592"/>
                  </a:lnTo>
                  <a:lnTo>
                    <a:pt x="1022402" y="112946"/>
                  </a:lnTo>
                  <a:close/>
                </a:path>
                <a:path w="1740535" h="221614">
                  <a:moveTo>
                    <a:pt x="999605" y="202362"/>
                  </a:moveTo>
                  <a:lnTo>
                    <a:pt x="961811" y="202362"/>
                  </a:lnTo>
                  <a:lnTo>
                    <a:pt x="979073" y="198631"/>
                  </a:lnTo>
                  <a:lnTo>
                    <a:pt x="991813" y="188612"/>
                  </a:lnTo>
                  <a:lnTo>
                    <a:pt x="999699" y="174070"/>
                  </a:lnTo>
                  <a:lnTo>
                    <a:pt x="1002401" y="156772"/>
                  </a:lnTo>
                  <a:lnTo>
                    <a:pt x="998706" y="136417"/>
                  </a:lnTo>
                  <a:lnTo>
                    <a:pt x="989165" y="122322"/>
                  </a:lnTo>
                  <a:lnTo>
                    <a:pt x="976095" y="114127"/>
                  </a:lnTo>
                  <a:lnTo>
                    <a:pt x="961811" y="111476"/>
                  </a:lnTo>
                  <a:lnTo>
                    <a:pt x="999918" y="111476"/>
                  </a:lnTo>
                  <a:lnTo>
                    <a:pt x="1001225" y="112946"/>
                  </a:lnTo>
                  <a:lnTo>
                    <a:pt x="1022402" y="112946"/>
                  </a:lnTo>
                  <a:lnTo>
                    <a:pt x="1022402" y="200598"/>
                  </a:lnTo>
                  <a:lnTo>
                    <a:pt x="1001225" y="200598"/>
                  </a:lnTo>
                  <a:lnTo>
                    <a:pt x="999605" y="202362"/>
                  </a:lnTo>
                  <a:close/>
                </a:path>
                <a:path w="1740535" h="221614">
                  <a:moveTo>
                    <a:pt x="1022402" y="217657"/>
                  </a:moveTo>
                  <a:lnTo>
                    <a:pt x="1001225" y="217657"/>
                  </a:lnTo>
                  <a:lnTo>
                    <a:pt x="1001225" y="200598"/>
                  </a:lnTo>
                  <a:lnTo>
                    <a:pt x="1022402" y="200598"/>
                  </a:lnTo>
                  <a:lnTo>
                    <a:pt x="1022402" y="217657"/>
                  </a:lnTo>
                  <a:close/>
                </a:path>
                <a:path w="1740535" h="221614">
                  <a:moveTo>
                    <a:pt x="1154917" y="109711"/>
                  </a:moveTo>
                  <a:lnTo>
                    <a:pt x="1084758" y="109711"/>
                  </a:lnTo>
                  <a:lnTo>
                    <a:pt x="1088986" y="104936"/>
                  </a:lnTo>
                  <a:lnTo>
                    <a:pt x="1096082" y="99306"/>
                  </a:lnTo>
                  <a:lnTo>
                    <a:pt x="1106267" y="94613"/>
                  </a:lnTo>
                  <a:lnTo>
                    <a:pt x="1119760" y="92651"/>
                  </a:lnTo>
                  <a:lnTo>
                    <a:pt x="1130275" y="93740"/>
                  </a:lnTo>
                  <a:lnTo>
                    <a:pt x="1139908" y="96953"/>
                  </a:lnTo>
                  <a:lnTo>
                    <a:pt x="1148217" y="102206"/>
                  </a:lnTo>
                  <a:lnTo>
                    <a:pt x="1154762" y="109417"/>
                  </a:lnTo>
                  <a:lnTo>
                    <a:pt x="1154917" y="109711"/>
                  </a:lnTo>
                  <a:close/>
                </a:path>
                <a:path w="1740535" h="221614">
                  <a:moveTo>
                    <a:pt x="1084758" y="217657"/>
                  </a:moveTo>
                  <a:lnTo>
                    <a:pt x="1063581" y="217657"/>
                  </a:lnTo>
                  <a:lnTo>
                    <a:pt x="1063581" y="95592"/>
                  </a:lnTo>
                  <a:lnTo>
                    <a:pt x="1084758" y="95592"/>
                  </a:lnTo>
                  <a:lnTo>
                    <a:pt x="1084758" y="109711"/>
                  </a:lnTo>
                  <a:lnTo>
                    <a:pt x="1154917" y="109711"/>
                  </a:lnTo>
                  <a:lnTo>
                    <a:pt x="1155846" y="111476"/>
                  </a:lnTo>
                  <a:lnTo>
                    <a:pt x="1107701" y="111476"/>
                  </a:lnTo>
                  <a:lnTo>
                    <a:pt x="1099759" y="113534"/>
                  </a:lnTo>
                  <a:lnTo>
                    <a:pt x="1084758" y="153831"/>
                  </a:lnTo>
                  <a:lnTo>
                    <a:pt x="1084758" y="217657"/>
                  </a:lnTo>
                  <a:close/>
                </a:path>
                <a:path w="1740535" h="221614">
                  <a:moveTo>
                    <a:pt x="1161821" y="217657"/>
                  </a:moveTo>
                  <a:lnTo>
                    <a:pt x="1140643" y="217657"/>
                  </a:lnTo>
                  <a:lnTo>
                    <a:pt x="1140643" y="135300"/>
                  </a:lnTo>
                  <a:lnTo>
                    <a:pt x="1140055" y="126770"/>
                  </a:lnTo>
                  <a:lnTo>
                    <a:pt x="1130937" y="115005"/>
                  </a:lnTo>
                  <a:lnTo>
                    <a:pt x="1124466" y="111476"/>
                  </a:lnTo>
                  <a:lnTo>
                    <a:pt x="1155846" y="111476"/>
                  </a:lnTo>
                  <a:lnTo>
                    <a:pt x="1158471" y="116462"/>
                  </a:lnTo>
                  <a:lnTo>
                    <a:pt x="1160608" y="124086"/>
                  </a:lnTo>
                  <a:lnTo>
                    <a:pt x="1161587" y="132538"/>
                  </a:lnTo>
                  <a:lnTo>
                    <a:pt x="1161713" y="137690"/>
                  </a:lnTo>
                  <a:lnTo>
                    <a:pt x="1161821" y="217657"/>
                  </a:lnTo>
                  <a:close/>
                </a:path>
                <a:path w="1740535" h="221614">
                  <a:moveTo>
                    <a:pt x="1316534" y="112946"/>
                  </a:moveTo>
                  <a:lnTo>
                    <a:pt x="1295357" y="112946"/>
                  </a:lnTo>
                  <a:lnTo>
                    <a:pt x="1295357" y="3235"/>
                  </a:lnTo>
                  <a:lnTo>
                    <a:pt x="1316534" y="3235"/>
                  </a:lnTo>
                  <a:lnTo>
                    <a:pt x="1316534" y="112946"/>
                  </a:lnTo>
                  <a:close/>
                </a:path>
                <a:path w="1740535" h="221614">
                  <a:moveTo>
                    <a:pt x="1253590" y="221187"/>
                  </a:moveTo>
                  <a:lnTo>
                    <a:pt x="1231277" y="217115"/>
                  </a:lnTo>
                  <a:lnTo>
                    <a:pt x="1212301" y="204936"/>
                  </a:lnTo>
                  <a:lnTo>
                    <a:pt x="1199116" y="184705"/>
                  </a:lnTo>
                  <a:lnTo>
                    <a:pt x="1194175" y="156478"/>
                  </a:lnTo>
                  <a:lnTo>
                    <a:pt x="1199075" y="128760"/>
                  </a:lnTo>
                  <a:lnTo>
                    <a:pt x="1212191" y="108792"/>
                  </a:lnTo>
                  <a:lnTo>
                    <a:pt x="1231153" y="96709"/>
                  </a:lnTo>
                  <a:lnTo>
                    <a:pt x="1253590" y="92651"/>
                  </a:lnTo>
                  <a:lnTo>
                    <a:pt x="1269257" y="94788"/>
                  </a:lnTo>
                  <a:lnTo>
                    <a:pt x="1281202" y="100041"/>
                  </a:lnTo>
                  <a:lnTo>
                    <a:pt x="1289782" y="106673"/>
                  </a:lnTo>
                  <a:lnTo>
                    <a:pt x="1294050" y="111476"/>
                  </a:lnTo>
                  <a:lnTo>
                    <a:pt x="1255943" y="111476"/>
                  </a:lnTo>
                  <a:lnTo>
                    <a:pt x="1240883" y="114330"/>
                  </a:lnTo>
                  <a:lnTo>
                    <a:pt x="1228111" y="122836"/>
                  </a:lnTo>
                  <a:lnTo>
                    <a:pt x="1219255" y="136913"/>
                  </a:lnTo>
                  <a:lnTo>
                    <a:pt x="1215941" y="156478"/>
                  </a:lnTo>
                  <a:lnTo>
                    <a:pt x="1218634" y="174691"/>
                  </a:lnTo>
                  <a:lnTo>
                    <a:pt x="1226456" y="189237"/>
                  </a:lnTo>
                  <a:lnTo>
                    <a:pt x="1239021" y="198874"/>
                  </a:lnTo>
                  <a:lnTo>
                    <a:pt x="1255943" y="202362"/>
                  </a:lnTo>
                  <a:lnTo>
                    <a:pt x="1293737" y="202362"/>
                  </a:lnTo>
                  <a:lnTo>
                    <a:pt x="1288872" y="207661"/>
                  </a:lnTo>
                  <a:lnTo>
                    <a:pt x="1279878" y="214311"/>
                  </a:lnTo>
                  <a:lnTo>
                    <a:pt x="1268182" y="219252"/>
                  </a:lnTo>
                  <a:lnTo>
                    <a:pt x="1253590" y="221187"/>
                  </a:lnTo>
                  <a:close/>
                </a:path>
                <a:path w="1740535" h="221614">
                  <a:moveTo>
                    <a:pt x="1293737" y="202362"/>
                  </a:moveTo>
                  <a:lnTo>
                    <a:pt x="1255943" y="202362"/>
                  </a:lnTo>
                  <a:lnTo>
                    <a:pt x="1273205" y="198631"/>
                  </a:lnTo>
                  <a:lnTo>
                    <a:pt x="1285945" y="188612"/>
                  </a:lnTo>
                  <a:lnTo>
                    <a:pt x="1293831" y="174070"/>
                  </a:lnTo>
                  <a:lnTo>
                    <a:pt x="1296533" y="156772"/>
                  </a:lnTo>
                  <a:lnTo>
                    <a:pt x="1292838" y="136417"/>
                  </a:lnTo>
                  <a:lnTo>
                    <a:pt x="1283297" y="122322"/>
                  </a:lnTo>
                  <a:lnTo>
                    <a:pt x="1270227" y="114127"/>
                  </a:lnTo>
                  <a:lnTo>
                    <a:pt x="1255943" y="111476"/>
                  </a:lnTo>
                  <a:lnTo>
                    <a:pt x="1294050" y="111476"/>
                  </a:lnTo>
                  <a:lnTo>
                    <a:pt x="1295357" y="112946"/>
                  </a:lnTo>
                  <a:lnTo>
                    <a:pt x="1316534" y="112946"/>
                  </a:lnTo>
                  <a:lnTo>
                    <a:pt x="1316534" y="200598"/>
                  </a:lnTo>
                  <a:lnTo>
                    <a:pt x="1295357" y="200598"/>
                  </a:lnTo>
                  <a:lnTo>
                    <a:pt x="1293737" y="202362"/>
                  </a:lnTo>
                  <a:close/>
                </a:path>
                <a:path w="1740535" h="221614">
                  <a:moveTo>
                    <a:pt x="1316534" y="217657"/>
                  </a:moveTo>
                  <a:lnTo>
                    <a:pt x="1295357" y="217657"/>
                  </a:lnTo>
                  <a:lnTo>
                    <a:pt x="1295357" y="200598"/>
                  </a:lnTo>
                  <a:lnTo>
                    <a:pt x="1316534" y="200598"/>
                  </a:lnTo>
                  <a:lnTo>
                    <a:pt x="1316534" y="217657"/>
                  </a:lnTo>
                  <a:close/>
                </a:path>
                <a:path w="1740535" h="221614">
                  <a:moveTo>
                    <a:pt x="1375949" y="217657"/>
                  </a:moveTo>
                  <a:lnTo>
                    <a:pt x="1354772" y="217657"/>
                  </a:lnTo>
                  <a:lnTo>
                    <a:pt x="1354772" y="95592"/>
                  </a:lnTo>
                  <a:lnTo>
                    <a:pt x="1375949" y="95592"/>
                  </a:lnTo>
                  <a:lnTo>
                    <a:pt x="1375949" y="217657"/>
                  </a:lnTo>
                  <a:close/>
                </a:path>
                <a:path w="1740535" h="221614">
                  <a:moveTo>
                    <a:pt x="1373596" y="64414"/>
                  </a:moveTo>
                  <a:lnTo>
                    <a:pt x="1357125" y="64414"/>
                  </a:lnTo>
                  <a:lnTo>
                    <a:pt x="1350360" y="57649"/>
                  </a:lnTo>
                  <a:lnTo>
                    <a:pt x="1350360" y="41178"/>
                  </a:lnTo>
                  <a:lnTo>
                    <a:pt x="1357125" y="34413"/>
                  </a:lnTo>
                  <a:lnTo>
                    <a:pt x="1373596" y="34413"/>
                  </a:lnTo>
                  <a:lnTo>
                    <a:pt x="1380361" y="41178"/>
                  </a:lnTo>
                  <a:lnTo>
                    <a:pt x="1380361" y="57649"/>
                  </a:lnTo>
                  <a:lnTo>
                    <a:pt x="1373596" y="64414"/>
                  </a:lnTo>
                  <a:close/>
                </a:path>
                <a:path w="1740535" h="221614">
                  <a:moveTo>
                    <a:pt x="1437717" y="217657"/>
                  </a:moveTo>
                  <a:lnTo>
                    <a:pt x="1416539" y="217657"/>
                  </a:lnTo>
                  <a:lnTo>
                    <a:pt x="1416539" y="3235"/>
                  </a:lnTo>
                  <a:lnTo>
                    <a:pt x="1437717" y="3235"/>
                  </a:lnTo>
                  <a:lnTo>
                    <a:pt x="1437717" y="112652"/>
                  </a:lnTo>
                  <a:lnTo>
                    <a:pt x="1471358" y="112652"/>
                  </a:lnTo>
                  <a:lnTo>
                    <a:pt x="1462474" y="114463"/>
                  </a:lnTo>
                  <a:lnTo>
                    <a:pt x="1449445" y="123241"/>
                  </a:lnTo>
                  <a:lnTo>
                    <a:pt x="1440111" y="137534"/>
                  </a:lnTo>
                  <a:lnTo>
                    <a:pt x="1436540" y="157066"/>
                  </a:lnTo>
                  <a:lnTo>
                    <a:pt x="1439413" y="174691"/>
                  </a:lnTo>
                  <a:lnTo>
                    <a:pt x="1447607" y="189090"/>
                  </a:lnTo>
                  <a:lnTo>
                    <a:pt x="1460489" y="198801"/>
                  </a:lnTo>
                  <a:lnTo>
                    <a:pt x="1469033" y="200598"/>
                  </a:lnTo>
                  <a:lnTo>
                    <a:pt x="1437717" y="200598"/>
                  </a:lnTo>
                  <a:lnTo>
                    <a:pt x="1437717" y="217657"/>
                  </a:lnTo>
                  <a:close/>
                </a:path>
                <a:path w="1740535" h="221614">
                  <a:moveTo>
                    <a:pt x="1471358" y="112652"/>
                  </a:moveTo>
                  <a:lnTo>
                    <a:pt x="1437717" y="112652"/>
                  </a:lnTo>
                  <a:lnTo>
                    <a:pt x="1449082" y="101958"/>
                  </a:lnTo>
                  <a:lnTo>
                    <a:pt x="1460696" y="95923"/>
                  </a:lnTo>
                  <a:lnTo>
                    <a:pt x="1471262" y="93253"/>
                  </a:lnTo>
                  <a:lnTo>
                    <a:pt x="1479483" y="92651"/>
                  </a:lnTo>
                  <a:lnTo>
                    <a:pt x="1504898" y="98129"/>
                  </a:lnTo>
                  <a:lnTo>
                    <a:pt x="1522020" y="111476"/>
                  </a:lnTo>
                  <a:lnTo>
                    <a:pt x="1477130" y="111476"/>
                  </a:lnTo>
                  <a:lnTo>
                    <a:pt x="1471358" y="112652"/>
                  </a:lnTo>
                  <a:close/>
                </a:path>
                <a:path w="1740535" h="221614">
                  <a:moveTo>
                    <a:pt x="1522858" y="202362"/>
                  </a:moveTo>
                  <a:lnTo>
                    <a:pt x="1477425" y="202362"/>
                  </a:lnTo>
                  <a:lnTo>
                    <a:pt x="1494052" y="198764"/>
                  </a:lnTo>
                  <a:lnTo>
                    <a:pt x="1506544" y="189016"/>
                  </a:lnTo>
                  <a:lnTo>
                    <a:pt x="1514402" y="174691"/>
                  </a:lnTo>
                  <a:lnTo>
                    <a:pt x="1517132" y="157360"/>
                  </a:lnTo>
                  <a:lnTo>
                    <a:pt x="1513653" y="137534"/>
                  </a:lnTo>
                  <a:lnTo>
                    <a:pt x="1504521" y="123167"/>
                  </a:lnTo>
                  <a:lnTo>
                    <a:pt x="1491695" y="114426"/>
                  </a:lnTo>
                  <a:lnTo>
                    <a:pt x="1477130" y="111476"/>
                  </a:lnTo>
                  <a:lnTo>
                    <a:pt x="1522020" y="111476"/>
                  </a:lnTo>
                  <a:lnTo>
                    <a:pt x="1523530" y="112652"/>
                  </a:lnTo>
                  <a:lnTo>
                    <a:pt x="1534992" y="133352"/>
                  </a:lnTo>
                  <a:lnTo>
                    <a:pt x="1538898" y="157360"/>
                  </a:lnTo>
                  <a:lnTo>
                    <a:pt x="1534964" y="181479"/>
                  </a:lnTo>
                  <a:lnTo>
                    <a:pt x="1523530" y="201848"/>
                  </a:lnTo>
                  <a:lnTo>
                    <a:pt x="1522858" y="202362"/>
                  </a:lnTo>
                  <a:close/>
                </a:path>
                <a:path w="1740535" h="221614">
                  <a:moveTo>
                    <a:pt x="1480366" y="221187"/>
                  </a:moveTo>
                  <a:lnTo>
                    <a:pt x="1466670" y="219624"/>
                  </a:lnTo>
                  <a:lnTo>
                    <a:pt x="1455071" y="215304"/>
                  </a:lnTo>
                  <a:lnTo>
                    <a:pt x="1445456" y="208778"/>
                  </a:lnTo>
                  <a:lnTo>
                    <a:pt x="1437717" y="200598"/>
                  </a:lnTo>
                  <a:lnTo>
                    <a:pt x="1469033" y="200598"/>
                  </a:lnTo>
                  <a:lnTo>
                    <a:pt x="1477425" y="202362"/>
                  </a:lnTo>
                  <a:lnTo>
                    <a:pt x="1522858" y="202362"/>
                  </a:lnTo>
                  <a:lnTo>
                    <a:pt x="1505146" y="215929"/>
                  </a:lnTo>
                  <a:lnTo>
                    <a:pt x="1480366" y="221187"/>
                  </a:lnTo>
                  <a:close/>
                </a:path>
                <a:path w="1740535" h="221614">
                  <a:moveTo>
                    <a:pt x="1593607" y="217657"/>
                  </a:moveTo>
                  <a:lnTo>
                    <a:pt x="1572429" y="217657"/>
                  </a:lnTo>
                  <a:lnTo>
                    <a:pt x="1572429" y="3235"/>
                  </a:lnTo>
                  <a:lnTo>
                    <a:pt x="1593607" y="3235"/>
                  </a:lnTo>
                  <a:lnTo>
                    <a:pt x="1593607" y="217657"/>
                  </a:lnTo>
                  <a:close/>
                </a:path>
                <a:path w="1740535" h="221614">
                  <a:moveTo>
                    <a:pt x="1683905" y="221187"/>
                  </a:moveTo>
                  <a:lnTo>
                    <a:pt x="1662075" y="217584"/>
                  </a:lnTo>
                  <a:lnTo>
                    <a:pt x="1642727" y="206260"/>
                  </a:lnTo>
                  <a:lnTo>
                    <a:pt x="1628893" y="186442"/>
                  </a:lnTo>
                  <a:lnTo>
                    <a:pt x="1623608" y="157360"/>
                  </a:lnTo>
                  <a:lnTo>
                    <a:pt x="1627675" y="131863"/>
                  </a:lnTo>
                  <a:lnTo>
                    <a:pt x="1639381" y="111328"/>
                  </a:lnTo>
                  <a:lnTo>
                    <a:pt x="1657980" y="97633"/>
                  </a:lnTo>
                  <a:lnTo>
                    <a:pt x="1682729" y="92651"/>
                  </a:lnTo>
                  <a:lnTo>
                    <a:pt x="1698961" y="94655"/>
                  </a:lnTo>
                  <a:lnTo>
                    <a:pt x="1711995" y="99857"/>
                  </a:lnTo>
                  <a:lnTo>
                    <a:pt x="1721940" y="107045"/>
                  </a:lnTo>
                  <a:lnTo>
                    <a:pt x="1725818" y="111476"/>
                  </a:lnTo>
                  <a:lnTo>
                    <a:pt x="1682729" y="111476"/>
                  </a:lnTo>
                  <a:lnTo>
                    <a:pt x="1670007" y="113875"/>
                  </a:lnTo>
                  <a:lnTo>
                    <a:pt x="1659272" y="120520"/>
                  </a:lnTo>
                  <a:lnTo>
                    <a:pt x="1651293" y="130585"/>
                  </a:lnTo>
                  <a:lnTo>
                    <a:pt x="1646845" y="143242"/>
                  </a:lnTo>
                  <a:lnTo>
                    <a:pt x="1739004" y="143242"/>
                  </a:lnTo>
                  <a:lnTo>
                    <a:pt x="1739910" y="148426"/>
                  </a:lnTo>
                  <a:lnTo>
                    <a:pt x="1740379" y="160890"/>
                  </a:lnTo>
                  <a:lnTo>
                    <a:pt x="1645374" y="160890"/>
                  </a:lnTo>
                  <a:lnTo>
                    <a:pt x="1648586" y="178041"/>
                  </a:lnTo>
                  <a:lnTo>
                    <a:pt x="1656955" y="191112"/>
                  </a:lnTo>
                  <a:lnTo>
                    <a:pt x="1669240" y="199439"/>
                  </a:lnTo>
                  <a:lnTo>
                    <a:pt x="1684199" y="202362"/>
                  </a:lnTo>
                  <a:lnTo>
                    <a:pt x="1728722" y="202362"/>
                  </a:lnTo>
                  <a:lnTo>
                    <a:pt x="1724396" y="206260"/>
                  </a:lnTo>
                  <a:lnTo>
                    <a:pt x="1715630" y="212749"/>
                  </a:lnTo>
                  <a:lnTo>
                    <a:pt x="1705855" y="217437"/>
                  </a:lnTo>
                  <a:lnTo>
                    <a:pt x="1695252" y="220249"/>
                  </a:lnTo>
                  <a:lnTo>
                    <a:pt x="1683905" y="221187"/>
                  </a:lnTo>
                  <a:close/>
                </a:path>
                <a:path w="1740535" h="221614">
                  <a:moveTo>
                    <a:pt x="1739004" y="143242"/>
                  </a:moveTo>
                  <a:lnTo>
                    <a:pt x="1718613" y="143242"/>
                  </a:lnTo>
                  <a:lnTo>
                    <a:pt x="1714040" y="130213"/>
                  </a:lnTo>
                  <a:lnTo>
                    <a:pt x="1706075" y="120189"/>
                  </a:lnTo>
                  <a:lnTo>
                    <a:pt x="1695409" y="113750"/>
                  </a:lnTo>
                  <a:lnTo>
                    <a:pt x="1682729" y="111476"/>
                  </a:lnTo>
                  <a:lnTo>
                    <a:pt x="1725818" y="111476"/>
                  </a:lnTo>
                  <a:lnTo>
                    <a:pt x="1728907" y="115005"/>
                  </a:lnTo>
                  <a:lnTo>
                    <a:pt x="1734009" y="124491"/>
                  </a:lnTo>
                  <a:lnTo>
                    <a:pt x="1737731" y="135962"/>
                  </a:lnTo>
                  <a:lnTo>
                    <a:pt x="1739004" y="143242"/>
                  </a:lnTo>
                  <a:close/>
                </a:path>
                <a:path w="1740535" h="221614">
                  <a:moveTo>
                    <a:pt x="1728722" y="202362"/>
                  </a:moveTo>
                  <a:lnTo>
                    <a:pt x="1684199" y="202362"/>
                  </a:lnTo>
                  <a:lnTo>
                    <a:pt x="1691332" y="201811"/>
                  </a:lnTo>
                  <a:lnTo>
                    <a:pt x="1697803" y="200156"/>
                  </a:lnTo>
                  <a:lnTo>
                    <a:pt x="1721848" y="176773"/>
                  </a:lnTo>
                  <a:lnTo>
                    <a:pt x="1739496" y="186479"/>
                  </a:lnTo>
                  <a:lnTo>
                    <a:pt x="1735967" y="193244"/>
                  </a:lnTo>
                  <a:lnTo>
                    <a:pt x="1730672" y="200598"/>
                  </a:lnTo>
                  <a:lnTo>
                    <a:pt x="1728722" y="2023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0056" y="4294915"/>
            <a:ext cx="5263198" cy="28530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0056" y="4720230"/>
            <a:ext cx="6827980" cy="282072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755372" y="2476065"/>
            <a:ext cx="1495425" cy="2950845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332230">
              <a:lnSpc>
                <a:spcPct val="100000"/>
              </a:lnSpc>
              <a:spcBef>
                <a:spcPts val="335"/>
              </a:spcBef>
            </a:pPr>
            <a:r>
              <a:rPr sz="1450" spc="-225" dirty="0">
                <a:latin typeface="Times New Roman"/>
                <a:cs typeface="Times New Roman"/>
              </a:rPr>
              <a:t>➢</a:t>
            </a:r>
            <a:endParaRPr sz="1450">
              <a:latin typeface="Times New Roman"/>
              <a:cs typeface="Times New Roman"/>
            </a:endParaRPr>
          </a:p>
          <a:p>
            <a:pPr marL="1332230">
              <a:lnSpc>
                <a:spcPct val="100000"/>
              </a:lnSpc>
              <a:spcBef>
                <a:spcPts val="275"/>
              </a:spcBef>
            </a:pPr>
            <a:r>
              <a:rPr sz="1450" spc="-225" dirty="0">
                <a:latin typeface="Times New Roman"/>
                <a:cs typeface="Times New Roman"/>
              </a:rPr>
              <a:t>➢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5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2300" spc="-50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150056" y="5137603"/>
            <a:ext cx="7823834" cy="602615"/>
            <a:chOff x="1150056" y="5137603"/>
            <a:chExt cx="7823834" cy="602615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0056" y="5137603"/>
              <a:ext cx="7823322" cy="2853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91" y="5454677"/>
              <a:ext cx="6479728" cy="2853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55372" y="2533947"/>
            <a:ext cx="259079" cy="238125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30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150056" y="2623069"/>
            <a:ext cx="6896100" cy="538480"/>
            <a:chOff x="1150056" y="2623069"/>
            <a:chExt cx="6896100" cy="53848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0056" y="2623069"/>
              <a:ext cx="6895924" cy="28530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65939" y="2943378"/>
              <a:ext cx="1951355" cy="218440"/>
            </a:xfrm>
            <a:custGeom>
              <a:avLst/>
              <a:gdLst/>
              <a:ahLst/>
              <a:cxnLst/>
              <a:rect l="l" t="t" r="r" b="b"/>
              <a:pathLst>
                <a:path w="1951355" h="218439">
                  <a:moveTo>
                    <a:pt x="82261" y="105299"/>
                  </a:moveTo>
                  <a:lnTo>
                    <a:pt x="21177" y="105299"/>
                  </a:lnTo>
                  <a:lnTo>
                    <a:pt x="26945" y="98598"/>
                  </a:lnTo>
                  <a:lnTo>
                    <a:pt x="34009" y="93607"/>
                  </a:lnTo>
                  <a:lnTo>
                    <a:pt x="42230" y="90491"/>
                  </a:lnTo>
                  <a:lnTo>
                    <a:pt x="51473" y="89416"/>
                  </a:lnTo>
                  <a:lnTo>
                    <a:pt x="65641" y="91916"/>
                  </a:lnTo>
                  <a:lnTo>
                    <a:pt x="75481" y="97725"/>
                  </a:lnTo>
                  <a:lnTo>
                    <a:pt x="81626" y="104306"/>
                  </a:lnTo>
                  <a:lnTo>
                    <a:pt x="82261" y="105299"/>
                  </a:lnTo>
                  <a:close/>
                </a:path>
                <a:path w="1951355" h="218439">
                  <a:moveTo>
                    <a:pt x="114959" y="109122"/>
                  </a:moveTo>
                  <a:lnTo>
                    <a:pt x="84710" y="109122"/>
                  </a:lnTo>
                  <a:lnTo>
                    <a:pt x="94260" y="98226"/>
                  </a:lnTo>
                  <a:lnTo>
                    <a:pt x="104416" y="92320"/>
                  </a:lnTo>
                  <a:lnTo>
                    <a:pt x="113911" y="89889"/>
                  </a:lnTo>
                  <a:lnTo>
                    <a:pt x="121476" y="89416"/>
                  </a:lnTo>
                  <a:lnTo>
                    <a:pt x="142943" y="94420"/>
                  </a:lnTo>
                  <a:lnTo>
                    <a:pt x="154897" y="106733"/>
                  </a:lnTo>
                  <a:lnTo>
                    <a:pt x="155397" y="108240"/>
                  </a:lnTo>
                  <a:lnTo>
                    <a:pt x="118241" y="108240"/>
                  </a:lnTo>
                  <a:lnTo>
                    <a:pt x="114959" y="109122"/>
                  </a:lnTo>
                  <a:close/>
                </a:path>
                <a:path w="1951355" h="218439">
                  <a:moveTo>
                    <a:pt x="21177" y="214422"/>
                  </a:moveTo>
                  <a:lnTo>
                    <a:pt x="0" y="214422"/>
                  </a:lnTo>
                  <a:lnTo>
                    <a:pt x="0" y="92357"/>
                  </a:lnTo>
                  <a:lnTo>
                    <a:pt x="21177" y="92357"/>
                  </a:lnTo>
                  <a:lnTo>
                    <a:pt x="21177" y="105299"/>
                  </a:lnTo>
                  <a:lnTo>
                    <a:pt x="82261" y="105299"/>
                  </a:lnTo>
                  <a:lnTo>
                    <a:pt x="84145" y="108240"/>
                  </a:lnTo>
                  <a:lnTo>
                    <a:pt x="47943" y="108240"/>
                  </a:lnTo>
                  <a:lnTo>
                    <a:pt x="33586" y="112376"/>
                  </a:lnTo>
                  <a:lnTo>
                    <a:pt x="25515" y="122579"/>
                  </a:lnTo>
                  <a:lnTo>
                    <a:pt x="21967" y="135539"/>
                  </a:lnTo>
                  <a:lnTo>
                    <a:pt x="21271" y="146477"/>
                  </a:lnTo>
                  <a:lnTo>
                    <a:pt x="21177" y="214422"/>
                  </a:lnTo>
                  <a:close/>
                </a:path>
                <a:path w="1951355" h="218439">
                  <a:moveTo>
                    <a:pt x="91180" y="214422"/>
                  </a:moveTo>
                  <a:lnTo>
                    <a:pt x="70003" y="214422"/>
                  </a:lnTo>
                  <a:lnTo>
                    <a:pt x="69943" y="140300"/>
                  </a:lnTo>
                  <a:lnTo>
                    <a:pt x="69700" y="133182"/>
                  </a:lnTo>
                  <a:lnTo>
                    <a:pt x="67356" y="121954"/>
                  </a:lnTo>
                  <a:lnTo>
                    <a:pt x="60820" y="112326"/>
                  </a:lnTo>
                  <a:lnTo>
                    <a:pt x="47943" y="108240"/>
                  </a:lnTo>
                  <a:lnTo>
                    <a:pt x="84145" y="108240"/>
                  </a:lnTo>
                  <a:lnTo>
                    <a:pt x="84710" y="109122"/>
                  </a:lnTo>
                  <a:lnTo>
                    <a:pt x="114959" y="109122"/>
                  </a:lnTo>
                  <a:lnTo>
                    <a:pt x="103713" y="112147"/>
                  </a:lnTo>
                  <a:lnTo>
                    <a:pt x="95556" y="121844"/>
                  </a:lnTo>
                  <a:lnTo>
                    <a:pt x="91975" y="134298"/>
                  </a:lnTo>
                  <a:lnTo>
                    <a:pt x="91180" y="146477"/>
                  </a:lnTo>
                  <a:lnTo>
                    <a:pt x="91180" y="214422"/>
                  </a:lnTo>
                  <a:close/>
                </a:path>
                <a:path w="1951355" h="218439">
                  <a:moveTo>
                    <a:pt x="161184" y="214422"/>
                  </a:moveTo>
                  <a:lnTo>
                    <a:pt x="140006" y="214422"/>
                  </a:lnTo>
                  <a:lnTo>
                    <a:pt x="140006" y="140300"/>
                  </a:lnTo>
                  <a:lnTo>
                    <a:pt x="139418" y="129459"/>
                  </a:lnTo>
                  <a:lnTo>
                    <a:pt x="136624" y="119086"/>
                  </a:lnTo>
                  <a:lnTo>
                    <a:pt x="130079" y="111305"/>
                  </a:lnTo>
                  <a:lnTo>
                    <a:pt x="118241" y="108240"/>
                  </a:lnTo>
                  <a:lnTo>
                    <a:pt x="155397" y="108240"/>
                  </a:lnTo>
                  <a:lnTo>
                    <a:pt x="160067" y="122299"/>
                  </a:lnTo>
                  <a:lnTo>
                    <a:pt x="161068" y="135539"/>
                  </a:lnTo>
                  <a:lnTo>
                    <a:pt x="161184" y="214422"/>
                  </a:lnTo>
                  <a:close/>
                </a:path>
                <a:path w="1951355" h="218439">
                  <a:moveTo>
                    <a:pt x="251776" y="217951"/>
                  </a:moveTo>
                  <a:lnTo>
                    <a:pt x="229464" y="213879"/>
                  </a:lnTo>
                  <a:lnTo>
                    <a:pt x="210488" y="201701"/>
                  </a:lnTo>
                  <a:lnTo>
                    <a:pt x="197302" y="181470"/>
                  </a:lnTo>
                  <a:lnTo>
                    <a:pt x="192362" y="153242"/>
                  </a:lnTo>
                  <a:lnTo>
                    <a:pt x="197261" y="125525"/>
                  </a:lnTo>
                  <a:lnTo>
                    <a:pt x="210377" y="105556"/>
                  </a:lnTo>
                  <a:lnTo>
                    <a:pt x="229340" y="93474"/>
                  </a:lnTo>
                  <a:lnTo>
                    <a:pt x="251776" y="89416"/>
                  </a:lnTo>
                  <a:lnTo>
                    <a:pt x="267444" y="91553"/>
                  </a:lnTo>
                  <a:lnTo>
                    <a:pt x="279388" y="96806"/>
                  </a:lnTo>
                  <a:lnTo>
                    <a:pt x="287969" y="103437"/>
                  </a:lnTo>
                  <a:lnTo>
                    <a:pt x="292236" y="108240"/>
                  </a:lnTo>
                  <a:lnTo>
                    <a:pt x="254130" y="108240"/>
                  </a:lnTo>
                  <a:lnTo>
                    <a:pt x="239069" y="111094"/>
                  </a:lnTo>
                  <a:lnTo>
                    <a:pt x="226297" y="119601"/>
                  </a:lnTo>
                  <a:lnTo>
                    <a:pt x="217441" y="133678"/>
                  </a:lnTo>
                  <a:lnTo>
                    <a:pt x="214128" y="153242"/>
                  </a:lnTo>
                  <a:lnTo>
                    <a:pt x="216821" y="171455"/>
                  </a:lnTo>
                  <a:lnTo>
                    <a:pt x="224643" y="186001"/>
                  </a:lnTo>
                  <a:lnTo>
                    <a:pt x="237208" y="195639"/>
                  </a:lnTo>
                  <a:lnTo>
                    <a:pt x="254130" y="199127"/>
                  </a:lnTo>
                  <a:lnTo>
                    <a:pt x="291923" y="199127"/>
                  </a:lnTo>
                  <a:lnTo>
                    <a:pt x="287059" y="204426"/>
                  </a:lnTo>
                  <a:lnTo>
                    <a:pt x="278065" y="211076"/>
                  </a:lnTo>
                  <a:lnTo>
                    <a:pt x="266368" y="216016"/>
                  </a:lnTo>
                  <a:lnTo>
                    <a:pt x="251776" y="217951"/>
                  </a:lnTo>
                  <a:close/>
                </a:path>
                <a:path w="1951355" h="218439">
                  <a:moveTo>
                    <a:pt x="314721" y="109711"/>
                  </a:moveTo>
                  <a:lnTo>
                    <a:pt x="293543" y="109711"/>
                  </a:lnTo>
                  <a:lnTo>
                    <a:pt x="293543" y="92357"/>
                  </a:lnTo>
                  <a:lnTo>
                    <a:pt x="314721" y="92357"/>
                  </a:lnTo>
                  <a:lnTo>
                    <a:pt x="314721" y="109711"/>
                  </a:lnTo>
                  <a:close/>
                </a:path>
                <a:path w="1951355" h="218439">
                  <a:moveTo>
                    <a:pt x="291923" y="199127"/>
                  </a:moveTo>
                  <a:lnTo>
                    <a:pt x="254130" y="199127"/>
                  </a:lnTo>
                  <a:lnTo>
                    <a:pt x="271391" y="195395"/>
                  </a:lnTo>
                  <a:lnTo>
                    <a:pt x="284131" y="185376"/>
                  </a:lnTo>
                  <a:lnTo>
                    <a:pt x="292017" y="170835"/>
                  </a:lnTo>
                  <a:lnTo>
                    <a:pt x="294720" y="153536"/>
                  </a:lnTo>
                  <a:lnTo>
                    <a:pt x="291025" y="133182"/>
                  </a:lnTo>
                  <a:lnTo>
                    <a:pt x="281484" y="119086"/>
                  </a:lnTo>
                  <a:lnTo>
                    <a:pt x="268413" y="110892"/>
                  </a:lnTo>
                  <a:lnTo>
                    <a:pt x="254130" y="108240"/>
                  </a:lnTo>
                  <a:lnTo>
                    <a:pt x="292236" y="108240"/>
                  </a:lnTo>
                  <a:lnTo>
                    <a:pt x="293543" y="109711"/>
                  </a:lnTo>
                  <a:lnTo>
                    <a:pt x="314721" y="109711"/>
                  </a:lnTo>
                  <a:lnTo>
                    <a:pt x="314721" y="197362"/>
                  </a:lnTo>
                  <a:lnTo>
                    <a:pt x="293543" y="197362"/>
                  </a:lnTo>
                  <a:lnTo>
                    <a:pt x="291923" y="199127"/>
                  </a:lnTo>
                  <a:close/>
                </a:path>
                <a:path w="1951355" h="218439">
                  <a:moveTo>
                    <a:pt x="314721" y="214422"/>
                  </a:moveTo>
                  <a:lnTo>
                    <a:pt x="293543" y="214422"/>
                  </a:lnTo>
                  <a:lnTo>
                    <a:pt x="293543" y="197362"/>
                  </a:lnTo>
                  <a:lnTo>
                    <a:pt x="314721" y="197362"/>
                  </a:lnTo>
                  <a:lnTo>
                    <a:pt x="314721" y="214422"/>
                  </a:lnTo>
                  <a:close/>
                </a:path>
                <a:path w="1951355" h="218439">
                  <a:moveTo>
                    <a:pt x="447235" y="106475"/>
                  </a:moveTo>
                  <a:lnTo>
                    <a:pt x="377077" y="106475"/>
                  </a:lnTo>
                  <a:lnTo>
                    <a:pt x="381305" y="101700"/>
                  </a:lnTo>
                  <a:lnTo>
                    <a:pt x="388401" y="96070"/>
                  </a:lnTo>
                  <a:lnTo>
                    <a:pt x="398585" y="91378"/>
                  </a:lnTo>
                  <a:lnTo>
                    <a:pt x="412078" y="89416"/>
                  </a:lnTo>
                  <a:lnTo>
                    <a:pt x="422594" y="90505"/>
                  </a:lnTo>
                  <a:lnTo>
                    <a:pt x="432226" y="93717"/>
                  </a:lnTo>
                  <a:lnTo>
                    <a:pt x="440536" y="98970"/>
                  </a:lnTo>
                  <a:lnTo>
                    <a:pt x="447080" y="106181"/>
                  </a:lnTo>
                  <a:lnTo>
                    <a:pt x="447235" y="106475"/>
                  </a:lnTo>
                  <a:close/>
                </a:path>
                <a:path w="1951355" h="218439">
                  <a:moveTo>
                    <a:pt x="377077" y="214422"/>
                  </a:moveTo>
                  <a:lnTo>
                    <a:pt x="355899" y="214422"/>
                  </a:lnTo>
                  <a:lnTo>
                    <a:pt x="355899" y="92357"/>
                  </a:lnTo>
                  <a:lnTo>
                    <a:pt x="377077" y="92357"/>
                  </a:lnTo>
                  <a:lnTo>
                    <a:pt x="377077" y="106475"/>
                  </a:lnTo>
                  <a:lnTo>
                    <a:pt x="447235" y="106475"/>
                  </a:lnTo>
                  <a:lnTo>
                    <a:pt x="448164" y="108240"/>
                  </a:lnTo>
                  <a:lnTo>
                    <a:pt x="400019" y="108240"/>
                  </a:lnTo>
                  <a:lnTo>
                    <a:pt x="392077" y="110299"/>
                  </a:lnTo>
                  <a:lnTo>
                    <a:pt x="377077" y="150595"/>
                  </a:lnTo>
                  <a:lnTo>
                    <a:pt x="377077" y="214422"/>
                  </a:lnTo>
                  <a:close/>
                </a:path>
                <a:path w="1951355" h="218439">
                  <a:moveTo>
                    <a:pt x="454139" y="214422"/>
                  </a:moveTo>
                  <a:lnTo>
                    <a:pt x="432962" y="214422"/>
                  </a:lnTo>
                  <a:lnTo>
                    <a:pt x="432962" y="132065"/>
                  </a:lnTo>
                  <a:lnTo>
                    <a:pt x="432374" y="123535"/>
                  </a:lnTo>
                  <a:lnTo>
                    <a:pt x="423255" y="111770"/>
                  </a:lnTo>
                  <a:lnTo>
                    <a:pt x="416785" y="108240"/>
                  </a:lnTo>
                  <a:lnTo>
                    <a:pt x="448164" y="108240"/>
                  </a:lnTo>
                  <a:lnTo>
                    <a:pt x="450789" y="113227"/>
                  </a:lnTo>
                  <a:lnTo>
                    <a:pt x="452926" y="120851"/>
                  </a:lnTo>
                  <a:lnTo>
                    <a:pt x="453905" y="129303"/>
                  </a:lnTo>
                  <a:lnTo>
                    <a:pt x="454032" y="134455"/>
                  </a:lnTo>
                  <a:lnTo>
                    <a:pt x="454139" y="214422"/>
                  </a:lnTo>
                  <a:close/>
                </a:path>
                <a:path w="1951355" h="218439">
                  <a:moveTo>
                    <a:pt x="608853" y="109711"/>
                  </a:moveTo>
                  <a:lnTo>
                    <a:pt x="587675" y="109711"/>
                  </a:lnTo>
                  <a:lnTo>
                    <a:pt x="587675" y="0"/>
                  </a:lnTo>
                  <a:lnTo>
                    <a:pt x="608853" y="0"/>
                  </a:lnTo>
                  <a:lnTo>
                    <a:pt x="608853" y="109711"/>
                  </a:lnTo>
                  <a:close/>
                </a:path>
                <a:path w="1951355" h="218439">
                  <a:moveTo>
                    <a:pt x="545908" y="217951"/>
                  </a:moveTo>
                  <a:lnTo>
                    <a:pt x="523596" y="213879"/>
                  </a:lnTo>
                  <a:lnTo>
                    <a:pt x="504620" y="201701"/>
                  </a:lnTo>
                  <a:lnTo>
                    <a:pt x="491434" y="181470"/>
                  </a:lnTo>
                  <a:lnTo>
                    <a:pt x="486494" y="153242"/>
                  </a:lnTo>
                  <a:lnTo>
                    <a:pt x="491393" y="125525"/>
                  </a:lnTo>
                  <a:lnTo>
                    <a:pt x="504509" y="105556"/>
                  </a:lnTo>
                  <a:lnTo>
                    <a:pt x="523472" y="93474"/>
                  </a:lnTo>
                  <a:lnTo>
                    <a:pt x="545908" y="89416"/>
                  </a:lnTo>
                  <a:lnTo>
                    <a:pt x="561576" y="91553"/>
                  </a:lnTo>
                  <a:lnTo>
                    <a:pt x="573520" y="96806"/>
                  </a:lnTo>
                  <a:lnTo>
                    <a:pt x="582101" y="103437"/>
                  </a:lnTo>
                  <a:lnTo>
                    <a:pt x="586368" y="108240"/>
                  </a:lnTo>
                  <a:lnTo>
                    <a:pt x="548262" y="108240"/>
                  </a:lnTo>
                  <a:lnTo>
                    <a:pt x="533201" y="111094"/>
                  </a:lnTo>
                  <a:lnTo>
                    <a:pt x="520429" y="119601"/>
                  </a:lnTo>
                  <a:lnTo>
                    <a:pt x="511573" y="133678"/>
                  </a:lnTo>
                  <a:lnTo>
                    <a:pt x="508260" y="153242"/>
                  </a:lnTo>
                  <a:lnTo>
                    <a:pt x="510953" y="171455"/>
                  </a:lnTo>
                  <a:lnTo>
                    <a:pt x="518775" y="186001"/>
                  </a:lnTo>
                  <a:lnTo>
                    <a:pt x="531340" y="195639"/>
                  </a:lnTo>
                  <a:lnTo>
                    <a:pt x="548262" y="199127"/>
                  </a:lnTo>
                  <a:lnTo>
                    <a:pt x="586055" y="199127"/>
                  </a:lnTo>
                  <a:lnTo>
                    <a:pt x="581191" y="204426"/>
                  </a:lnTo>
                  <a:lnTo>
                    <a:pt x="572197" y="211076"/>
                  </a:lnTo>
                  <a:lnTo>
                    <a:pt x="560500" y="216016"/>
                  </a:lnTo>
                  <a:lnTo>
                    <a:pt x="545908" y="217951"/>
                  </a:lnTo>
                  <a:close/>
                </a:path>
                <a:path w="1951355" h="218439">
                  <a:moveTo>
                    <a:pt x="586055" y="199127"/>
                  </a:moveTo>
                  <a:lnTo>
                    <a:pt x="548262" y="199127"/>
                  </a:lnTo>
                  <a:lnTo>
                    <a:pt x="565523" y="195395"/>
                  </a:lnTo>
                  <a:lnTo>
                    <a:pt x="578263" y="185376"/>
                  </a:lnTo>
                  <a:lnTo>
                    <a:pt x="586149" y="170835"/>
                  </a:lnTo>
                  <a:lnTo>
                    <a:pt x="588852" y="153536"/>
                  </a:lnTo>
                  <a:lnTo>
                    <a:pt x="585157" y="133182"/>
                  </a:lnTo>
                  <a:lnTo>
                    <a:pt x="575616" y="119086"/>
                  </a:lnTo>
                  <a:lnTo>
                    <a:pt x="562545" y="110892"/>
                  </a:lnTo>
                  <a:lnTo>
                    <a:pt x="548262" y="108240"/>
                  </a:lnTo>
                  <a:lnTo>
                    <a:pt x="586368" y="108240"/>
                  </a:lnTo>
                  <a:lnTo>
                    <a:pt x="587675" y="109711"/>
                  </a:lnTo>
                  <a:lnTo>
                    <a:pt x="608853" y="109711"/>
                  </a:lnTo>
                  <a:lnTo>
                    <a:pt x="608853" y="197362"/>
                  </a:lnTo>
                  <a:lnTo>
                    <a:pt x="587675" y="197362"/>
                  </a:lnTo>
                  <a:lnTo>
                    <a:pt x="586055" y="199127"/>
                  </a:lnTo>
                  <a:close/>
                </a:path>
                <a:path w="1951355" h="218439">
                  <a:moveTo>
                    <a:pt x="608853" y="214422"/>
                  </a:moveTo>
                  <a:lnTo>
                    <a:pt x="587675" y="214422"/>
                  </a:lnTo>
                  <a:lnTo>
                    <a:pt x="587675" y="197362"/>
                  </a:lnTo>
                  <a:lnTo>
                    <a:pt x="608853" y="197362"/>
                  </a:lnTo>
                  <a:lnTo>
                    <a:pt x="608853" y="214422"/>
                  </a:lnTo>
                  <a:close/>
                </a:path>
                <a:path w="1951355" h="218439">
                  <a:moveTo>
                    <a:pt x="668267" y="214422"/>
                  </a:moveTo>
                  <a:lnTo>
                    <a:pt x="647090" y="214422"/>
                  </a:lnTo>
                  <a:lnTo>
                    <a:pt x="647090" y="92357"/>
                  </a:lnTo>
                  <a:lnTo>
                    <a:pt x="668267" y="92357"/>
                  </a:lnTo>
                  <a:lnTo>
                    <a:pt x="668267" y="214422"/>
                  </a:lnTo>
                  <a:close/>
                </a:path>
                <a:path w="1951355" h="218439">
                  <a:moveTo>
                    <a:pt x="665914" y="61179"/>
                  </a:moveTo>
                  <a:lnTo>
                    <a:pt x="649443" y="61179"/>
                  </a:lnTo>
                  <a:lnTo>
                    <a:pt x="642678" y="54414"/>
                  </a:lnTo>
                  <a:lnTo>
                    <a:pt x="642678" y="37943"/>
                  </a:lnTo>
                  <a:lnTo>
                    <a:pt x="649443" y="31177"/>
                  </a:lnTo>
                  <a:lnTo>
                    <a:pt x="665914" y="31177"/>
                  </a:lnTo>
                  <a:lnTo>
                    <a:pt x="672679" y="37943"/>
                  </a:lnTo>
                  <a:lnTo>
                    <a:pt x="672679" y="54414"/>
                  </a:lnTo>
                  <a:lnTo>
                    <a:pt x="665914" y="61179"/>
                  </a:lnTo>
                  <a:close/>
                </a:path>
                <a:path w="1951355" h="218439">
                  <a:moveTo>
                    <a:pt x="730035" y="214422"/>
                  </a:moveTo>
                  <a:lnTo>
                    <a:pt x="708858" y="214422"/>
                  </a:lnTo>
                  <a:lnTo>
                    <a:pt x="708858" y="0"/>
                  </a:lnTo>
                  <a:lnTo>
                    <a:pt x="730035" y="0"/>
                  </a:lnTo>
                  <a:lnTo>
                    <a:pt x="730035" y="109417"/>
                  </a:lnTo>
                  <a:lnTo>
                    <a:pt x="763677" y="109417"/>
                  </a:lnTo>
                  <a:lnTo>
                    <a:pt x="754793" y="111227"/>
                  </a:lnTo>
                  <a:lnTo>
                    <a:pt x="741764" y="120005"/>
                  </a:lnTo>
                  <a:lnTo>
                    <a:pt x="732430" y="134298"/>
                  </a:lnTo>
                  <a:lnTo>
                    <a:pt x="728859" y="153831"/>
                  </a:lnTo>
                  <a:lnTo>
                    <a:pt x="731731" y="171455"/>
                  </a:lnTo>
                  <a:lnTo>
                    <a:pt x="739925" y="185854"/>
                  </a:lnTo>
                  <a:lnTo>
                    <a:pt x="752807" y="195565"/>
                  </a:lnTo>
                  <a:lnTo>
                    <a:pt x="761352" y="197362"/>
                  </a:lnTo>
                  <a:lnTo>
                    <a:pt x="730035" y="197362"/>
                  </a:lnTo>
                  <a:lnTo>
                    <a:pt x="730035" y="214422"/>
                  </a:lnTo>
                  <a:close/>
                </a:path>
                <a:path w="1951355" h="218439">
                  <a:moveTo>
                    <a:pt x="763677" y="109417"/>
                  </a:moveTo>
                  <a:lnTo>
                    <a:pt x="730035" y="109417"/>
                  </a:lnTo>
                  <a:lnTo>
                    <a:pt x="741401" y="98722"/>
                  </a:lnTo>
                  <a:lnTo>
                    <a:pt x="753014" y="92688"/>
                  </a:lnTo>
                  <a:lnTo>
                    <a:pt x="763580" y="90018"/>
                  </a:lnTo>
                  <a:lnTo>
                    <a:pt x="771802" y="89416"/>
                  </a:lnTo>
                  <a:lnTo>
                    <a:pt x="797217" y="94894"/>
                  </a:lnTo>
                  <a:lnTo>
                    <a:pt x="814339" y="108240"/>
                  </a:lnTo>
                  <a:lnTo>
                    <a:pt x="769449" y="108240"/>
                  </a:lnTo>
                  <a:lnTo>
                    <a:pt x="763677" y="109417"/>
                  </a:lnTo>
                  <a:close/>
                </a:path>
                <a:path w="1951355" h="218439">
                  <a:moveTo>
                    <a:pt x="815176" y="199127"/>
                  </a:moveTo>
                  <a:lnTo>
                    <a:pt x="769743" y="199127"/>
                  </a:lnTo>
                  <a:lnTo>
                    <a:pt x="786371" y="195528"/>
                  </a:lnTo>
                  <a:lnTo>
                    <a:pt x="798862" y="185781"/>
                  </a:lnTo>
                  <a:lnTo>
                    <a:pt x="806721" y="171455"/>
                  </a:lnTo>
                  <a:lnTo>
                    <a:pt x="809451" y="154125"/>
                  </a:lnTo>
                  <a:lnTo>
                    <a:pt x="805972" y="134298"/>
                  </a:lnTo>
                  <a:lnTo>
                    <a:pt x="796840" y="119932"/>
                  </a:lnTo>
                  <a:lnTo>
                    <a:pt x="784013" y="111191"/>
                  </a:lnTo>
                  <a:lnTo>
                    <a:pt x="769449" y="108240"/>
                  </a:lnTo>
                  <a:lnTo>
                    <a:pt x="814339" y="108240"/>
                  </a:lnTo>
                  <a:lnTo>
                    <a:pt x="815848" y="109417"/>
                  </a:lnTo>
                  <a:lnTo>
                    <a:pt x="827310" y="130116"/>
                  </a:lnTo>
                  <a:lnTo>
                    <a:pt x="831217" y="154125"/>
                  </a:lnTo>
                  <a:lnTo>
                    <a:pt x="827283" y="178243"/>
                  </a:lnTo>
                  <a:lnTo>
                    <a:pt x="815848" y="198612"/>
                  </a:lnTo>
                  <a:lnTo>
                    <a:pt x="815176" y="199127"/>
                  </a:lnTo>
                  <a:close/>
                </a:path>
                <a:path w="1951355" h="218439">
                  <a:moveTo>
                    <a:pt x="772684" y="217951"/>
                  </a:moveTo>
                  <a:lnTo>
                    <a:pt x="758989" y="216389"/>
                  </a:lnTo>
                  <a:lnTo>
                    <a:pt x="747389" y="212069"/>
                  </a:lnTo>
                  <a:lnTo>
                    <a:pt x="737774" y="205543"/>
                  </a:lnTo>
                  <a:lnTo>
                    <a:pt x="730035" y="197362"/>
                  </a:lnTo>
                  <a:lnTo>
                    <a:pt x="761352" y="197362"/>
                  </a:lnTo>
                  <a:lnTo>
                    <a:pt x="769743" y="199127"/>
                  </a:lnTo>
                  <a:lnTo>
                    <a:pt x="815176" y="199127"/>
                  </a:lnTo>
                  <a:lnTo>
                    <a:pt x="797465" y="212694"/>
                  </a:lnTo>
                  <a:lnTo>
                    <a:pt x="772684" y="217951"/>
                  </a:lnTo>
                  <a:close/>
                </a:path>
                <a:path w="1951355" h="218439">
                  <a:moveTo>
                    <a:pt x="913279" y="217951"/>
                  </a:moveTo>
                  <a:lnTo>
                    <a:pt x="875925" y="202656"/>
                  </a:lnTo>
                  <a:lnTo>
                    <a:pt x="864748" y="165890"/>
                  </a:lnTo>
                  <a:lnTo>
                    <a:pt x="864748" y="92357"/>
                  </a:lnTo>
                  <a:lnTo>
                    <a:pt x="885925" y="92357"/>
                  </a:lnTo>
                  <a:lnTo>
                    <a:pt x="886017" y="170150"/>
                  </a:lnTo>
                  <a:lnTo>
                    <a:pt x="886660" y="176957"/>
                  </a:lnTo>
                  <a:lnTo>
                    <a:pt x="888407" y="183598"/>
                  </a:lnTo>
                  <a:lnTo>
                    <a:pt x="891808" y="189715"/>
                  </a:lnTo>
                  <a:lnTo>
                    <a:pt x="895043" y="193832"/>
                  </a:lnTo>
                  <a:lnTo>
                    <a:pt x="901514" y="199127"/>
                  </a:lnTo>
                  <a:lnTo>
                    <a:pt x="953179" y="199127"/>
                  </a:lnTo>
                  <a:lnTo>
                    <a:pt x="950634" y="202656"/>
                  </a:lnTo>
                  <a:lnTo>
                    <a:pt x="941902" y="209886"/>
                  </a:lnTo>
                  <a:lnTo>
                    <a:pt x="932398" y="214606"/>
                  </a:lnTo>
                  <a:lnTo>
                    <a:pt x="922673" y="217175"/>
                  </a:lnTo>
                  <a:lnTo>
                    <a:pt x="913279" y="217951"/>
                  </a:lnTo>
                  <a:close/>
                </a:path>
                <a:path w="1951355" h="218439">
                  <a:moveTo>
                    <a:pt x="953179" y="199127"/>
                  </a:moveTo>
                  <a:lnTo>
                    <a:pt x="925045" y="199127"/>
                  </a:lnTo>
                  <a:lnTo>
                    <a:pt x="931516" y="193832"/>
                  </a:lnTo>
                  <a:lnTo>
                    <a:pt x="934751" y="189715"/>
                  </a:lnTo>
                  <a:lnTo>
                    <a:pt x="938152" y="183598"/>
                  </a:lnTo>
                  <a:lnTo>
                    <a:pt x="939898" y="176957"/>
                  </a:lnTo>
                  <a:lnTo>
                    <a:pt x="940542" y="170150"/>
                  </a:lnTo>
                  <a:lnTo>
                    <a:pt x="940634" y="92357"/>
                  </a:lnTo>
                  <a:lnTo>
                    <a:pt x="961811" y="92357"/>
                  </a:lnTo>
                  <a:lnTo>
                    <a:pt x="961811" y="165890"/>
                  </a:lnTo>
                  <a:lnTo>
                    <a:pt x="961430" y="176474"/>
                  </a:lnTo>
                  <a:lnTo>
                    <a:pt x="959863" y="185928"/>
                  </a:lnTo>
                  <a:lnTo>
                    <a:pt x="956475" y="194554"/>
                  </a:lnTo>
                  <a:lnTo>
                    <a:pt x="953179" y="199127"/>
                  </a:lnTo>
                  <a:close/>
                </a:path>
                <a:path w="1951355" h="218439">
                  <a:moveTo>
                    <a:pt x="1024167" y="214422"/>
                  </a:moveTo>
                  <a:lnTo>
                    <a:pt x="1002990" y="214422"/>
                  </a:lnTo>
                  <a:lnTo>
                    <a:pt x="1002990" y="0"/>
                  </a:lnTo>
                  <a:lnTo>
                    <a:pt x="1024167" y="0"/>
                  </a:lnTo>
                  <a:lnTo>
                    <a:pt x="1024167" y="214422"/>
                  </a:lnTo>
                  <a:close/>
                </a:path>
                <a:path w="1951355" h="218439">
                  <a:moveTo>
                    <a:pt x="1113583" y="217951"/>
                  </a:moveTo>
                  <a:lnTo>
                    <a:pt x="1091271" y="213879"/>
                  </a:lnTo>
                  <a:lnTo>
                    <a:pt x="1072294" y="201701"/>
                  </a:lnTo>
                  <a:lnTo>
                    <a:pt x="1059109" y="181470"/>
                  </a:lnTo>
                  <a:lnTo>
                    <a:pt x="1054169" y="153242"/>
                  </a:lnTo>
                  <a:lnTo>
                    <a:pt x="1059068" y="125525"/>
                  </a:lnTo>
                  <a:lnTo>
                    <a:pt x="1072184" y="105556"/>
                  </a:lnTo>
                  <a:lnTo>
                    <a:pt x="1091147" y="93474"/>
                  </a:lnTo>
                  <a:lnTo>
                    <a:pt x="1113583" y="89416"/>
                  </a:lnTo>
                  <a:lnTo>
                    <a:pt x="1129250" y="91553"/>
                  </a:lnTo>
                  <a:lnTo>
                    <a:pt x="1141195" y="96806"/>
                  </a:lnTo>
                  <a:lnTo>
                    <a:pt x="1149775" y="103437"/>
                  </a:lnTo>
                  <a:lnTo>
                    <a:pt x="1154043" y="108240"/>
                  </a:lnTo>
                  <a:lnTo>
                    <a:pt x="1115936" y="108240"/>
                  </a:lnTo>
                  <a:lnTo>
                    <a:pt x="1100876" y="111094"/>
                  </a:lnTo>
                  <a:lnTo>
                    <a:pt x="1088104" y="119601"/>
                  </a:lnTo>
                  <a:lnTo>
                    <a:pt x="1079248" y="133678"/>
                  </a:lnTo>
                  <a:lnTo>
                    <a:pt x="1075934" y="153242"/>
                  </a:lnTo>
                  <a:lnTo>
                    <a:pt x="1078628" y="171455"/>
                  </a:lnTo>
                  <a:lnTo>
                    <a:pt x="1086450" y="186001"/>
                  </a:lnTo>
                  <a:lnTo>
                    <a:pt x="1099015" y="195639"/>
                  </a:lnTo>
                  <a:lnTo>
                    <a:pt x="1115936" y="199127"/>
                  </a:lnTo>
                  <a:lnTo>
                    <a:pt x="1153730" y="199127"/>
                  </a:lnTo>
                  <a:lnTo>
                    <a:pt x="1148865" y="204426"/>
                  </a:lnTo>
                  <a:lnTo>
                    <a:pt x="1139871" y="211076"/>
                  </a:lnTo>
                  <a:lnTo>
                    <a:pt x="1128175" y="216016"/>
                  </a:lnTo>
                  <a:lnTo>
                    <a:pt x="1113583" y="217951"/>
                  </a:lnTo>
                  <a:close/>
                </a:path>
                <a:path w="1951355" h="218439">
                  <a:moveTo>
                    <a:pt x="1176528" y="109711"/>
                  </a:moveTo>
                  <a:lnTo>
                    <a:pt x="1155350" y="109711"/>
                  </a:lnTo>
                  <a:lnTo>
                    <a:pt x="1155350" y="92357"/>
                  </a:lnTo>
                  <a:lnTo>
                    <a:pt x="1176528" y="92357"/>
                  </a:lnTo>
                  <a:lnTo>
                    <a:pt x="1176528" y="109711"/>
                  </a:lnTo>
                  <a:close/>
                </a:path>
                <a:path w="1951355" h="218439">
                  <a:moveTo>
                    <a:pt x="1153730" y="199127"/>
                  </a:moveTo>
                  <a:lnTo>
                    <a:pt x="1115936" y="199127"/>
                  </a:lnTo>
                  <a:lnTo>
                    <a:pt x="1133198" y="195395"/>
                  </a:lnTo>
                  <a:lnTo>
                    <a:pt x="1145938" y="185376"/>
                  </a:lnTo>
                  <a:lnTo>
                    <a:pt x="1153824" y="170835"/>
                  </a:lnTo>
                  <a:lnTo>
                    <a:pt x="1156527" y="153536"/>
                  </a:lnTo>
                  <a:lnTo>
                    <a:pt x="1152831" y="133182"/>
                  </a:lnTo>
                  <a:lnTo>
                    <a:pt x="1143291" y="119086"/>
                  </a:lnTo>
                  <a:lnTo>
                    <a:pt x="1130220" y="110892"/>
                  </a:lnTo>
                  <a:lnTo>
                    <a:pt x="1115936" y="108240"/>
                  </a:lnTo>
                  <a:lnTo>
                    <a:pt x="1154043" y="108240"/>
                  </a:lnTo>
                  <a:lnTo>
                    <a:pt x="1155350" y="109711"/>
                  </a:lnTo>
                  <a:lnTo>
                    <a:pt x="1176528" y="109711"/>
                  </a:lnTo>
                  <a:lnTo>
                    <a:pt x="1176528" y="197362"/>
                  </a:lnTo>
                  <a:lnTo>
                    <a:pt x="1155350" y="197362"/>
                  </a:lnTo>
                  <a:lnTo>
                    <a:pt x="1153730" y="199127"/>
                  </a:lnTo>
                  <a:close/>
                </a:path>
                <a:path w="1951355" h="218439">
                  <a:moveTo>
                    <a:pt x="1176528" y="214422"/>
                  </a:moveTo>
                  <a:lnTo>
                    <a:pt x="1155350" y="214422"/>
                  </a:lnTo>
                  <a:lnTo>
                    <a:pt x="1155350" y="197362"/>
                  </a:lnTo>
                  <a:lnTo>
                    <a:pt x="1176528" y="197362"/>
                  </a:lnTo>
                  <a:lnTo>
                    <a:pt x="1176528" y="214422"/>
                  </a:lnTo>
                  <a:close/>
                </a:path>
                <a:path w="1951355" h="218439">
                  <a:moveTo>
                    <a:pt x="1279510" y="105593"/>
                  </a:moveTo>
                  <a:lnTo>
                    <a:pt x="1238883" y="105593"/>
                  </a:lnTo>
                  <a:lnTo>
                    <a:pt x="1241756" y="101700"/>
                  </a:lnTo>
                  <a:lnTo>
                    <a:pt x="1247303" y="96291"/>
                  </a:lnTo>
                  <a:lnTo>
                    <a:pt x="1255553" y="91488"/>
                  </a:lnTo>
                  <a:lnTo>
                    <a:pt x="1266532" y="89416"/>
                  </a:lnTo>
                  <a:lnTo>
                    <a:pt x="1273003" y="89416"/>
                  </a:lnTo>
                  <a:lnTo>
                    <a:pt x="1280062" y="91769"/>
                  </a:lnTo>
                  <a:lnTo>
                    <a:pt x="1285356" y="94416"/>
                  </a:lnTo>
                  <a:lnTo>
                    <a:pt x="1279510" y="105593"/>
                  </a:lnTo>
                  <a:close/>
                </a:path>
                <a:path w="1951355" h="218439">
                  <a:moveTo>
                    <a:pt x="1238883" y="214422"/>
                  </a:moveTo>
                  <a:lnTo>
                    <a:pt x="1217706" y="214422"/>
                  </a:lnTo>
                  <a:lnTo>
                    <a:pt x="1217706" y="92357"/>
                  </a:lnTo>
                  <a:lnTo>
                    <a:pt x="1238883" y="92357"/>
                  </a:lnTo>
                  <a:lnTo>
                    <a:pt x="1238883" y="105593"/>
                  </a:lnTo>
                  <a:lnTo>
                    <a:pt x="1279510" y="105593"/>
                  </a:lnTo>
                  <a:lnTo>
                    <a:pt x="1277510" y="109417"/>
                  </a:lnTo>
                  <a:lnTo>
                    <a:pt x="1254472" y="109417"/>
                  </a:lnTo>
                  <a:lnTo>
                    <a:pt x="1249178" y="112946"/>
                  </a:lnTo>
                  <a:lnTo>
                    <a:pt x="1238883" y="150007"/>
                  </a:lnTo>
                  <a:lnTo>
                    <a:pt x="1238883" y="214422"/>
                  </a:lnTo>
                  <a:close/>
                </a:path>
                <a:path w="1951355" h="218439">
                  <a:moveTo>
                    <a:pt x="1275356" y="113534"/>
                  </a:moveTo>
                  <a:lnTo>
                    <a:pt x="1270650" y="110299"/>
                  </a:lnTo>
                  <a:lnTo>
                    <a:pt x="1266238" y="109417"/>
                  </a:lnTo>
                  <a:lnTo>
                    <a:pt x="1277510" y="109417"/>
                  </a:lnTo>
                  <a:lnTo>
                    <a:pt x="1275356" y="113534"/>
                  </a:lnTo>
                  <a:close/>
                </a:path>
                <a:path w="1951355" h="218439">
                  <a:moveTo>
                    <a:pt x="1459049" y="106475"/>
                  </a:moveTo>
                  <a:lnTo>
                    <a:pt x="1388891" y="106475"/>
                  </a:lnTo>
                  <a:lnTo>
                    <a:pt x="1393119" y="101700"/>
                  </a:lnTo>
                  <a:lnTo>
                    <a:pt x="1400215" y="96070"/>
                  </a:lnTo>
                  <a:lnTo>
                    <a:pt x="1410399" y="91378"/>
                  </a:lnTo>
                  <a:lnTo>
                    <a:pt x="1423893" y="89416"/>
                  </a:lnTo>
                  <a:lnTo>
                    <a:pt x="1434408" y="90505"/>
                  </a:lnTo>
                  <a:lnTo>
                    <a:pt x="1444041" y="93717"/>
                  </a:lnTo>
                  <a:lnTo>
                    <a:pt x="1452350" y="98970"/>
                  </a:lnTo>
                  <a:lnTo>
                    <a:pt x="1458894" y="106181"/>
                  </a:lnTo>
                  <a:lnTo>
                    <a:pt x="1459049" y="106475"/>
                  </a:lnTo>
                  <a:close/>
                </a:path>
                <a:path w="1951355" h="218439">
                  <a:moveTo>
                    <a:pt x="1388891" y="214422"/>
                  </a:moveTo>
                  <a:lnTo>
                    <a:pt x="1367713" y="214422"/>
                  </a:lnTo>
                  <a:lnTo>
                    <a:pt x="1367713" y="92357"/>
                  </a:lnTo>
                  <a:lnTo>
                    <a:pt x="1388891" y="92357"/>
                  </a:lnTo>
                  <a:lnTo>
                    <a:pt x="1388891" y="106475"/>
                  </a:lnTo>
                  <a:lnTo>
                    <a:pt x="1459049" y="106475"/>
                  </a:lnTo>
                  <a:lnTo>
                    <a:pt x="1459978" y="108240"/>
                  </a:lnTo>
                  <a:lnTo>
                    <a:pt x="1411833" y="108240"/>
                  </a:lnTo>
                  <a:lnTo>
                    <a:pt x="1403892" y="110299"/>
                  </a:lnTo>
                  <a:lnTo>
                    <a:pt x="1388891" y="150595"/>
                  </a:lnTo>
                  <a:lnTo>
                    <a:pt x="1388891" y="214422"/>
                  </a:lnTo>
                  <a:close/>
                </a:path>
                <a:path w="1951355" h="218439">
                  <a:moveTo>
                    <a:pt x="1465953" y="214422"/>
                  </a:moveTo>
                  <a:lnTo>
                    <a:pt x="1444776" y="214422"/>
                  </a:lnTo>
                  <a:lnTo>
                    <a:pt x="1444776" y="132065"/>
                  </a:lnTo>
                  <a:lnTo>
                    <a:pt x="1444188" y="123535"/>
                  </a:lnTo>
                  <a:lnTo>
                    <a:pt x="1435070" y="111770"/>
                  </a:lnTo>
                  <a:lnTo>
                    <a:pt x="1428599" y="108240"/>
                  </a:lnTo>
                  <a:lnTo>
                    <a:pt x="1459978" y="108240"/>
                  </a:lnTo>
                  <a:lnTo>
                    <a:pt x="1462603" y="113227"/>
                  </a:lnTo>
                  <a:lnTo>
                    <a:pt x="1464740" y="120851"/>
                  </a:lnTo>
                  <a:lnTo>
                    <a:pt x="1465719" y="129303"/>
                  </a:lnTo>
                  <a:lnTo>
                    <a:pt x="1465846" y="134455"/>
                  </a:lnTo>
                  <a:lnTo>
                    <a:pt x="1465953" y="214422"/>
                  </a:lnTo>
                  <a:close/>
                </a:path>
                <a:path w="1951355" h="218439">
                  <a:moveTo>
                    <a:pt x="1563017" y="217951"/>
                  </a:moveTo>
                  <a:lnTo>
                    <a:pt x="1537271" y="213144"/>
                  </a:lnTo>
                  <a:lnTo>
                    <a:pt x="1516765" y="199789"/>
                  </a:lnTo>
                  <a:lnTo>
                    <a:pt x="1503207" y="179484"/>
                  </a:lnTo>
                  <a:lnTo>
                    <a:pt x="1498308" y="153831"/>
                  </a:lnTo>
                  <a:lnTo>
                    <a:pt x="1503166" y="128131"/>
                  </a:lnTo>
                  <a:lnTo>
                    <a:pt x="1516654" y="107725"/>
                  </a:lnTo>
                  <a:lnTo>
                    <a:pt x="1537147" y="94269"/>
                  </a:lnTo>
                  <a:lnTo>
                    <a:pt x="1563017" y="89416"/>
                  </a:lnTo>
                  <a:lnTo>
                    <a:pt x="1588887" y="94269"/>
                  </a:lnTo>
                  <a:lnTo>
                    <a:pt x="1609380" y="107725"/>
                  </a:lnTo>
                  <a:lnTo>
                    <a:pt x="1609720" y="108240"/>
                  </a:lnTo>
                  <a:lnTo>
                    <a:pt x="1563017" y="108240"/>
                  </a:lnTo>
                  <a:lnTo>
                    <a:pt x="1546876" y="111186"/>
                  </a:lnTo>
                  <a:lnTo>
                    <a:pt x="1533163" y="119895"/>
                  </a:lnTo>
                  <a:lnTo>
                    <a:pt x="1523640" y="134174"/>
                  </a:lnTo>
                  <a:lnTo>
                    <a:pt x="1520074" y="153831"/>
                  </a:lnTo>
                  <a:lnTo>
                    <a:pt x="1523723" y="173565"/>
                  </a:lnTo>
                  <a:lnTo>
                    <a:pt x="1533383" y="187729"/>
                  </a:lnTo>
                  <a:lnTo>
                    <a:pt x="1547125" y="196268"/>
                  </a:lnTo>
                  <a:lnTo>
                    <a:pt x="1563017" y="199127"/>
                  </a:lnTo>
                  <a:lnTo>
                    <a:pt x="1609711" y="199127"/>
                  </a:lnTo>
                  <a:lnTo>
                    <a:pt x="1609269" y="199789"/>
                  </a:lnTo>
                  <a:lnTo>
                    <a:pt x="1588763" y="213144"/>
                  </a:lnTo>
                  <a:lnTo>
                    <a:pt x="1563017" y="217951"/>
                  </a:lnTo>
                  <a:close/>
                </a:path>
                <a:path w="1951355" h="218439">
                  <a:moveTo>
                    <a:pt x="1609711" y="199127"/>
                  </a:moveTo>
                  <a:lnTo>
                    <a:pt x="1563017" y="199127"/>
                  </a:lnTo>
                  <a:lnTo>
                    <a:pt x="1579033" y="196227"/>
                  </a:lnTo>
                  <a:lnTo>
                    <a:pt x="1592761" y="187619"/>
                  </a:lnTo>
                  <a:lnTo>
                    <a:pt x="1602353" y="173441"/>
                  </a:lnTo>
                  <a:lnTo>
                    <a:pt x="1605960" y="153831"/>
                  </a:lnTo>
                  <a:lnTo>
                    <a:pt x="1602394" y="134050"/>
                  </a:lnTo>
                  <a:lnTo>
                    <a:pt x="1592871" y="119785"/>
                  </a:lnTo>
                  <a:lnTo>
                    <a:pt x="1579157" y="111145"/>
                  </a:lnTo>
                  <a:lnTo>
                    <a:pt x="1563017" y="108240"/>
                  </a:lnTo>
                  <a:lnTo>
                    <a:pt x="1609720" y="108240"/>
                  </a:lnTo>
                  <a:lnTo>
                    <a:pt x="1622868" y="128131"/>
                  </a:lnTo>
                  <a:lnTo>
                    <a:pt x="1627726" y="153831"/>
                  </a:lnTo>
                  <a:lnTo>
                    <a:pt x="1622827" y="179484"/>
                  </a:lnTo>
                  <a:lnTo>
                    <a:pt x="1609711" y="199127"/>
                  </a:lnTo>
                  <a:close/>
                </a:path>
                <a:path w="1951355" h="218439">
                  <a:moveTo>
                    <a:pt x="1680670" y="92357"/>
                  </a:moveTo>
                  <a:lnTo>
                    <a:pt x="1659492" y="92357"/>
                  </a:lnTo>
                  <a:lnTo>
                    <a:pt x="1659492" y="48237"/>
                  </a:lnTo>
                  <a:lnTo>
                    <a:pt x="1680670" y="48237"/>
                  </a:lnTo>
                  <a:lnTo>
                    <a:pt x="1680670" y="92357"/>
                  </a:lnTo>
                  <a:close/>
                </a:path>
                <a:path w="1951355" h="218439">
                  <a:moveTo>
                    <a:pt x="1701847" y="111770"/>
                  </a:moveTo>
                  <a:lnTo>
                    <a:pt x="1646550" y="111770"/>
                  </a:lnTo>
                  <a:lnTo>
                    <a:pt x="1646550" y="92357"/>
                  </a:lnTo>
                  <a:lnTo>
                    <a:pt x="1701847" y="92357"/>
                  </a:lnTo>
                  <a:lnTo>
                    <a:pt x="1701847" y="111770"/>
                  </a:lnTo>
                  <a:close/>
                </a:path>
                <a:path w="1951355" h="218439">
                  <a:moveTo>
                    <a:pt x="1680670" y="214422"/>
                  </a:moveTo>
                  <a:lnTo>
                    <a:pt x="1659492" y="214422"/>
                  </a:lnTo>
                  <a:lnTo>
                    <a:pt x="1659492" y="111770"/>
                  </a:lnTo>
                  <a:lnTo>
                    <a:pt x="1680670" y="111770"/>
                  </a:lnTo>
                  <a:lnTo>
                    <a:pt x="1680670" y="214422"/>
                  </a:lnTo>
                  <a:close/>
                </a:path>
                <a:path w="1951355" h="218439">
                  <a:moveTo>
                    <a:pt x="1781263" y="217951"/>
                  </a:moveTo>
                  <a:lnTo>
                    <a:pt x="1755053" y="213149"/>
                  </a:lnTo>
                  <a:lnTo>
                    <a:pt x="1734386" y="199825"/>
                  </a:lnTo>
                  <a:lnTo>
                    <a:pt x="1720833" y="179608"/>
                  </a:lnTo>
                  <a:lnTo>
                    <a:pt x="1715966" y="154125"/>
                  </a:lnTo>
                  <a:lnTo>
                    <a:pt x="1720874" y="128255"/>
                  </a:lnTo>
                  <a:lnTo>
                    <a:pt x="1734496" y="107762"/>
                  </a:lnTo>
                  <a:lnTo>
                    <a:pt x="1755177" y="94273"/>
                  </a:lnTo>
                  <a:lnTo>
                    <a:pt x="1781263" y="89416"/>
                  </a:lnTo>
                  <a:lnTo>
                    <a:pt x="1794554" y="90675"/>
                  </a:lnTo>
                  <a:lnTo>
                    <a:pt x="1805308" y="93754"/>
                  </a:lnTo>
                  <a:lnTo>
                    <a:pt x="1813526" y="97605"/>
                  </a:lnTo>
                  <a:lnTo>
                    <a:pt x="1819206" y="101181"/>
                  </a:lnTo>
                  <a:lnTo>
                    <a:pt x="1819206" y="108240"/>
                  </a:lnTo>
                  <a:lnTo>
                    <a:pt x="1780969" y="108240"/>
                  </a:lnTo>
                  <a:lnTo>
                    <a:pt x="1764658" y="111186"/>
                  </a:lnTo>
                  <a:lnTo>
                    <a:pt x="1750857" y="119895"/>
                  </a:lnTo>
                  <a:lnTo>
                    <a:pt x="1741302" y="134174"/>
                  </a:lnTo>
                  <a:lnTo>
                    <a:pt x="1737731" y="153831"/>
                  </a:lnTo>
                  <a:lnTo>
                    <a:pt x="1741380" y="173441"/>
                  </a:lnTo>
                  <a:lnTo>
                    <a:pt x="1751041" y="187619"/>
                  </a:lnTo>
                  <a:lnTo>
                    <a:pt x="1764782" y="196227"/>
                  </a:lnTo>
                  <a:lnTo>
                    <a:pt x="1780675" y="199127"/>
                  </a:lnTo>
                  <a:lnTo>
                    <a:pt x="1820088" y="199127"/>
                  </a:lnTo>
                  <a:lnTo>
                    <a:pt x="1820088" y="205304"/>
                  </a:lnTo>
                  <a:lnTo>
                    <a:pt x="1810051" y="211375"/>
                  </a:lnTo>
                  <a:lnTo>
                    <a:pt x="1800014" y="215267"/>
                  </a:lnTo>
                  <a:lnTo>
                    <a:pt x="1790307" y="217340"/>
                  </a:lnTo>
                  <a:lnTo>
                    <a:pt x="1781263" y="217951"/>
                  </a:lnTo>
                  <a:close/>
                </a:path>
                <a:path w="1951355" h="218439">
                  <a:moveTo>
                    <a:pt x="1819206" y="126476"/>
                  </a:moveTo>
                  <a:lnTo>
                    <a:pt x="1810046" y="117671"/>
                  </a:lnTo>
                  <a:lnTo>
                    <a:pt x="1799977" y="112064"/>
                  </a:lnTo>
                  <a:lnTo>
                    <a:pt x="1789963" y="109104"/>
                  </a:lnTo>
                  <a:lnTo>
                    <a:pt x="1780969" y="108240"/>
                  </a:lnTo>
                  <a:lnTo>
                    <a:pt x="1819206" y="108240"/>
                  </a:lnTo>
                  <a:lnTo>
                    <a:pt x="1819206" y="126476"/>
                  </a:lnTo>
                  <a:close/>
                </a:path>
                <a:path w="1951355" h="218439">
                  <a:moveTo>
                    <a:pt x="1820088" y="199127"/>
                  </a:moveTo>
                  <a:lnTo>
                    <a:pt x="1780675" y="199127"/>
                  </a:lnTo>
                  <a:lnTo>
                    <a:pt x="1790597" y="198042"/>
                  </a:lnTo>
                  <a:lnTo>
                    <a:pt x="1800933" y="194641"/>
                  </a:lnTo>
                  <a:lnTo>
                    <a:pt x="1810993" y="188704"/>
                  </a:lnTo>
                  <a:lnTo>
                    <a:pt x="1820088" y="180008"/>
                  </a:lnTo>
                  <a:lnTo>
                    <a:pt x="1820088" y="199127"/>
                  </a:lnTo>
                  <a:close/>
                </a:path>
                <a:path w="1951355" h="218439">
                  <a:moveTo>
                    <a:pt x="1874209" y="214422"/>
                  </a:moveTo>
                  <a:lnTo>
                    <a:pt x="1853031" y="214422"/>
                  </a:lnTo>
                  <a:lnTo>
                    <a:pt x="1853031" y="0"/>
                  </a:lnTo>
                  <a:lnTo>
                    <a:pt x="1874209" y="0"/>
                  </a:lnTo>
                  <a:lnTo>
                    <a:pt x="1874209" y="106475"/>
                  </a:lnTo>
                  <a:lnTo>
                    <a:pt x="1944367" y="106475"/>
                  </a:lnTo>
                  <a:lnTo>
                    <a:pt x="1945296" y="108240"/>
                  </a:lnTo>
                  <a:lnTo>
                    <a:pt x="1897151" y="108240"/>
                  </a:lnTo>
                  <a:lnTo>
                    <a:pt x="1889209" y="110299"/>
                  </a:lnTo>
                  <a:lnTo>
                    <a:pt x="1874209" y="150595"/>
                  </a:lnTo>
                  <a:lnTo>
                    <a:pt x="1874209" y="214422"/>
                  </a:lnTo>
                  <a:close/>
                </a:path>
                <a:path w="1951355" h="218439">
                  <a:moveTo>
                    <a:pt x="1944367" y="106475"/>
                  </a:moveTo>
                  <a:lnTo>
                    <a:pt x="1874209" y="106475"/>
                  </a:lnTo>
                  <a:lnTo>
                    <a:pt x="1878437" y="101700"/>
                  </a:lnTo>
                  <a:lnTo>
                    <a:pt x="1885533" y="96070"/>
                  </a:lnTo>
                  <a:lnTo>
                    <a:pt x="1895717" y="91378"/>
                  </a:lnTo>
                  <a:lnTo>
                    <a:pt x="1909210" y="89416"/>
                  </a:lnTo>
                  <a:lnTo>
                    <a:pt x="1919726" y="90505"/>
                  </a:lnTo>
                  <a:lnTo>
                    <a:pt x="1929358" y="93717"/>
                  </a:lnTo>
                  <a:lnTo>
                    <a:pt x="1937668" y="98970"/>
                  </a:lnTo>
                  <a:lnTo>
                    <a:pt x="1944212" y="106181"/>
                  </a:lnTo>
                  <a:lnTo>
                    <a:pt x="1944367" y="106475"/>
                  </a:lnTo>
                  <a:close/>
                </a:path>
                <a:path w="1951355" h="218439">
                  <a:moveTo>
                    <a:pt x="1951271" y="214422"/>
                  </a:moveTo>
                  <a:lnTo>
                    <a:pt x="1930094" y="214422"/>
                  </a:lnTo>
                  <a:lnTo>
                    <a:pt x="1930094" y="132065"/>
                  </a:lnTo>
                  <a:lnTo>
                    <a:pt x="1929505" y="123535"/>
                  </a:lnTo>
                  <a:lnTo>
                    <a:pt x="1920387" y="111770"/>
                  </a:lnTo>
                  <a:lnTo>
                    <a:pt x="1913916" y="108240"/>
                  </a:lnTo>
                  <a:lnTo>
                    <a:pt x="1945296" y="108240"/>
                  </a:lnTo>
                  <a:lnTo>
                    <a:pt x="1947921" y="113227"/>
                  </a:lnTo>
                  <a:lnTo>
                    <a:pt x="1950058" y="120851"/>
                  </a:lnTo>
                  <a:lnTo>
                    <a:pt x="1951037" y="129303"/>
                  </a:lnTo>
                  <a:lnTo>
                    <a:pt x="1951164" y="134455"/>
                  </a:lnTo>
                  <a:lnTo>
                    <a:pt x="1951271" y="21442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0056" y="3782831"/>
            <a:ext cx="3875189" cy="28530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17896" y="3780188"/>
            <a:ext cx="2056570" cy="287951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1150056" y="4628755"/>
            <a:ext cx="7839075" cy="535305"/>
            <a:chOff x="1150056" y="4628755"/>
            <a:chExt cx="7839075" cy="535305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0056" y="4628755"/>
              <a:ext cx="7838617" cy="28207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5939" y="4945829"/>
              <a:ext cx="2072454" cy="21795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7018" y="1691932"/>
            <a:ext cx="1702435" cy="349885"/>
          </a:xfrm>
          <a:custGeom>
            <a:avLst/>
            <a:gdLst/>
            <a:ahLst/>
            <a:cxnLst/>
            <a:rect l="l" t="t" r="r" b="b"/>
            <a:pathLst>
              <a:path w="1702435" h="349885">
                <a:moveTo>
                  <a:pt x="205014" y="271521"/>
                </a:moveTo>
                <a:lnTo>
                  <a:pt x="169470" y="271521"/>
                </a:lnTo>
                <a:lnTo>
                  <a:pt x="289992" y="11082"/>
                </a:lnTo>
                <a:lnTo>
                  <a:pt x="306409" y="122369"/>
                </a:lnTo>
                <a:lnTo>
                  <a:pt x="273830" y="122369"/>
                </a:lnTo>
                <a:lnTo>
                  <a:pt x="205014" y="271521"/>
                </a:lnTo>
                <a:close/>
              </a:path>
              <a:path w="1702435" h="349885">
                <a:moveTo>
                  <a:pt x="35094" y="336631"/>
                </a:moveTo>
                <a:lnTo>
                  <a:pt x="0" y="336631"/>
                </a:lnTo>
                <a:lnTo>
                  <a:pt x="51256" y="11544"/>
                </a:lnTo>
                <a:lnTo>
                  <a:pt x="101649" y="122369"/>
                </a:lnTo>
                <a:lnTo>
                  <a:pt x="65571" y="122369"/>
                </a:lnTo>
                <a:lnTo>
                  <a:pt x="35094" y="336631"/>
                </a:lnTo>
                <a:close/>
              </a:path>
              <a:path w="1702435" h="349885">
                <a:moveTo>
                  <a:pt x="169008" y="349561"/>
                </a:moveTo>
                <a:lnTo>
                  <a:pt x="65571" y="122369"/>
                </a:lnTo>
                <a:lnTo>
                  <a:pt x="101649" y="122369"/>
                </a:lnTo>
                <a:lnTo>
                  <a:pt x="169470" y="271521"/>
                </a:lnTo>
                <a:lnTo>
                  <a:pt x="205014" y="271521"/>
                </a:lnTo>
                <a:lnTo>
                  <a:pt x="169008" y="349561"/>
                </a:lnTo>
                <a:close/>
              </a:path>
              <a:path w="1702435" h="349885">
                <a:moveTo>
                  <a:pt x="338017" y="336631"/>
                </a:moveTo>
                <a:lnTo>
                  <a:pt x="302922" y="336631"/>
                </a:lnTo>
                <a:lnTo>
                  <a:pt x="273830" y="122369"/>
                </a:lnTo>
                <a:lnTo>
                  <a:pt x="306409" y="122369"/>
                </a:lnTo>
                <a:lnTo>
                  <a:pt x="338017" y="336631"/>
                </a:lnTo>
                <a:close/>
              </a:path>
              <a:path w="1702435" h="349885">
                <a:moveTo>
                  <a:pt x="480704" y="342173"/>
                </a:moveTo>
                <a:lnTo>
                  <a:pt x="445674" y="335780"/>
                </a:lnTo>
                <a:lnTo>
                  <a:pt x="415883" y="316660"/>
                </a:lnTo>
                <a:lnTo>
                  <a:pt x="395183" y="284898"/>
                </a:lnTo>
                <a:lnTo>
                  <a:pt x="387426" y="240583"/>
                </a:lnTo>
                <a:lnTo>
                  <a:pt x="395118" y="197068"/>
                </a:lnTo>
                <a:lnTo>
                  <a:pt x="415710" y="165718"/>
                </a:lnTo>
                <a:lnTo>
                  <a:pt x="445480" y="146749"/>
                </a:lnTo>
                <a:lnTo>
                  <a:pt x="480704" y="140378"/>
                </a:lnTo>
                <a:lnTo>
                  <a:pt x="505301" y="143733"/>
                </a:lnTo>
                <a:lnTo>
                  <a:pt x="524053" y="151980"/>
                </a:lnTo>
                <a:lnTo>
                  <a:pt x="537524" y="162392"/>
                </a:lnTo>
                <a:lnTo>
                  <a:pt x="544224" y="169932"/>
                </a:lnTo>
                <a:lnTo>
                  <a:pt x="484398" y="169932"/>
                </a:lnTo>
                <a:lnTo>
                  <a:pt x="460754" y="174412"/>
                </a:lnTo>
                <a:lnTo>
                  <a:pt x="440703" y="187768"/>
                </a:lnTo>
                <a:lnTo>
                  <a:pt x="426799" y="209868"/>
                </a:lnTo>
                <a:lnTo>
                  <a:pt x="421597" y="240583"/>
                </a:lnTo>
                <a:lnTo>
                  <a:pt x="425825" y="269176"/>
                </a:lnTo>
                <a:lnTo>
                  <a:pt x="438106" y="292013"/>
                </a:lnTo>
                <a:lnTo>
                  <a:pt x="457832" y="307143"/>
                </a:lnTo>
                <a:lnTo>
                  <a:pt x="484398" y="312619"/>
                </a:lnTo>
                <a:lnTo>
                  <a:pt x="543732" y="312619"/>
                </a:lnTo>
                <a:lnTo>
                  <a:pt x="536095" y="320938"/>
                </a:lnTo>
                <a:lnTo>
                  <a:pt x="521975" y="331379"/>
                </a:lnTo>
                <a:lnTo>
                  <a:pt x="503612" y="339135"/>
                </a:lnTo>
                <a:lnTo>
                  <a:pt x="480704" y="342173"/>
                </a:lnTo>
                <a:close/>
              </a:path>
              <a:path w="1702435" h="349885">
                <a:moveTo>
                  <a:pt x="579523" y="172240"/>
                </a:moveTo>
                <a:lnTo>
                  <a:pt x="546276" y="172240"/>
                </a:lnTo>
                <a:lnTo>
                  <a:pt x="546276" y="144996"/>
                </a:lnTo>
                <a:lnTo>
                  <a:pt x="579523" y="144996"/>
                </a:lnTo>
                <a:lnTo>
                  <a:pt x="579523" y="172240"/>
                </a:lnTo>
                <a:close/>
              </a:path>
              <a:path w="1702435" h="349885">
                <a:moveTo>
                  <a:pt x="543732" y="312619"/>
                </a:moveTo>
                <a:lnTo>
                  <a:pt x="484398" y="312619"/>
                </a:lnTo>
                <a:lnTo>
                  <a:pt x="511499" y="306760"/>
                </a:lnTo>
                <a:lnTo>
                  <a:pt x="531499" y="291031"/>
                </a:lnTo>
                <a:lnTo>
                  <a:pt x="543880" y="268202"/>
                </a:lnTo>
                <a:lnTo>
                  <a:pt x="548123" y="241044"/>
                </a:lnTo>
                <a:lnTo>
                  <a:pt x="542322" y="209088"/>
                </a:lnTo>
                <a:lnTo>
                  <a:pt x="527343" y="186959"/>
                </a:lnTo>
                <a:lnTo>
                  <a:pt x="506823" y="174095"/>
                </a:lnTo>
                <a:lnTo>
                  <a:pt x="484398" y="169932"/>
                </a:lnTo>
                <a:lnTo>
                  <a:pt x="544224" y="169932"/>
                </a:lnTo>
                <a:lnTo>
                  <a:pt x="546276" y="172240"/>
                </a:lnTo>
                <a:lnTo>
                  <a:pt x="579523" y="172240"/>
                </a:lnTo>
                <a:lnTo>
                  <a:pt x="579523" y="309849"/>
                </a:lnTo>
                <a:lnTo>
                  <a:pt x="546276" y="309849"/>
                </a:lnTo>
                <a:lnTo>
                  <a:pt x="543732" y="312619"/>
                </a:lnTo>
                <a:close/>
              </a:path>
              <a:path w="1702435" h="349885">
                <a:moveTo>
                  <a:pt x="579523" y="336631"/>
                </a:moveTo>
                <a:lnTo>
                  <a:pt x="546276" y="336631"/>
                </a:lnTo>
                <a:lnTo>
                  <a:pt x="546276" y="309849"/>
                </a:lnTo>
                <a:lnTo>
                  <a:pt x="579523" y="309849"/>
                </a:lnTo>
                <a:lnTo>
                  <a:pt x="579523" y="336631"/>
                </a:lnTo>
                <a:close/>
              </a:path>
              <a:path w="1702435" h="349885">
                <a:moveTo>
                  <a:pt x="787564" y="167161"/>
                </a:moveTo>
                <a:lnTo>
                  <a:pt x="677419" y="167161"/>
                </a:lnTo>
                <a:lnTo>
                  <a:pt x="684057" y="159664"/>
                </a:lnTo>
                <a:lnTo>
                  <a:pt x="695197" y="150826"/>
                </a:lnTo>
                <a:lnTo>
                  <a:pt x="711186" y="143459"/>
                </a:lnTo>
                <a:lnTo>
                  <a:pt x="732370" y="140378"/>
                </a:lnTo>
                <a:lnTo>
                  <a:pt x="748878" y="142088"/>
                </a:lnTo>
                <a:lnTo>
                  <a:pt x="764001" y="147132"/>
                </a:lnTo>
                <a:lnTo>
                  <a:pt x="777046" y="155379"/>
                </a:lnTo>
                <a:lnTo>
                  <a:pt x="787321" y="166699"/>
                </a:lnTo>
                <a:lnTo>
                  <a:pt x="787564" y="167161"/>
                </a:lnTo>
                <a:close/>
              </a:path>
              <a:path w="1702435" h="349885">
                <a:moveTo>
                  <a:pt x="677419" y="336631"/>
                </a:moveTo>
                <a:lnTo>
                  <a:pt x="644171" y="336631"/>
                </a:lnTo>
                <a:lnTo>
                  <a:pt x="644171" y="144996"/>
                </a:lnTo>
                <a:lnTo>
                  <a:pt x="677419" y="144996"/>
                </a:lnTo>
                <a:lnTo>
                  <a:pt x="677419" y="167161"/>
                </a:lnTo>
                <a:lnTo>
                  <a:pt x="787564" y="167161"/>
                </a:lnTo>
                <a:lnTo>
                  <a:pt x="789022" y="169932"/>
                </a:lnTo>
                <a:lnTo>
                  <a:pt x="724982" y="169932"/>
                </a:lnTo>
                <a:lnTo>
                  <a:pt x="716208" y="170617"/>
                </a:lnTo>
                <a:lnTo>
                  <a:pt x="683653" y="197270"/>
                </a:lnTo>
                <a:lnTo>
                  <a:pt x="677419" y="236427"/>
                </a:lnTo>
                <a:lnTo>
                  <a:pt x="677419" y="336631"/>
                </a:lnTo>
                <a:close/>
              </a:path>
              <a:path w="1702435" h="349885">
                <a:moveTo>
                  <a:pt x="798403" y="336631"/>
                </a:moveTo>
                <a:lnTo>
                  <a:pt x="765156" y="336631"/>
                </a:lnTo>
                <a:lnTo>
                  <a:pt x="765128" y="217956"/>
                </a:lnTo>
                <a:lnTo>
                  <a:pt x="764889" y="209954"/>
                </a:lnTo>
                <a:lnTo>
                  <a:pt x="743799" y="173741"/>
                </a:lnTo>
                <a:lnTo>
                  <a:pt x="724982" y="169932"/>
                </a:lnTo>
                <a:lnTo>
                  <a:pt x="789022" y="169932"/>
                </a:lnTo>
                <a:lnTo>
                  <a:pt x="793143" y="177760"/>
                </a:lnTo>
                <a:lnTo>
                  <a:pt x="796498" y="189730"/>
                </a:lnTo>
                <a:lnTo>
                  <a:pt x="798035" y="202999"/>
                </a:lnTo>
                <a:lnTo>
                  <a:pt x="798403" y="217956"/>
                </a:lnTo>
                <a:lnTo>
                  <a:pt x="798403" y="336631"/>
                </a:lnTo>
                <a:close/>
              </a:path>
              <a:path w="1702435" h="349885">
                <a:moveTo>
                  <a:pt x="1041295" y="172240"/>
                </a:moveTo>
                <a:lnTo>
                  <a:pt x="1008048" y="172240"/>
                </a:lnTo>
                <a:lnTo>
                  <a:pt x="1008048" y="0"/>
                </a:lnTo>
                <a:lnTo>
                  <a:pt x="1041295" y="0"/>
                </a:lnTo>
                <a:lnTo>
                  <a:pt x="1041295" y="172240"/>
                </a:lnTo>
                <a:close/>
              </a:path>
              <a:path w="1702435" h="349885">
                <a:moveTo>
                  <a:pt x="942476" y="342173"/>
                </a:moveTo>
                <a:lnTo>
                  <a:pt x="907446" y="335780"/>
                </a:lnTo>
                <a:lnTo>
                  <a:pt x="877655" y="316660"/>
                </a:lnTo>
                <a:lnTo>
                  <a:pt x="856955" y="284898"/>
                </a:lnTo>
                <a:lnTo>
                  <a:pt x="849198" y="240583"/>
                </a:lnTo>
                <a:lnTo>
                  <a:pt x="856890" y="197068"/>
                </a:lnTo>
                <a:lnTo>
                  <a:pt x="877482" y="165718"/>
                </a:lnTo>
                <a:lnTo>
                  <a:pt x="907252" y="146749"/>
                </a:lnTo>
                <a:lnTo>
                  <a:pt x="942476" y="140378"/>
                </a:lnTo>
                <a:lnTo>
                  <a:pt x="967073" y="143733"/>
                </a:lnTo>
                <a:lnTo>
                  <a:pt x="985825" y="151980"/>
                </a:lnTo>
                <a:lnTo>
                  <a:pt x="999296" y="162392"/>
                </a:lnTo>
                <a:lnTo>
                  <a:pt x="1005996" y="169932"/>
                </a:lnTo>
                <a:lnTo>
                  <a:pt x="946170" y="169932"/>
                </a:lnTo>
                <a:lnTo>
                  <a:pt x="922526" y="174412"/>
                </a:lnTo>
                <a:lnTo>
                  <a:pt x="902475" y="187768"/>
                </a:lnTo>
                <a:lnTo>
                  <a:pt x="888571" y="209868"/>
                </a:lnTo>
                <a:lnTo>
                  <a:pt x="883369" y="240583"/>
                </a:lnTo>
                <a:lnTo>
                  <a:pt x="887597" y="269176"/>
                </a:lnTo>
                <a:lnTo>
                  <a:pt x="899878" y="292013"/>
                </a:lnTo>
                <a:lnTo>
                  <a:pt x="919604" y="307143"/>
                </a:lnTo>
                <a:lnTo>
                  <a:pt x="946170" y="312619"/>
                </a:lnTo>
                <a:lnTo>
                  <a:pt x="1005504" y="312619"/>
                </a:lnTo>
                <a:lnTo>
                  <a:pt x="997867" y="320938"/>
                </a:lnTo>
                <a:lnTo>
                  <a:pt x="983747" y="331379"/>
                </a:lnTo>
                <a:lnTo>
                  <a:pt x="965384" y="339135"/>
                </a:lnTo>
                <a:lnTo>
                  <a:pt x="942476" y="342173"/>
                </a:lnTo>
                <a:close/>
              </a:path>
              <a:path w="1702435" h="349885">
                <a:moveTo>
                  <a:pt x="1005504" y="312619"/>
                </a:moveTo>
                <a:lnTo>
                  <a:pt x="946170" y="312619"/>
                </a:lnTo>
                <a:lnTo>
                  <a:pt x="973271" y="306760"/>
                </a:lnTo>
                <a:lnTo>
                  <a:pt x="993271" y="291031"/>
                </a:lnTo>
                <a:lnTo>
                  <a:pt x="1005652" y="268202"/>
                </a:lnTo>
                <a:lnTo>
                  <a:pt x="1009895" y="241044"/>
                </a:lnTo>
                <a:lnTo>
                  <a:pt x="1004094" y="209088"/>
                </a:lnTo>
                <a:lnTo>
                  <a:pt x="989115" y="186959"/>
                </a:lnTo>
                <a:lnTo>
                  <a:pt x="968595" y="174095"/>
                </a:lnTo>
                <a:lnTo>
                  <a:pt x="946170" y="169932"/>
                </a:lnTo>
                <a:lnTo>
                  <a:pt x="1005996" y="169932"/>
                </a:lnTo>
                <a:lnTo>
                  <a:pt x="1008048" y="172240"/>
                </a:lnTo>
                <a:lnTo>
                  <a:pt x="1041295" y="172240"/>
                </a:lnTo>
                <a:lnTo>
                  <a:pt x="1041295" y="309849"/>
                </a:lnTo>
                <a:lnTo>
                  <a:pt x="1008048" y="309849"/>
                </a:lnTo>
                <a:lnTo>
                  <a:pt x="1005504" y="312619"/>
                </a:lnTo>
                <a:close/>
              </a:path>
              <a:path w="1702435" h="349885">
                <a:moveTo>
                  <a:pt x="1041295" y="336631"/>
                </a:moveTo>
                <a:lnTo>
                  <a:pt x="1008048" y="336631"/>
                </a:lnTo>
                <a:lnTo>
                  <a:pt x="1008048" y="309849"/>
                </a:lnTo>
                <a:lnTo>
                  <a:pt x="1041295" y="309849"/>
                </a:lnTo>
                <a:lnTo>
                  <a:pt x="1041295" y="336631"/>
                </a:lnTo>
                <a:close/>
              </a:path>
              <a:path w="1702435" h="349885">
                <a:moveTo>
                  <a:pt x="1129956" y="336631"/>
                </a:moveTo>
                <a:lnTo>
                  <a:pt x="1096708" y="336631"/>
                </a:lnTo>
                <a:lnTo>
                  <a:pt x="1096708" y="144996"/>
                </a:lnTo>
                <a:lnTo>
                  <a:pt x="1129956" y="144996"/>
                </a:lnTo>
                <a:lnTo>
                  <a:pt x="1129956" y="336631"/>
                </a:lnTo>
                <a:close/>
              </a:path>
              <a:path w="1702435" h="349885">
                <a:moveTo>
                  <a:pt x="1113332" y="96048"/>
                </a:moveTo>
                <a:lnTo>
                  <a:pt x="1104197" y="94187"/>
                </a:lnTo>
                <a:lnTo>
                  <a:pt x="1096708" y="89121"/>
                </a:lnTo>
                <a:lnTo>
                  <a:pt x="1091643" y="81632"/>
                </a:lnTo>
                <a:lnTo>
                  <a:pt x="1089781" y="72498"/>
                </a:lnTo>
                <a:lnTo>
                  <a:pt x="1091643" y="63363"/>
                </a:lnTo>
                <a:lnTo>
                  <a:pt x="1096708" y="55874"/>
                </a:lnTo>
                <a:lnTo>
                  <a:pt x="1104197" y="50809"/>
                </a:lnTo>
                <a:lnTo>
                  <a:pt x="1113332" y="48947"/>
                </a:lnTo>
                <a:lnTo>
                  <a:pt x="1122466" y="50809"/>
                </a:lnTo>
                <a:lnTo>
                  <a:pt x="1129956" y="55874"/>
                </a:lnTo>
                <a:lnTo>
                  <a:pt x="1135021" y="63363"/>
                </a:lnTo>
                <a:lnTo>
                  <a:pt x="1136882" y="72498"/>
                </a:lnTo>
                <a:lnTo>
                  <a:pt x="1135021" y="81632"/>
                </a:lnTo>
                <a:lnTo>
                  <a:pt x="1129956" y="89121"/>
                </a:lnTo>
                <a:lnTo>
                  <a:pt x="1122466" y="94187"/>
                </a:lnTo>
                <a:lnTo>
                  <a:pt x="1113332" y="96048"/>
                </a:lnTo>
                <a:close/>
              </a:path>
              <a:path w="1702435" h="349885">
                <a:moveTo>
                  <a:pt x="1226928" y="336631"/>
                </a:moveTo>
                <a:lnTo>
                  <a:pt x="1193680" y="336631"/>
                </a:lnTo>
                <a:lnTo>
                  <a:pt x="1193680" y="0"/>
                </a:lnTo>
                <a:lnTo>
                  <a:pt x="1226928" y="0"/>
                </a:lnTo>
                <a:lnTo>
                  <a:pt x="1226928" y="171779"/>
                </a:lnTo>
                <a:lnTo>
                  <a:pt x="1279743" y="171779"/>
                </a:lnTo>
                <a:lnTo>
                  <a:pt x="1265796" y="174621"/>
                </a:lnTo>
                <a:lnTo>
                  <a:pt x="1245341" y="188402"/>
                </a:lnTo>
                <a:lnTo>
                  <a:pt x="1230687" y="210842"/>
                </a:lnTo>
                <a:lnTo>
                  <a:pt x="1225081" y="241506"/>
                </a:lnTo>
                <a:lnTo>
                  <a:pt x="1229590" y="269176"/>
                </a:lnTo>
                <a:lnTo>
                  <a:pt x="1242455" y="291782"/>
                </a:lnTo>
                <a:lnTo>
                  <a:pt x="1262679" y="307027"/>
                </a:lnTo>
                <a:lnTo>
                  <a:pt x="1276093" y="309849"/>
                </a:lnTo>
                <a:lnTo>
                  <a:pt x="1226928" y="309849"/>
                </a:lnTo>
                <a:lnTo>
                  <a:pt x="1226928" y="336631"/>
                </a:lnTo>
                <a:close/>
              </a:path>
              <a:path w="1702435" h="349885">
                <a:moveTo>
                  <a:pt x="1279743" y="171779"/>
                </a:moveTo>
                <a:lnTo>
                  <a:pt x="1226928" y="171779"/>
                </a:lnTo>
                <a:lnTo>
                  <a:pt x="1244771" y="154989"/>
                </a:lnTo>
                <a:lnTo>
                  <a:pt x="1263004" y="145515"/>
                </a:lnTo>
                <a:lnTo>
                  <a:pt x="1279591" y="141323"/>
                </a:lnTo>
                <a:lnTo>
                  <a:pt x="1292499" y="140378"/>
                </a:lnTo>
                <a:lnTo>
                  <a:pt x="1332399" y="148979"/>
                </a:lnTo>
                <a:lnTo>
                  <a:pt x="1359280" y="169932"/>
                </a:lnTo>
                <a:lnTo>
                  <a:pt x="1288805" y="169932"/>
                </a:lnTo>
                <a:lnTo>
                  <a:pt x="1279743" y="171779"/>
                </a:lnTo>
                <a:close/>
              </a:path>
              <a:path w="1702435" h="349885">
                <a:moveTo>
                  <a:pt x="1360595" y="312619"/>
                </a:moveTo>
                <a:lnTo>
                  <a:pt x="1289267" y="312619"/>
                </a:lnTo>
                <a:lnTo>
                  <a:pt x="1315371" y="306970"/>
                </a:lnTo>
                <a:lnTo>
                  <a:pt x="1334982" y="291666"/>
                </a:lnTo>
                <a:lnTo>
                  <a:pt x="1347320" y="269176"/>
                </a:lnTo>
                <a:lnTo>
                  <a:pt x="1351606" y="241968"/>
                </a:lnTo>
                <a:lnTo>
                  <a:pt x="1346144" y="210842"/>
                </a:lnTo>
                <a:lnTo>
                  <a:pt x="1331808" y="188287"/>
                </a:lnTo>
                <a:lnTo>
                  <a:pt x="1311670" y="174564"/>
                </a:lnTo>
                <a:lnTo>
                  <a:pt x="1288805" y="169932"/>
                </a:lnTo>
                <a:lnTo>
                  <a:pt x="1359280" y="169932"/>
                </a:lnTo>
                <a:lnTo>
                  <a:pt x="1361650" y="171779"/>
                </a:lnTo>
                <a:lnTo>
                  <a:pt x="1379644" y="204276"/>
                </a:lnTo>
                <a:lnTo>
                  <a:pt x="1385777" y="241968"/>
                </a:lnTo>
                <a:lnTo>
                  <a:pt x="1379601" y="279833"/>
                </a:lnTo>
                <a:lnTo>
                  <a:pt x="1361650" y="311811"/>
                </a:lnTo>
                <a:lnTo>
                  <a:pt x="1360595" y="312619"/>
                </a:lnTo>
                <a:close/>
              </a:path>
              <a:path w="1702435" h="349885">
                <a:moveTo>
                  <a:pt x="1293885" y="342173"/>
                </a:moveTo>
                <a:lnTo>
                  <a:pt x="1272383" y="339719"/>
                </a:lnTo>
                <a:lnTo>
                  <a:pt x="1254172" y="332937"/>
                </a:lnTo>
                <a:lnTo>
                  <a:pt x="1239078" y="322692"/>
                </a:lnTo>
                <a:lnTo>
                  <a:pt x="1226928" y="309849"/>
                </a:lnTo>
                <a:lnTo>
                  <a:pt x="1276093" y="309849"/>
                </a:lnTo>
                <a:lnTo>
                  <a:pt x="1289267" y="312619"/>
                </a:lnTo>
                <a:lnTo>
                  <a:pt x="1360595" y="312619"/>
                </a:lnTo>
                <a:lnTo>
                  <a:pt x="1332789" y="333918"/>
                </a:lnTo>
                <a:lnTo>
                  <a:pt x="1293885" y="342173"/>
                </a:lnTo>
                <a:close/>
              </a:path>
              <a:path w="1702435" h="349885">
                <a:moveTo>
                  <a:pt x="1467049" y="336631"/>
                </a:moveTo>
                <a:lnTo>
                  <a:pt x="1433802" y="336631"/>
                </a:lnTo>
                <a:lnTo>
                  <a:pt x="1433802" y="0"/>
                </a:lnTo>
                <a:lnTo>
                  <a:pt x="1467049" y="0"/>
                </a:lnTo>
                <a:lnTo>
                  <a:pt x="1467049" y="336631"/>
                </a:lnTo>
                <a:close/>
              </a:path>
              <a:path w="1702435" h="349885">
                <a:moveTo>
                  <a:pt x="1613431" y="342173"/>
                </a:moveTo>
                <a:lnTo>
                  <a:pt x="1579159" y="336516"/>
                </a:lnTo>
                <a:lnTo>
                  <a:pt x="1548783" y="318738"/>
                </a:lnTo>
                <a:lnTo>
                  <a:pt x="1527065" y="287626"/>
                </a:lnTo>
                <a:lnTo>
                  <a:pt x="1518768" y="241968"/>
                </a:lnTo>
                <a:lnTo>
                  <a:pt x="1525153" y="201938"/>
                </a:lnTo>
                <a:lnTo>
                  <a:pt x="1543530" y="169701"/>
                </a:lnTo>
                <a:lnTo>
                  <a:pt x="1572730" y="148199"/>
                </a:lnTo>
                <a:lnTo>
                  <a:pt x="1611584" y="140378"/>
                </a:lnTo>
                <a:lnTo>
                  <a:pt x="1637068" y="143524"/>
                </a:lnTo>
                <a:lnTo>
                  <a:pt x="1657530" y="151692"/>
                </a:lnTo>
                <a:lnTo>
                  <a:pt x="1673144" y="162976"/>
                </a:lnTo>
                <a:lnTo>
                  <a:pt x="1679232" y="169932"/>
                </a:lnTo>
                <a:lnTo>
                  <a:pt x="1611584" y="169932"/>
                </a:lnTo>
                <a:lnTo>
                  <a:pt x="1591612" y="173698"/>
                </a:lnTo>
                <a:lnTo>
                  <a:pt x="1574757" y="184131"/>
                </a:lnTo>
                <a:lnTo>
                  <a:pt x="1562232" y="199932"/>
                </a:lnTo>
                <a:lnTo>
                  <a:pt x="1555248" y="219803"/>
                </a:lnTo>
                <a:lnTo>
                  <a:pt x="1699933" y="219803"/>
                </a:lnTo>
                <a:lnTo>
                  <a:pt x="1701355" y="227942"/>
                </a:lnTo>
                <a:lnTo>
                  <a:pt x="1702091" y="247509"/>
                </a:lnTo>
                <a:lnTo>
                  <a:pt x="1552939" y="247509"/>
                </a:lnTo>
                <a:lnTo>
                  <a:pt x="1557982" y="274436"/>
                </a:lnTo>
                <a:lnTo>
                  <a:pt x="1571121" y="294956"/>
                </a:lnTo>
                <a:lnTo>
                  <a:pt x="1590407" y="308030"/>
                </a:lnTo>
                <a:lnTo>
                  <a:pt x="1613893" y="312619"/>
                </a:lnTo>
                <a:lnTo>
                  <a:pt x="1683115" y="312619"/>
                </a:lnTo>
                <a:lnTo>
                  <a:pt x="1677155" y="318622"/>
                </a:lnTo>
                <a:lnTo>
                  <a:pt x="1663237" y="328925"/>
                </a:lnTo>
                <a:lnTo>
                  <a:pt x="1647891" y="336285"/>
                </a:lnTo>
                <a:lnTo>
                  <a:pt x="1631245" y="340701"/>
                </a:lnTo>
                <a:lnTo>
                  <a:pt x="1613431" y="342173"/>
                </a:lnTo>
                <a:close/>
              </a:path>
              <a:path w="1702435" h="349885">
                <a:moveTo>
                  <a:pt x="1699933" y="219803"/>
                </a:moveTo>
                <a:lnTo>
                  <a:pt x="1667920" y="219803"/>
                </a:lnTo>
                <a:lnTo>
                  <a:pt x="1660741" y="199348"/>
                </a:lnTo>
                <a:lnTo>
                  <a:pt x="1648237" y="183612"/>
                </a:lnTo>
                <a:lnTo>
                  <a:pt x="1631490" y="173503"/>
                </a:lnTo>
                <a:lnTo>
                  <a:pt x="1611584" y="169932"/>
                </a:lnTo>
                <a:lnTo>
                  <a:pt x="1679232" y="169932"/>
                </a:lnTo>
                <a:lnTo>
                  <a:pt x="1684082" y="175473"/>
                </a:lnTo>
                <a:lnTo>
                  <a:pt x="1692091" y="190365"/>
                </a:lnTo>
                <a:lnTo>
                  <a:pt x="1697935" y="208374"/>
                </a:lnTo>
                <a:lnTo>
                  <a:pt x="1699933" y="219803"/>
                </a:lnTo>
                <a:close/>
              </a:path>
              <a:path w="1702435" h="349885">
                <a:moveTo>
                  <a:pt x="1683115" y="312619"/>
                </a:moveTo>
                <a:lnTo>
                  <a:pt x="1613893" y="312619"/>
                </a:lnTo>
                <a:lnTo>
                  <a:pt x="1625091" y="311753"/>
                </a:lnTo>
                <a:lnTo>
                  <a:pt x="1635250" y="309156"/>
                </a:lnTo>
                <a:lnTo>
                  <a:pt x="1669377" y="279415"/>
                </a:lnTo>
                <a:lnTo>
                  <a:pt x="1672999" y="272445"/>
                </a:lnTo>
                <a:lnTo>
                  <a:pt x="1700706" y="287683"/>
                </a:lnTo>
                <a:lnTo>
                  <a:pt x="1696052" y="295764"/>
                </a:lnTo>
                <a:lnTo>
                  <a:pt x="1690489" y="303845"/>
                </a:lnTo>
                <a:lnTo>
                  <a:pt x="1684147" y="311580"/>
                </a:lnTo>
                <a:lnTo>
                  <a:pt x="1683115" y="312619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55372" y="2464808"/>
            <a:ext cx="259079" cy="129032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0056" y="2626304"/>
            <a:ext cx="3007499" cy="28207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49030" y="2620425"/>
            <a:ext cx="2183047" cy="28795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1233" y="3045148"/>
            <a:ext cx="5518504" cy="285308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1150056" y="3465757"/>
            <a:ext cx="7999095" cy="602615"/>
            <a:chOff x="1150056" y="3465757"/>
            <a:chExt cx="7999095" cy="602615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0056" y="3465757"/>
              <a:ext cx="7998919" cy="2853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91" y="3782831"/>
              <a:ext cx="4512573" cy="2853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4391" y="1691932"/>
            <a:ext cx="4626955" cy="44283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55372" y="2464808"/>
            <a:ext cx="259079" cy="86995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300" spc="-409" dirty="0">
                <a:latin typeface="Times New Roman"/>
                <a:cs typeface="Times New Roman"/>
              </a:rPr>
              <a:t>➢</a:t>
            </a:r>
            <a:endParaRPr sz="23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0056" y="2626304"/>
            <a:ext cx="5060835" cy="28207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0056" y="3048384"/>
            <a:ext cx="4771115" cy="28207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4391" y="1703015"/>
            <a:ext cx="690880" cy="339090"/>
          </a:xfrm>
          <a:custGeom>
            <a:avLst/>
            <a:gdLst/>
            <a:ahLst/>
            <a:cxnLst/>
            <a:rect l="l" t="t" r="r" b="b"/>
            <a:pathLst>
              <a:path w="690880" h="339089">
                <a:moveTo>
                  <a:pt x="183785" y="49871"/>
                </a:moveTo>
                <a:lnTo>
                  <a:pt x="0" y="49871"/>
                </a:lnTo>
                <a:lnTo>
                  <a:pt x="0" y="17547"/>
                </a:lnTo>
                <a:lnTo>
                  <a:pt x="183785" y="17547"/>
                </a:lnTo>
                <a:lnTo>
                  <a:pt x="183785" y="49871"/>
                </a:lnTo>
                <a:close/>
              </a:path>
              <a:path w="690880" h="339089">
                <a:moveTo>
                  <a:pt x="108978" y="325549"/>
                </a:moveTo>
                <a:lnTo>
                  <a:pt x="74807" y="325549"/>
                </a:lnTo>
                <a:lnTo>
                  <a:pt x="74807" y="49871"/>
                </a:lnTo>
                <a:lnTo>
                  <a:pt x="108978" y="49871"/>
                </a:lnTo>
                <a:lnTo>
                  <a:pt x="108978" y="325549"/>
                </a:lnTo>
                <a:close/>
              </a:path>
              <a:path w="690880" h="339089">
                <a:moveTo>
                  <a:pt x="426203" y="260439"/>
                </a:moveTo>
                <a:lnTo>
                  <a:pt x="390659" y="260439"/>
                </a:lnTo>
                <a:lnTo>
                  <a:pt x="511181" y="0"/>
                </a:lnTo>
                <a:lnTo>
                  <a:pt x="527598" y="111287"/>
                </a:lnTo>
                <a:lnTo>
                  <a:pt x="495019" y="111287"/>
                </a:lnTo>
                <a:lnTo>
                  <a:pt x="426203" y="260439"/>
                </a:lnTo>
                <a:close/>
              </a:path>
              <a:path w="690880" h="339089">
                <a:moveTo>
                  <a:pt x="256283" y="325549"/>
                </a:moveTo>
                <a:lnTo>
                  <a:pt x="221188" y="325549"/>
                </a:lnTo>
                <a:lnTo>
                  <a:pt x="272445" y="461"/>
                </a:lnTo>
                <a:lnTo>
                  <a:pt x="322838" y="111287"/>
                </a:lnTo>
                <a:lnTo>
                  <a:pt x="286760" y="111287"/>
                </a:lnTo>
                <a:lnTo>
                  <a:pt x="256283" y="325549"/>
                </a:lnTo>
                <a:close/>
              </a:path>
              <a:path w="690880" h="339089">
                <a:moveTo>
                  <a:pt x="390197" y="338478"/>
                </a:moveTo>
                <a:lnTo>
                  <a:pt x="286760" y="111287"/>
                </a:lnTo>
                <a:lnTo>
                  <a:pt x="322838" y="111287"/>
                </a:lnTo>
                <a:lnTo>
                  <a:pt x="390659" y="260439"/>
                </a:lnTo>
                <a:lnTo>
                  <a:pt x="426203" y="260439"/>
                </a:lnTo>
                <a:lnTo>
                  <a:pt x="390197" y="338478"/>
                </a:lnTo>
                <a:close/>
              </a:path>
              <a:path w="690880" h="339089">
                <a:moveTo>
                  <a:pt x="559205" y="325549"/>
                </a:moveTo>
                <a:lnTo>
                  <a:pt x="524111" y="325549"/>
                </a:lnTo>
                <a:lnTo>
                  <a:pt x="495019" y="111287"/>
                </a:lnTo>
                <a:lnTo>
                  <a:pt x="527598" y="111287"/>
                </a:lnTo>
                <a:lnTo>
                  <a:pt x="559205" y="325549"/>
                </a:lnTo>
                <a:close/>
              </a:path>
              <a:path w="690880" h="339089">
                <a:moveTo>
                  <a:pt x="680564" y="298766"/>
                </a:moveTo>
                <a:lnTo>
                  <a:pt x="631242" y="298766"/>
                </a:lnTo>
                <a:lnTo>
                  <a:pt x="639554" y="295534"/>
                </a:lnTo>
                <a:lnTo>
                  <a:pt x="645095" y="289992"/>
                </a:lnTo>
                <a:lnTo>
                  <a:pt x="651769" y="279992"/>
                </a:lnTo>
                <a:lnTo>
                  <a:pt x="655196" y="267827"/>
                </a:lnTo>
                <a:lnTo>
                  <a:pt x="656459" y="254277"/>
                </a:lnTo>
                <a:lnTo>
                  <a:pt x="656639" y="240121"/>
                </a:lnTo>
                <a:lnTo>
                  <a:pt x="656639" y="17547"/>
                </a:lnTo>
                <a:lnTo>
                  <a:pt x="690810" y="17547"/>
                </a:lnTo>
                <a:lnTo>
                  <a:pt x="690793" y="240121"/>
                </a:lnTo>
                <a:lnTo>
                  <a:pt x="690450" y="258318"/>
                </a:lnTo>
                <a:lnTo>
                  <a:pt x="688271" y="277524"/>
                </a:lnTo>
                <a:lnTo>
                  <a:pt x="682628" y="295692"/>
                </a:lnTo>
                <a:lnTo>
                  <a:pt x="680564" y="298766"/>
                </a:lnTo>
                <a:close/>
              </a:path>
              <a:path w="690880" h="339089">
                <a:moveTo>
                  <a:pt x="622930" y="331090"/>
                </a:moveTo>
                <a:lnTo>
                  <a:pt x="606941" y="329762"/>
                </a:lnTo>
                <a:lnTo>
                  <a:pt x="592338" y="325664"/>
                </a:lnTo>
                <a:lnTo>
                  <a:pt x="579292" y="318622"/>
                </a:lnTo>
                <a:lnTo>
                  <a:pt x="567979" y="308463"/>
                </a:lnTo>
                <a:lnTo>
                  <a:pt x="586912" y="281680"/>
                </a:lnTo>
                <a:lnTo>
                  <a:pt x="595058" y="289025"/>
                </a:lnTo>
                <a:lnTo>
                  <a:pt x="603940" y="294379"/>
                </a:lnTo>
                <a:lnTo>
                  <a:pt x="613081" y="297655"/>
                </a:lnTo>
                <a:lnTo>
                  <a:pt x="622006" y="298766"/>
                </a:lnTo>
                <a:lnTo>
                  <a:pt x="680564" y="298766"/>
                </a:lnTo>
                <a:lnTo>
                  <a:pt x="671878" y="311696"/>
                </a:lnTo>
                <a:lnTo>
                  <a:pt x="662931" y="319596"/>
                </a:lnTo>
                <a:lnTo>
                  <a:pt x="651906" y="325722"/>
                </a:lnTo>
                <a:lnTo>
                  <a:pt x="638630" y="329683"/>
                </a:lnTo>
                <a:lnTo>
                  <a:pt x="622930" y="331090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5309" y="2092451"/>
            <a:ext cx="5022662" cy="358902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49793" y="5874508"/>
            <a:ext cx="2867660" cy="407034"/>
            <a:chOff x="949793" y="5874508"/>
            <a:chExt cx="2867660" cy="407034"/>
          </a:xfrm>
        </p:grpSpPr>
        <p:sp>
          <p:nvSpPr>
            <p:cNvPr id="5" name="object 5"/>
            <p:cNvSpPr/>
            <p:nvPr/>
          </p:nvSpPr>
          <p:spPr>
            <a:xfrm>
              <a:off x="949793" y="5874508"/>
              <a:ext cx="972185" cy="181610"/>
            </a:xfrm>
            <a:custGeom>
              <a:avLst/>
              <a:gdLst/>
              <a:ahLst/>
              <a:cxnLst/>
              <a:rect l="l" t="t" r="r" b="b"/>
              <a:pathLst>
                <a:path w="972185" h="181610">
                  <a:moveTo>
                    <a:pt x="69326" y="126802"/>
                  </a:moveTo>
                  <a:lnTo>
                    <a:pt x="39307" y="126802"/>
                  </a:lnTo>
                  <a:lnTo>
                    <a:pt x="50518" y="124685"/>
                  </a:lnTo>
                  <a:lnTo>
                    <a:pt x="58417" y="119078"/>
                  </a:lnTo>
                  <a:lnTo>
                    <a:pt x="63091" y="111097"/>
                  </a:lnTo>
                  <a:lnTo>
                    <a:pt x="64629" y="101858"/>
                  </a:lnTo>
                  <a:lnTo>
                    <a:pt x="64629" y="96188"/>
                  </a:lnTo>
                  <a:lnTo>
                    <a:pt x="62929" y="91275"/>
                  </a:lnTo>
                  <a:lnTo>
                    <a:pt x="58393" y="87117"/>
                  </a:lnTo>
                  <a:lnTo>
                    <a:pt x="54803" y="83716"/>
                  </a:lnTo>
                  <a:lnTo>
                    <a:pt x="27023" y="70865"/>
                  </a:lnTo>
                  <a:lnTo>
                    <a:pt x="20787" y="68220"/>
                  </a:lnTo>
                  <a:lnTo>
                    <a:pt x="9637" y="57448"/>
                  </a:lnTo>
                  <a:lnTo>
                    <a:pt x="6425" y="51590"/>
                  </a:lnTo>
                  <a:lnTo>
                    <a:pt x="6425" y="42141"/>
                  </a:lnTo>
                  <a:lnTo>
                    <a:pt x="9076" y="28851"/>
                  </a:lnTo>
                  <a:lnTo>
                    <a:pt x="16440" y="18590"/>
                  </a:lnTo>
                  <a:lnTo>
                    <a:pt x="27631" y="11979"/>
                  </a:lnTo>
                  <a:lnTo>
                    <a:pt x="41763" y="9637"/>
                  </a:lnTo>
                  <a:lnTo>
                    <a:pt x="49511" y="9637"/>
                  </a:lnTo>
                  <a:lnTo>
                    <a:pt x="55747" y="11149"/>
                  </a:lnTo>
                  <a:lnTo>
                    <a:pt x="67086" y="18708"/>
                  </a:lnTo>
                  <a:lnTo>
                    <a:pt x="70628" y="22866"/>
                  </a:lnTo>
                  <a:lnTo>
                    <a:pt x="41574" y="22866"/>
                  </a:lnTo>
                  <a:lnTo>
                    <a:pt x="33005" y="24259"/>
                  </a:lnTo>
                  <a:lnTo>
                    <a:pt x="26314" y="28204"/>
                  </a:lnTo>
                  <a:lnTo>
                    <a:pt x="21962" y="34346"/>
                  </a:lnTo>
                  <a:lnTo>
                    <a:pt x="20446" y="42141"/>
                  </a:lnTo>
                  <a:lnTo>
                    <a:pt x="20409" y="47243"/>
                  </a:lnTo>
                  <a:lnTo>
                    <a:pt x="21732" y="50078"/>
                  </a:lnTo>
                  <a:lnTo>
                    <a:pt x="25133" y="53291"/>
                  </a:lnTo>
                  <a:lnTo>
                    <a:pt x="28913" y="57070"/>
                  </a:lnTo>
                  <a:lnTo>
                    <a:pt x="57826" y="69732"/>
                  </a:lnTo>
                  <a:lnTo>
                    <a:pt x="64629" y="73133"/>
                  </a:lnTo>
                  <a:lnTo>
                    <a:pt x="76346" y="84850"/>
                  </a:lnTo>
                  <a:lnTo>
                    <a:pt x="78991" y="92220"/>
                  </a:lnTo>
                  <a:lnTo>
                    <a:pt x="78883" y="101858"/>
                  </a:lnTo>
                  <a:lnTo>
                    <a:pt x="75950" y="117150"/>
                  </a:lnTo>
                  <a:lnTo>
                    <a:pt x="69326" y="126802"/>
                  </a:lnTo>
                  <a:close/>
                </a:path>
                <a:path w="972185" h="181610">
                  <a:moveTo>
                    <a:pt x="63117" y="36661"/>
                  </a:moveTo>
                  <a:lnTo>
                    <a:pt x="48755" y="22866"/>
                  </a:lnTo>
                  <a:lnTo>
                    <a:pt x="70628" y="22866"/>
                  </a:lnTo>
                  <a:lnTo>
                    <a:pt x="71432" y="23810"/>
                  </a:lnTo>
                  <a:lnTo>
                    <a:pt x="74267" y="29291"/>
                  </a:lnTo>
                  <a:lnTo>
                    <a:pt x="63117" y="36661"/>
                  </a:lnTo>
                  <a:close/>
                </a:path>
                <a:path w="972185" h="181610">
                  <a:moveTo>
                    <a:pt x="39118" y="140031"/>
                  </a:moveTo>
                  <a:lnTo>
                    <a:pt x="1700" y="115086"/>
                  </a:lnTo>
                  <a:lnTo>
                    <a:pt x="0" y="107527"/>
                  </a:lnTo>
                  <a:lnTo>
                    <a:pt x="13606" y="103747"/>
                  </a:lnTo>
                  <a:lnTo>
                    <a:pt x="14551" y="110361"/>
                  </a:lnTo>
                  <a:lnTo>
                    <a:pt x="17574" y="116031"/>
                  </a:lnTo>
                  <a:lnTo>
                    <a:pt x="21165" y="119810"/>
                  </a:lnTo>
                  <a:lnTo>
                    <a:pt x="26645" y="125291"/>
                  </a:lnTo>
                  <a:lnTo>
                    <a:pt x="32881" y="126802"/>
                  </a:lnTo>
                  <a:lnTo>
                    <a:pt x="69326" y="126802"/>
                  </a:lnTo>
                  <a:lnTo>
                    <a:pt x="67558" y="129377"/>
                  </a:lnTo>
                  <a:lnTo>
                    <a:pt x="54915" y="137246"/>
                  </a:lnTo>
                  <a:lnTo>
                    <a:pt x="39118" y="140031"/>
                  </a:lnTo>
                  <a:close/>
                </a:path>
                <a:path w="972185" h="181610">
                  <a:moveTo>
                    <a:pt x="116598" y="181227"/>
                  </a:moveTo>
                  <a:lnTo>
                    <a:pt x="101480" y="181227"/>
                  </a:lnTo>
                  <a:lnTo>
                    <a:pt x="126424" y="130393"/>
                  </a:lnTo>
                  <a:lnTo>
                    <a:pt x="90330" y="59338"/>
                  </a:lnTo>
                  <a:lnTo>
                    <a:pt x="105826" y="59338"/>
                  </a:lnTo>
                  <a:lnTo>
                    <a:pt x="133606" y="115464"/>
                  </a:lnTo>
                  <a:lnTo>
                    <a:pt x="147695" y="115464"/>
                  </a:lnTo>
                  <a:lnTo>
                    <a:pt x="116598" y="181227"/>
                  </a:lnTo>
                  <a:close/>
                </a:path>
                <a:path w="972185" h="181610">
                  <a:moveTo>
                    <a:pt x="147695" y="115464"/>
                  </a:moveTo>
                  <a:lnTo>
                    <a:pt x="133606" y="115464"/>
                  </a:lnTo>
                  <a:lnTo>
                    <a:pt x="159117" y="59338"/>
                  </a:lnTo>
                  <a:lnTo>
                    <a:pt x="174235" y="59338"/>
                  </a:lnTo>
                  <a:lnTo>
                    <a:pt x="147695" y="115464"/>
                  </a:lnTo>
                  <a:close/>
                </a:path>
                <a:path w="972185" h="181610">
                  <a:moveTo>
                    <a:pt x="247313" y="68409"/>
                  </a:moveTo>
                  <a:lnTo>
                    <a:pt x="202204" y="68409"/>
                  </a:lnTo>
                  <a:lnTo>
                    <a:pt x="204661" y="65196"/>
                  </a:lnTo>
                  <a:lnTo>
                    <a:pt x="211653" y="57448"/>
                  </a:lnTo>
                  <a:lnTo>
                    <a:pt x="233952" y="57448"/>
                  </a:lnTo>
                  <a:lnTo>
                    <a:pt x="242456" y="61228"/>
                  </a:lnTo>
                  <a:lnTo>
                    <a:pt x="247313" y="68409"/>
                  </a:lnTo>
                  <a:close/>
                </a:path>
                <a:path w="972185" h="181610">
                  <a:moveTo>
                    <a:pt x="202204" y="137763"/>
                  </a:moveTo>
                  <a:lnTo>
                    <a:pt x="188598" y="137763"/>
                  </a:lnTo>
                  <a:lnTo>
                    <a:pt x="188598" y="59338"/>
                  </a:lnTo>
                  <a:lnTo>
                    <a:pt x="202204" y="59338"/>
                  </a:lnTo>
                  <a:lnTo>
                    <a:pt x="202204" y="68409"/>
                  </a:lnTo>
                  <a:lnTo>
                    <a:pt x="247313" y="68409"/>
                  </a:lnTo>
                  <a:lnTo>
                    <a:pt x="248081" y="69543"/>
                  </a:lnTo>
                  <a:lnTo>
                    <a:pt x="216944" y="69543"/>
                  </a:lnTo>
                  <a:lnTo>
                    <a:pt x="211842" y="70865"/>
                  </a:lnTo>
                  <a:lnTo>
                    <a:pt x="207873" y="75590"/>
                  </a:lnTo>
                  <a:lnTo>
                    <a:pt x="202582" y="81826"/>
                  </a:lnTo>
                  <a:lnTo>
                    <a:pt x="202204" y="91086"/>
                  </a:lnTo>
                  <a:lnTo>
                    <a:pt x="202204" y="137763"/>
                  </a:lnTo>
                  <a:close/>
                </a:path>
                <a:path w="972185" h="181610">
                  <a:moveTo>
                    <a:pt x="251716" y="137763"/>
                  </a:moveTo>
                  <a:lnTo>
                    <a:pt x="238109" y="137763"/>
                  </a:lnTo>
                  <a:lnTo>
                    <a:pt x="238109" y="84850"/>
                  </a:lnTo>
                  <a:lnTo>
                    <a:pt x="237731" y="79369"/>
                  </a:lnTo>
                  <a:lnTo>
                    <a:pt x="231873" y="71810"/>
                  </a:lnTo>
                  <a:lnTo>
                    <a:pt x="227716" y="69543"/>
                  </a:lnTo>
                  <a:lnTo>
                    <a:pt x="248081" y="69543"/>
                  </a:lnTo>
                  <a:lnTo>
                    <a:pt x="251149" y="74078"/>
                  </a:lnTo>
                  <a:lnTo>
                    <a:pt x="251615" y="79369"/>
                  </a:lnTo>
                  <a:lnTo>
                    <a:pt x="251716" y="137763"/>
                  </a:lnTo>
                  <a:close/>
                </a:path>
                <a:path w="972185" h="181610">
                  <a:moveTo>
                    <a:pt x="312188" y="140031"/>
                  </a:moveTo>
                  <a:lnTo>
                    <a:pt x="295647" y="136942"/>
                  </a:lnTo>
                  <a:lnTo>
                    <a:pt x="282471" y="128361"/>
                  </a:lnTo>
                  <a:lnTo>
                    <a:pt x="273761" y="115316"/>
                  </a:lnTo>
                  <a:lnTo>
                    <a:pt x="270613" y="98834"/>
                  </a:lnTo>
                  <a:lnTo>
                    <a:pt x="273734" y="82322"/>
                  </a:lnTo>
                  <a:lnTo>
                    <a:pt x="282401" y="69212"/>
                  </a:lnTo>
                  <a:lnTo>
                    <a:pt x="295567" y="60566"/>
                  </a:lnTo>
                  <a:lnTo>
                    <a:pt x="312188" y="57448"/>
                  </a:lnTo>
                  <a:lnTo>
                    <a:pt x="328809" y="60566"/>
                  </a:lnTo>
                  <a:lnTo>
                    <a:pt x="341975" y="69212"/>
                  </a:lnTo>
                  <a:lnTo>
                    <a:pt x="342194" y="69543"/>
                  </a:lnTo>
                  <a:lnTo>
                    <a:pt x="312188" y="69543"/>
                  </a:lnTo>
                  <a:lnTo>
                    <a:pt x="301818" y="71435"/>
                  </a:lnTo>
                  <a:lnTo>
                    <a:pt x="293007" y="77031"/>
                  </a:lnTo>
                  <a:lnTo>
                    <a:pt x="286889" y="86205"/>
                  </a:lnTo>
                  <a:lnTo>
                    <a:pt x="284597" y="98834"/>
                  </a:lnTo>
                  <a:lnTo>
                    <a:pt x="286942" y="111513"/>
                  </a:lnTo>
                  <a:lnTo>
                    <a:pt x="293149" y="120613"/>
                  </a:lnTo>
                  <a:lnTo>
                    <a:pt x="301977" y="126100"/>
                  </a:lnTo>
                  <a:lnTo>
                    <a:pt x="312188" y="127936"/>
                  </a:lnTo>
                  <a:lnTo>
                    <a:pt x="342188" y="127936"/>
                  </a:lnTo>
                  <a:lnTo>
                    <a:pt x="341904" y="128361"/>
                  </a:lnTo>
                  <a:lnTo>
                    <a:pt x="328729" y="136942"/>
                  </a:lnTo>
                  <a:lnTo>
                    <a:pt x="312188" y="140031"/>
                  </a:lnTo>
                  <a:close/>
                </a:path>
                <a:path w="972185" h="181610">
                  <a:moveTo>
                    <a:pt x="342188" y="127936"/>
                  </a:moveTo>
                  <a:lnTo>
                    <a:pt x="312188" y="127936"/>
                  </a:lnTo>
                  <a:lnTo>
                    <a:pt x="322478" y="126073"/>
                  </a:lnTo>
                  <a:lnTo>
                    <a:pt x="331298" y="120543"/>
                  </a:lnTo>
                  <a:lnTo>
                    <a:pt x="337460" y="111433"/>
                  </a:lnTo>
                  <a:lnTo>
                    <a:pt x="339778" y="98834"/>
                  </a:lnTo>
                  <a:lnTo>
                    <a:pt x="337487" y="86125"/>
                  </a:lnTo>
                  <a:lnTo>
                    <a:pt x="331369" y="76960"/>
                  </a:lnTo>
                  <a:lnTo>
                    <a:pt x="322558" y="71409"/>
                  </a:lnTo>
                  <a:lnTo>
                    <a:pt x="312188" y="69543"/>
                  </a:lnTo>
                  <a:lnTo>
                    <a:pt x="342194" y="69543"/>
                  </a:lnTo>
                  <a:lnTo>
                    <a:pt x="350642" y="82322"/>
                  </a:lnTo>
                  <a:lnTo>
                    <a:pt x="353763" y="98834"/>
                  </a:lnTo>
                  <a:lnTo>
                    <a:pt x="350615" y="115316"/>
                  </a:lnTo>
                  <a:lnTo>
                    <a:pt x="342188" y="127936"/>
                  </a:lnTo>
                  <a:close/>
                </a:path>
                <a:path w="972185" h="181610">
                  <a:moveTo>
                    <a:pt x="402896" y="142865"/>
                  </a:moveTo>
                  <a:lnTo>
                    <a:pt x="364345" y="59338"/>
                  </a:lnTo>
                  <a:lnTo>
                    <a:pt x="379463" y="59338"/>
                  </a:lnTo>
                  <a:lnTo>
                    <a:pt x="402896" y="112251"/>
                  </a:lnTo>
                  <a:lnTo>
                    <a:pt x="417026" y="112251"/>
                  </a:lnTo>
                  <a:lnTo>
                    <a:pt x="402896" y="142865"/>
                  </a:lnTo>
                  <a:close/>
                </a:path>
                <a:path w="972185" h="181610">
                  <a:moveTo>
                    <a:pt x="417026" y="112251"/>
                  </a:moveTo>
                  <a:lnTo>
                    <a:pt x="402896" y="112251"/>
                  </a:lnTo>
                  <a:lnTo>
                    <a:pt x="426329" y="59338"/>
                  </a:lnTo>
                  <a:lnTo>
                    <a:pt x="441447" y="59338"/>
                  </a:lnTo>
                  <a:lnTo>
                    <a:pt x="417026" y="112251"/>
                  </a:lnTo>
                  <a:close/>
                </a:path>
                <a:path w="972185" h="181610">
                  <a:moveTo>
                    <a:pt x="470550" y="137763"/>
                  </a:moveTo>
                  <a:lnTo>
                    <a:pt x="456943" y="137763"/>
                  </a:lnTo>
                  <a:lnTo>
                    <a:pt x="456943" y="59338"/>
                  </a:lnTo>
                  <a:lnTo>
                    <a:pt x="470550" y="59338"/>
                  </a:lnTo>
                  <a:lnTo>
                    <a:pt x="470550" y="137763"/>
                  </a:lnTo>
                  <a:close/>
                </a:path>
                <a:path w="972185" h="181610">
                  <a:moveTo>
                    <a:pt x="469038" y="39307"/>
                  </a:moveTo>
                  <a:lnTo>
                    <a:pt x="458455" y="39307"/>
                  </a:lnTo>
                  <a:lnTo>
                    <a:pt x="454109" y="34960"/>
                  </a:lnTo>
                  <a:lnTo>
                    <a:pt x="454109" y="24377"/>
                  </a:lnTo>
                  <a:lnTo>
                    <a:pt x="458455" y="20031"/>
                  </a:lnTo>
                  <a:lnTo>
                    <a:pt x="469038" y="20031"/>
                  </a:lnTo>
                  <a:lnTo>
                    <a:pt x="473384" y="24377"/>
                  </a:lnTo>
                  <a:lnTo>
                    <a:pt x="473384" y="34960"/>
                  </a:lnTo>
                  <a:lnTo>
                    <a:pt x="469038" y="39307"/>
                  </a:lnTo>
                  <a:close/>
                </a:path>
                <a:path w="972185" h="181610">
                  <a:moveTo>
                    <a:pt x="529888" y="140031"/>
                  </a:moveTo>
                  <a:lnTo>
                    <a:pt x="515553" y="137415"/>
                  </a:lnTo>
                  <a:lnTo>
                    <a:pt x="503361" y="129590"/>
                  </a:lnTo>
                  <a:lnTo>
                    <a:pt x="494889" y="116592"/>
                  </a:lnTo>
                  <a:lnTo>
                    <a:pt x="491715" y="98456"/>
                  </a:lnTo>
                  <a:lnTo>
                    <a:pt x="494863" y="80648"/>
                  </a:lnTo>
                  <a:lnTo>
                    <a:pt x="503290" y="67818"/>
                  </a:lnTo>
                  <a:lnTo>
                    <a:pt x="515473" y="60055"/>
                  </a:lnTo>
                  <a:lnTo>
                    <a:pt x="529888" y="57448"/>
                  </a:lnTo>
                  <a:lnTo>
                    <a:pt x="539954" y="58821"/>
                  </a:lnTo>
                  <a:lnTo>
                    <a:pt x="547628" y="62196"/>
                  </a:lnTo>
                  <a:lnTo>
                    <a:pt x="553141" y="66457"/>
                  </a:lnTo>
                  <a:lnTo>
                    <a:pt x="555883" y="69543"/>
                  </a:lnTo>
                  <a:lnTo>
                    <a:pt x="531400" y="69543"/>
                  </a:lnTo>
                  <a:lnTo>
                    <a:pt x="521724" y="71376"/>
                  </a:lnTo>
                  <a:lnTo>
                    <a:pt x="513518" y="76842"/>
                  </a:lnTo>
                  <a:lnTo>
                    <a:pt x="507828" y="85886"/>
                  </a:lnTo>
                  <a:lnTo>
                    <a:pt x="505699" y="98456"/>
                  </a:lnTo>
                  <a:lnTo>
                    <a:pt x="507430" y="110158"/>
                  </a:lnTo>
                  <a:lnTo>
                    <a:pt x="512455" y="119503"/>
                  </a:lnTo>
                  <a:lnTo>
                    <a:pt x="520528" y="125695"/>
                  </a:lnTo>
                  <a:lnTo>
                    <a:pt x="531400" y="127936"/>
                  </a:lnTo>
                  <a:lnTo>
                    <a:pt x="555682" y="127936"/>
                  </a:lnTo>
                  <a:lnTo>
                    <a:pt x="552556" y="131341"/>
                  </a:lnTo>
                  <a:lnTo>
                    <a:pt x="546778" y="135613"/>
                  </a:lnTo>
                  <a:lnTo>
                    <a:pt x="539263" y="138788"/>
                  </a:lnTo>
                  <a:lnTo>
                    <a:pt x="529888" y="140031"/>
                  </a:lnTo>
                  <a:close/>
                </a:path>
                <a:path w="972185" h="181610">
                  <a:moveTo>
                    <a:pt x="570329" y="70488"/>
                  </a:moveTo>
                  <a:lnTo>
                    <a:pt x="556723" y="70488"/>
                  </a:lnTo>
                  <a:lnTo>
                    <a:pt x="556723" y="59338"/>
                  </a:lnTo>
                  <a:lnTo>
                    <a:pt x="570329" y="59338"/>
                  </a:lnTo>
                  <a:lnTo>
                    <a:pt x="570329" y="70488"/>
                  </a:lnTo>
                  <a:close/>
                </a:path>
                <a:path w="972185" h="181610">
                  <a:moveTo>
                    <a:pt x="555682" y="127936"/>
                  </a:moveTo>
                  <a:lnTo>
                    <a:pt x="531400" y="127936"/>
                  </a:lnTo>
                  <a:lnTo>
                    <a:pt x="542491" y="125539"/>
                  </a:lnTo>
                  <a:lnTo>
                    <a:pt x="550676" y="119102"/>
                  </a:lnTo>
                  <a:lnTo>
                    <a:pt x="555742" y="109759"/>
                  </a:lnTo>
                  <a:lnTo>
                    <a:pt x="557479" y="98645"/>
                  </a:lnTo>
                  <a:lnTo>
                    <a:pt x="555105" y="85567"/>
                  </a:lnTo>
                  <a:lnTo>
                    <a:pt x="548975" y="76511"/>
                  </a:lnTo>
                  <a:lnTo>
                    <a:pt x="540577" y="71246"/>
                  </a:lnTo>
                  <a:lnTo>
                    <a:pt x="531400" y="69543"/>
                  </a:lnTo>
                  <a:lnTo>
                    <a:pt x="555883" y="69543"/>
                  </a:lnTo>
                  <a:lnTo>
                    <a:pt x="556723" y="70488"/>
                  </a:lnTo>
                  <a:lnTo>
                    <a:pt x="570329" y="70488"/>
                  </a:lnTo>
                  <a:lnTo>
                    <a:pt x="570329" y="126802"/>
                  </a:lnTo>
                  <a:lnTo>
                    <a:pt x="556723" y="126802"/>
                  </a:lnTo>
                  <a:lnTo>
                    <a:pt x="555682" y="127936"/>
                  </a:lnTo>
                  <a:close/>
                </a:path>
                <a:path w="972185" h="181610">
                  <a:moveTo>
                    <a:pt x="570329" y="137763"/>
                  </a:moveTo>
                  <a:lnTo>
                    <a:pt x="556723" y="137763"/>
                  </a:lnTo>
                  <a:lnTo>
                    <a:pt x="556723" y="126802"/>
                  </a:lnTo>
                  <a:lnTo>
                    <a:pt x="570329" y="126802"/>
                  </a:lnTo>
                  <a:lnTo>
                    <a:pt x="570329" y="137763"/>
                  </a:lnTo>
                  <a:close/>
                </a:path>
                <a:path w="972185" h="181610">
                  <a:moveTo>
                    <a:pt x="608502" y="137763"/>
                  </a:moveTo>
                  <a:lnTo>
                    <a:pt x="594896" y="137763"/>
                  </a:lnTo>
                  <a:lnTo>
                    <a:pt x="594896" y="0"/>
                  </a:lnTo>
                  <a:lnTo>
                    <a:pt x="608502" y="0"/>
                  </a:lnTo>
                  <a:lnTo>
                    <a:pt x="608502" y="137763"/>
                  </a:lnTo>
                  <a:close/>
                </a:path>
                <a:path w="972185" h="181610">
                  <a:moveTo>
                    <a:pt x="691652" y="181227"/>
                  </a:moveTo>
                  <a:lnTo>
                    <a:pt x="678045" y="181227"/>
                  </a:lnTo>
                  <a:lnTo>
                    <a:pt x="678045" y="59338"/>
                  </a:lnTo>
                  <a:lnTo>
                    <a:pt x="691652" y="59338"/>
                  </a:lnTo>
                  <a:lnTo>
                    <a:pt x="691652" y="181227"/>
                  </a:lnTo>
                  <a:close/>
                </a:path>
                <a:path w="972185" h="181610">
                  <a:moveTo>
                    <a:pt x="690140" y="39307"/>
                  </a:moveTo>
                  <a:lnTo>
                    <a:pt x="679557" y="39307"/>
                  </a:lnTo>
                  <a:lnTo>
                    <a:pt x="675211" y="34960"/>
                  </a:lnTo>
                  <a:lnTo>
                    <a:pt x="675211" y="24377"/>
                  </a:lnTo>
                  <a:lnTo>
                    <a:pt x="679557" y="20031"/>
                  </a:lnTo>
                  <a:lnTo>
                    <a:pt x="690140" y="20031"/>
                  </a:lnTo>
                  <a:lnTo>
                    <a:pt x="694486" y="24377"/>
                  </a:lnTo>
                  <a:lnTo>
                    <a:pt x="694486" y="34960"/>
                  </a:lnTo>
                  <a:lnTo>
                    <a:pt x="690140" y="39307"/>
                  </a:lnTo>
                  <a:close/>
                </a:path>
                <a:path w="972185" h="181610">
                  <a:moveTo>
                    <a:pt x="754392" y="140031"/>
                  </a:moveTo>
                  <a:lnTo>
                    <a:pt x="737850" y="136942"/>
                  </a:lnTo>
                  <a:lnTo>
                    <a:pt x="724675" y="128361"/>
                  </a:lnTo>
                  <a:lnTo>
                    <a:pt x="715965" y="115316"/>
                  </a:lnTo>
                  <a:lnTo>
                    <a:pt x="712817" y="98834"/>
                  </a:lnTo>
                  <a:lnTo>
                    <a:pt x="715938" y="82322"/>
                  </a:lnTo>
                  <a:lnTo>
                    <a:pt x="724604" y="69212"/>
                  </a:lnTo>
                  <a:lnTo>
                    <a:pt x="737771" y="60566"/>
                  </a:lnTo>
                  <a:lnTo>
                    <a:pt x="754392" y="57448"/>
                  </a:lnTo>
                  <a:lnTo>
                    <a:pt x="771013" y="60566"/>
                  </a:lnTo>
                  <a:lnTo>
                    <a:pt x="784179" y="69212"/>
                  </a:lnTo>
                  <a:lnTo>
                    <a:pt x="784398" y="69543"/>
                  </a:lnTo>
                  <a:lnTo>
                    <a:pt x="754392" y="69543"/>
                  </a:lnTo>
                  <a:lnTo>
                    <a:pt x="744022" y="71435"/>
                  </a:lnTo>
                  <a:lnTo>
                    <a:pt x="735211" y="77031"/>
                  </a:lnTo>
                  <a:lnTo>
                    <a:pt x="729093" y="86205"/>
                  </a:lnTo>
                  <a:lnTo>
                    <a:pt x="726801" y="98834"/>
                  </a:lnTo>
                  <a:lnTo>
                    <a:pt x="729146" y="111513"/>
                  </a:lnTo>
                  <a:lnTo>
                    <a:pt x="735352" y="120613"/>
                  </a:lnTo>
                  <a:lnTo>
                    <a:pt x="744181" y="126100"/>
                  </a:lnTo>
                  <a:lnTo>
                    <a:pt x="754392" y="127936"/>
                  </a:lnTo>
                  <a:lnTo>
                    <a:pt x="784392" y="127936"/>
                  </a:lnTo>
                  <a:lnTo>
                    <a:pt x="784108" y="128361"/>
                  </a:lnTo>
                  <a:lnTo>
                    <a:pt x="770933" y="136942"/>
                  </a:lnTo>
                  <a:lnTo>
                    <a:pt x="754392" y="140031"/>
                  </a:lnTo>
                  <a:close/>
                </a:path>
                <a:path w="972185" h="181610">
                  <a:moveTo>
                    <a:pt x="784392" y="127936"/>
                  </a:moveTo>
                  <a:lnTo>
                    <a:pt x="754392" y="127936"/>
                  </a:lnTo>
                  <a:lnTo>
                    <a:pt x="764682" y="126073"/>
                  </a:lnTo>
                  <a:lnTo>
                    <a:pt x="773502" y="120543"/>
                  </a:lnTo>
                  <a:lnTo>
                    <a:pt x="779664" y="111433"/>
                  </a:lnTo>
                  <a:lnTo>
                    <a:pt x="781982" y="98834"/>
                  </a:lnTo>
                  <a:lnTo>
                    <a:pt x="779691" y="86125"/>
                  </a:lnTo>
                  <a:lnTo>
                    <a:pt x="773573" y="76960"/>
                  </a:lnTo>
                  <a:lnTo>
                    <a:pt x="764762" y="71409"/>
                  </a:lnTo>
                  <a:lnTo>
                    <a:pt x="754392" y="69543"/>
                  </a:lnTo>
                  <a:lnTo>
                    <a:pt x="784398" y="69543"/>
                  </a:lnTo>
                  <a:lnTo>
                    <a:pt x="792845" y="82322"/>
                  </a:lnTo>
                  <a:lnTo>
                    <a:pt x="795966" y="98834"/>
                  </a:lnTo>
                  <a:lnTo>
                    <a:pt x="792819" y="115316"/>
                  </a:lnTo>
                  <a:lnTo>
                    <a:pt x="784392" y="127936"/>
                  </a:lnTo>
                  <a:close/>
                </a:path>
                <a:path w="972185" h="181610">
                  <a:moveTo>
                    <a:pt x="831494" y="137763"/>
                  </a:moveTo>
                  <a:lnTo>
                    <a:pt x="817888" y="137763"/>
                  </a:lnTo>
                  <a:lnTo>
                    <a:pt x="817888" y="59338"/>
                  </a:lnTo>
                  <a:lnTo>
                    <a:pt x="831494" y="59338"/>
                  </a:lnTo>
                  <a:lnTo>
                    <a:pt x="831494" y="137763"/>
                  </a:lnTo>
                  <a:close/>
                </a:path>
                <a:path w="972185" h="181610">
                  <a:moveTo>
                    <a:pt x="829982" y="39307"/>
                  </a:moveTo>
                  <a:lnTo>
                    <a:pt x="819399" y="39307"/>
                  </a:lnTo>
                  <a:lnTo>
                    <a:pt x="815053" y="34960"/>
                  </a:lnTo>
                  <a:lnTo>
                    <a:pt x="815053" y="24377"/>
                  </a:lnTo>
                  <a:lnTo>
                    <a:pt x="819399" y="20031"/>
                  </a:lnTo>
                  <a:lnTo>
                    <a:pt x="829982" y="20031"/>
                  </a:lnTo>
                  <a:lnTo>
                    <a:pt x="834329" y="24377"/>
                  </a:lnTo>
                  <a:lnTo>
                    <a:pt x="834329" y="34960"/>
                  </a:lnTo>
                  <a:lnTo>
                    <a:pt x="829982" y="39307"/>
                  </a:lnTo>
                  <a:close/>
                </a:path>
                <a:path w="972185" h="181610">
                  <a:moveTo>
                    <a:pt x="916289" y="68409"/>
                  </a:moveTo>
                  <a:lnTo>
                    <a:pt x="871179" y="68409"/>
                  </a:lnTo>
                  <a:lnTo>
                    <a:pt x="873636" y="65196"/>
                  </a:lnTo>
                  <a:lnTo>
                    <a:pt x="880628" y="57448"/>
                  </a:lnTo>
                  <a:lnTo>
                    <a:pt x="902927" y="57448"/>
                  </a:lnTo>
                  <a:lnTo>
                    <a:pt x="911431" y="61228"/>
                  </a:lnTo>
                  <a:lnTo>
                    <a:pt x="916289" y="68409"/>
                  </a:lnTo>
                  <a:close/>
                </a:path>
                <a:path w="972185" h="181610">
                  <a:moveTo>
                    <a:pt x="871179" y="137763"/>
                  </a:moveTo>
                  <a:lnTo>
                    <a:pt x="857573" y="137763"/>
                  </a:lnTo>
                  <a:lnTo>
                    <a:pt x="857573" y="59338"/>
                  </a:lnTo>
                  <a:lnTo>
                    <a:pt x="871179" y="59338"/>
                  </a:lnTo>
                  <a:lnTo>
                    <a:pt x="871179" y="68409"/>
                  </a:lnTo>
                  <a:lnTo>
                    <a:pt x="916289" y="68409"/>
                  </a:lnTo>
                  <a:lnTo>
                    <a:pt x="917056" y="69543"/>
                  </a:lnTo>
                  <a:lnTo>
                    <a:pt x="885919" y="69543"/>
                  </a:lnTo>
                  <a:lnTo>
                    <a:pt x="880817" y="70865"/>
                  </a:lnTo>
                  <a:lnTo>
                    <a:pt x="876848" y="75590"/>
                  </a:lnTo>
                  <a:lnTo>
                    <a:pt x="871557" y="81826"/>
                  </a:lnTo>
                  <a:lnTo>
                    <a:pt x="871179" y="91086"/>
                  </a:lnTo>
                  <a:lnTo>
                    <a:pt x="871179" y="137763"/>
                  </a:lnTo>
                  <a:close/>
                </a:path>
                <a:path w="972185" h="181610">
                  <a:moveTo>
                    <a:pt x="920691" y="137763"/>
                  </a:moveTo>
                  <a:lnTo>
                    <a:pt x="907084" y="137763"/>
                  </a:lnTo>
                  <a:lnTo>
                    <a:pt x="907084" y="84850"/>
                  </a:lnTo>
                  <a:lnTo>
                    <a:pt x="906706" y="79369"/>
                  </a:lnTo>
                  <a:lnTo>
                    <a:pt x="900848" y="71810"/>
                  </a:lnTo>
                  <a:lnTo>
                    <a:pt x="896691" y="69543"/>
                  </a:lnTo>
                  <a:lnTo>
                    <a:pt x="917056" y="69543"/>
                  </a:lnTo>
                  <a:lnTo>
                    <a:pt x="920124" y="74078"/>
                  </a:lnTo>
                  <a:lnTo>
                    <a:pt x="920591" y="79369"/>
                  </a:lnTo>
                  <a:lnTo>
                    <a:pt x="920691" y="137763"/>
                  </a:lnTo>
                  <a:close/>
                </a:path>
                <a:path w="972185" h="181610">
                  <a:moveTo>
                    <a:pt x="958486" y="59338"/>
                  </a:moveTo>
                  <a:lnTo>
                    <a:pt x="944879" y="59338"/>
                  </a:lnTo>
                  <a:lnTo>
                    <a:pt x="944879" y="30992"/>
                  </a:lnTo>
                  <a:lnTo>
                    <a:pt x="958486" y="30992"/>
                  </a:lnTo>
                  <a:lnTo>
                    <a:pt x="958486" y="59338"/>
                  </a:lnTo>
                  <a:close/>
                </a:path>
                <a:path w="972185" h="181610">
                  <a:moveTo>
                    <a:pt x="972092" y="71810"/>
                  </a:moveTo>
                  <a:lnTo>
                    <a:pt x="936565" y="71810"/>
                  </a:lnTo>
                  <a:lnTo>
                    <a:pt x="936565" y="59338"/>
                  </a:lnTo>
                  <a:lnTo>
                    <a:pt x="972092" y="59338"/>
                  </a:lnTo>
                  <a:lnTo>
                    <a:pt x="972092" y="71810"/>
                  </a:lnTo>
                  <a:close/>
                </a:path>
                <a:path w="972185" h="181610">
                  <a:moveTo>
                    <a:pt x="958486" y="137763"/>
                  </a:moveTo>
                  <a:lnTo>
                    <a:pt x="944879" y="137763"/>
                  </a:lnTo>
                  <a:lnTo>
                    <a:pt x="944879" y="71810"/>
                  </a:lnTo>
                  <a:lnTo>
                    <a:pt x="958486" y="71810"/>
                  </a:lnTo>
                  <a:lnTo>
                    <a:pt x="958486" y="1377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9793" y="6099956"/>
              <a:ext cx="2867521" cy="1812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4391" y="1703015"/>
            <a:ext cx="690880" cy="339090"/>
          </a:xfrm>
          <a:custGeom>
            <a:avLst/>
            <a:gdLst/>
            <a:ahLst/>
            <a:cxnLst/>
            <a:rect l="l" t="t" r="r" b="b"/>
            <a:pathLst>
              <a:path w="690880" h="339089">
                <a:moveTo>
                  <a:pt x="183785" y="49871"/>
                </a:moveTo>
                <a:lnTo>
                  <a:pt x="0" y="49871"/>
                </a:lnTo>
                <a:lnTo>
                  <a:pt x="0" y="17547"/>
                </a:lnTo>
                <a:lnTo>
                  <a:pt x="183785" y="17547"/>
                </a:lnTo>
                <a:lnTo>
                  <a:pt x="183785" y="49871"/>
                </a:lnTo>
                <a:close/>
              </a:path>
              <a:path w="690880" h="339089">
                <a:moveTo>
                  <a:pt x="108978" y="325549"/>
                </a:moveTo>
                <a:lnTo>
                  <a:pt x="74807" y="325549"/>
                </a:lnTo>
                <a:lnTo>
                  <a:pt x="74807" y="49871"/>
                </a:lnTo>
                <a:lnTo>
                  <a:pt x="108978" y="49871"/>
                </a:lnTo>
                <a:lnTo>
                  <a:pt x="108978" y="325549"/>
                </a:lnTo>
                <a:close/>
              </a:path>
              <a:path w="690880" h="339089">
                <a:moveTo>
                  <a:pt x="426203" y="260439"/>
                </a:moveTo>
                <a:lnTo>
                  <a:pt x="390659" y="260439"/>
                </a:lnTo>
                <a:lnTo>
                  <a:pt x="511181" y="0"/>
                </a:lnTo>
                <a:lnTo>
                  <a:pt x="527598" y="111287"/>
                </a:lnTo>
                <a:lnTo>
                  <a:pt x="495019" y="111287"/>
                </a:lnTo>
                <a:lnTo>
                  <a:pt x="426203" y="260439"/>
                </a:lnTo>
                <a:close/>
              </a:path>
              <a:path w="690880" h="339089">
                <a:moveTo>
                  <a:pt x="256283" y="325549"/>
                </a:moveTo>
                <a:lnTo>
                  <a:pt x="221188" y="325549"/>
                </a:lnTo>
                <a:lnTo>
                  <a:pt x="272445" y="461"/>
                </a:lnTo>
                <a:lnTo>
                  <a:pt x="322838" y="111287"/>
                </a:lnTo>
                <a:lnTo>
                  <a:pt x="286760" y="111287"/>
                </a:lnTo>
                <a:lnTo>
                  <a:pt x="256283" y="325549"/>
                </a:lnTo>
                <a:close/>
              </a:path>
              <a:path w="690880" h="339089">
                <a:moveTo>
                  <a:pt x="390197" y="338478"/>
                </a:moveTo>
                <a:lnTo>
                  <a:pt x="286760" y="111287"/>
                </a:lnTo>
                <a:lnTo>
                  <a:pt x="322838" y="111287"/>
                </a:lnTo>
                <a:lnTo>
                  <a:pt x="390659" y="260439"/>
                </a:lnTo>
                <a:lnTo>
                  <a:pt x="426203" y="260439"/>
                </a:lnTo>
                <a:lnTo>
                  <a:pt x="390197" y="338478"/>
                </a:lnTo>
                <a:close/>
              </a:path>
              <a:path w="690880" h="339089">
                <a:moveTo>
                  <a:pt x="559205" y="325549"/>
                </a:moveTo>
                <a:lnTo>
                  <a:pt x="524111" y="325549"/>
                </a:lnTo>
                <a:lnTo>
                  <a:pt x="495019" y="111287"/>
                </a:lnTo>
                <a:lnTo>
                  <a:pt x="527598" y="111287"/>
                </a:lnTo>
                <a:lnTo>
                  <a:pt x="559205" y="325549"/>
                </a:lnTo>
                <a:close/>
              </a:path>
              <a:path w="690880" h="339089">
                <a:moveTo>
                  <a:pt x="680564" y="298766"/>
                </a:moveTo>
                <a:lnTo>
                  <a:pt x="631242" y="298766"/>
                </a:lnTo>
                <a:lnTo>
                  <a:pt x="639554" y="295534"/>
                </a:lnTo>
                <a:lnTo>
                  <a:pt x="645095" y="289992"/>
                </a:lnTo>
                <a:lnTo>
                  <a:pt x="651769" y="279992"/>
                </a:lnTo>
                <a:lnTo>
                  <a:pt x="655196" y="267827"/>
                </a:lnTo>
                <a:lnTo>
                  <a:pt x="656459" y="254277"/>
                </a:lnTo>
                <a:lnTo>
                  <a:pt x="656639" y="240121"/>
                </a:lnTo>
                <a:lnTo>
                  <a:pt x="656639" y="17547"/>
                </a:lnTo>
                <a:lnTo>
                  <a:pt x="690810" y="17547"/>
                </a:lnTo>
                <a:lnTo>
                  <a:pt x="690793" y="240121"/>
                </a:lnTo>
                <a:lnTo>
                  <a:pt x="690450" y="258318"/>
                </a:lnTo>
                <a:lnTo>
                  <a:pt x="688271" y="277524"/>
                </a:lnTo>
                <a:lnTo>
                  <a:pt x="682628" y="295692"/>
                </a:lnTo>
                <a:lnTo>
                  <a:pt x="680564" y="298766"/>
                </a:lnTo>
                <a:close/>
              </a:path>
              <a:path w="690880" h="339089">
                <a:moveTo>
                  <a:pt x="622930" y="331090"/>
                </a:moveTo>
                <a:lnTo>
                  <a:pt x="606941" y="329762"/>
                </a:lnTo>
                <a:lnTo>
                  <a:pt x="592338" y="325664"/>
                </a:lnTo>
                <a:lnTo>
                  <a:pt x="579292" y="318622"/>
                </a:lnTo>
                <a:lnTo>
                  <a:pt x="567979" y="308463"/>
                </a:lnTo>
                <a:lnTo>
                  <a:pt x="586912" y="281680"/>
                </a:lnTo>
                <a:lnTo>
                  <a:pt x="595058" y="289025"/>
                </a:lnTo>
                <a:lnTo>
                  <a:pt x="603940" y="294379"/>
                </a:lnTo>
                <a:lnTo>
                  <a:pt x="613081" y="297655"/>
                </a:lnTo>
                <a:lnTo>
                  <a:pt x="622006" y="298766"/>
                </a:lnTo>
                <a:lnTo>
                  <a:pt x="680564" y="298766"/>
                </a:lnTo>
                <a:lnTo>
                  <a:pt x="671878" y="311696"/>
                </a:lnTo>
                <a:lnTo>
                  <a:pt x="662931" y="319596"/>
                </a:lnTo>
                <a:lnTo>
                  <a:pt x="651906" y="325722"/>
                </a:lnTo>
                <a:lnTo>
                  <a:pt x="638630" y="329683"/>
                </a:lnTo>
                <a:lnTo>
                  <a:pt x="622930" y="331090"/>
                </a:lnTo>
                <a:close/>
              </a:path>
            </a:pathLst>
          </a:custGeom>
          <a:solidFill>
            <a:srgbClr val="A11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5759" y="2636520"/>
            <a:ext cx="6223634" cy="3253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878840" y="2614601"/>
            <a:ext cx="225425" cy="124650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50" spc="-325" dirty="0">
                <a:latin typeface="Times New Roman"/>
                <a:cs typeface="Times New Roman"/>
              </a:rPr>
              <a:t>➢</a:t>
            </a: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9"/>
              </a:spcBef>
            </a:pPr>
            <a:endParaRPr sz="1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950" spc="-325" dirty="0">
                <a:latin typeface="Times New Roman"/>
                <a:cs typeface="Times New Roman"/>
              </a:rPr>
              <a:t>➢</a:t>
            </a:r>
            <a:endParaRPr sz="195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280018" y="2695399"/>
            <a:ext cx="2230120" cy="784225"/>
            <a:chOff x="7280018" y="2695399"/>
            <a:chExt cx="2230120" cy="78422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82030" y="2695399"/>
              <a:ext cx="2227684" cy="24115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80018" y="2966725"/>
              <a:ext cx="2179152" cy="24115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286556" y="3235284"/>
              <a:ext cx="1524000" cy="244475"/>
            </a:xfrm>
            <a:custGeom>
              <a:avLst/>
              <a:gdLst/>
              <a:ahLst/>
              <a:cxnLst/>
              <a:rect l="l" t="t" r="r" b="b"/>
              <a:pathLst>
                <a:path w="1524000" h="244475">
                  <a:moveTo>
                    <a:pt x="46865" y="96309"/>
                  </a:moveTo>
                  <a:lnTo>
                    <a:pt x="18105" y="96309"/>
                  </a:lnTo>
                  <a:lnTo>
                    <a:pt x="27821" y="87166"/>
                  </a:lnTo>
                  <a:lnTo>
                    <a:pt x="37750" y="82007"/>
                  </a:lnTo>
                  <a:lnTo>
                    <a:pt x="46783" y="79724"/>
                  </a:lnTo>
                  <a:lnTo>
                    <a:pt x="53812" y="79209"/>
                  </a:lnTo>
                  <a:lnTo>
                    <a:pt x="75540" y="83893"/>
                  </a:lnTo>
                  <a:lnTo>
                    <a:pt x="90178" y="95303"/>
                  </a:lnTo>
                  <a:lnTo>
                    <a:pt x="51800" y="95303"/>
                  </a:lnTo>
                  <a:lnTo>
                    <a:pt x="46865" y="96309"/>
                  </a:lnTo>
                  <a:close/>
                </a:path>
                <a:path w="1524000" h="244475">
                  <a:moveTo>
                    <a:pt x="18105" y="243916"/>
                  </a:moveTo>
                  <a:lnTo>
                    <a:pt x="0" y="243916"/>
                  </a:lnTo>
                  <a:lnTo>
                    <a:pt x="0" y="81724"/>
                  </a:lnTo>
                  <a:lnTo>
                    <a:pt x="18105" y="81724"/>
                  </a:lnTo>
                  <a:lnTo>
                    <a:pt x="18105" y="96309"/>
                  </a:lnTo>
                  <a:lnTo>
                    <a:pt x="46865" y="96309"/>
                  </a:lnTo>
                  <a:lnTo>
                    <a:pt x="39270" y="97857"/>
                  </a:lnTo>
                  <a:lnTo>
                    <a:pt x="28132" y="105361"/>
                  </a:lnTo>
                  <a:lnTo>
                    <a:pt x="20152" y="117581"/>
                  </a:lnTo>
                  <a:lnTo>
                    <a:pt x="17099" y="134279"/>
                  </a:lnTo>
                  <a:lnTo>
                    <a:pt x="19554" y="149347"/>
                  </a:lnTo>
                  <a:lnTo>
                    <a:pt x="26560" y="161657"/>
                  </a:lnTo>
                  <a:lnTo>
                    <a:pt x="37573" y="169959"/>
                  </a:lnTo>
                  <a:lnTo>
                    <a:pt x="44878" y="171495"/>
                  </a:lnTo>
                  <a:lnTo>
                    <a:pt x="18105" y="171495"/>
                  </a:lnTo>
                  <a:lnTo>
                    <a:pt x="18105" y="243916"/>
                  </a:lnTo>
                  <a:close/>
                </a:path>
                <a:path w="1524000" h="244475">
                  <a:moveTo>
                    <a:pt x="90894" y="173004"/>
                  </a:moveTo>
                  <a:lnTo>
                    <a:pt x="52052" y="173004"/>
                  </a:lnTo>
                  <a:lnTo>
                    <a:pt x="66267" y="169928"/>
                  </a:lnTo>
                  <a:lnTo>
                    <a:pt x="76946" y="161594"/>
                  </a:lnTo>
                  <a:lnTo>
                    <a:pt x="83665" y="149347"/>
                  </a:lnTo>
                  <a:lnTo>
                    <a:pt x="85999" y="134531"/>
                  </a:lnTo>
                  <a:lnTo>
                    <a:pt x="83025" y="117581"/>
                  </a:lnTo>
                  <a:lnTo>
                    <a:pt x="75217" y="105298"/>
                  </a:lnTo>
                  <a:lnTo>
                    <a:pt x="64251" y="97825"/>
                  </a:lnTo>
                  <a:lnTo>
                    <a:pt x="51800" y="95303"/>
                  </a:lnTo>
                  <a:lnTo>
                    <a:pt x="90178" y="95303"/>
                  </a:lnTo>
                  <a:lnTo>
                    <a:pt x="91468" y="96309"/>
                  </a:lnTo>
                  <a:lnTo>
                    <a:pt x="101267" y="114005"/>
                  </a:lnTo>
                  <a:lnTo>
                    <a:pt x="104607" y="134531"/>
                  </a:lnTo>
                  <a:lnTo>
                    <a:pt x="101244" y="155150"/>
                  </a:lnTo>
                  <a:lnTo>
                    <a:pt x="91468" y="172564"/>
                  </a:lnTo>
                  <a:lnTo>
                    <a:pt x="90894" y="173004"/>
                  </a:lnTo>
                  <a:close/>
                </a:path>
                <a:path w="1524000" h="244475">
                  <a:moveTo>
                    <a:pt x="54566" y="189097"/>
                  </a:moveTo>
                  <a:lnTo>
                    <a:pt x="42858" y="187762"/>
                  </a:lnTo>
                  <a:lnTo>
                    <a:pt x="32941" y="184068"/>
                  </a:lnTo>
                  <a:lnTo>
                    <a:pt x="24721" y="178489"/>
                  </a:lnTo>
                  <a:lnTo>
                    <a:pt x="18105" y="171495"/>
                  </a:lnTo>
                  <a:lnTo>
                    <a:pt x="44878" y="171495"/>
                  </a:lnTo>
                  <a:lnTo>
                    <a:pt x="52052" y="173004"/>
                  </a:lnTo>
                  <a:lnTo>
                    <a:pt x="90894" y="173004"/>
                  </a:lnTo>
                  <a:lnTo>
                    <a:pt x="75752" y="184603"/>
                  </a:lnTo>
                  <a:lnTo>
                    <a:pt x="54566" y="189097"/>
                  </a:lnTo>
                  <a:close/>
                </a:path>
                <a:path w="1524000" h="244475">
                  <a:moveTo>
                    <a:pt x="177530" y="189097"/>
                  </a:moveTo>
                  <a:lnTo>
                    <a:pt x="158455" y="185616"/>
                  </a:lnTo>
                  <a:lnTo>
                    <a:pt x="142232" y="175204"/>
                  </a:lnTo>
                  <a:lnTo>
                    <a:pt x="130959" y="157909"/>
                  </a:lnTo>
                  <a:lnTo>
                    <a:pt x="126735" y="133776"/>
                  </a:lnTo>
                  <a:lnTo>
                    <a:pt x="130924" y="110080"/>
                  </a:lnTo>
                  <a:lnTo>
                    <a:pt x="142137" y="93008"/>
                  </a:lnTo>
                  <a:lnTo>
                    <a:pt x="158349" y="82679"/>
                  </a:lnTo>
                  <a:lnTo>
                    <a:pt x="177530" y="79209"/>
                  </a:lnTo>
                  <a:lnTo>
                    <a:pt x="190924" y="81036"/>
                  </a:lnTo>
                  <a:lnTo>
                    <a:pt x="201136" y="85527"/>
                  </a:lnTo>
                  <a:lnTo>
                    <a:pt x="208472" y="91197"/>
                  </a:lnTo>
                  <a:lnTo>
                    <a:pt x="212120" y="95303"/>
                  </a:lnTo>
                  <a:lnTo>
                    <a:pt x="179542" y="95303"/>
                  </a:lnTo>
                  <a:lnTo>
                    <a:pt x="166666" y="97743"/>
                  </a:lnTo>
                  <a:lnTo>
                    <a:pt x="155748" y="105015"/>
                  </a:lnTo>
                  <a:lnTo>
                    <a:pt x="148176" y="117050"/>
                  </a:lnTo>
                  <a:lnTo>
                    <a:pt x="145343" y="133776"/>
                  </a:lnTo>
                  <a:lnTo>
                    <a:pt x="147646" y="149347"/>
                  </a:lnTo>
                  <a:lnTo>
                    <a:pt x="154333" y="161783"/>
                  </a:lnTo>
                  <a:lnTo>
                    <a:pt x="165075" y="170022"/>
                  </a:lnTo>
                  <a:lnTo>
                    <a:pt x="179542" y="173004"/>
                  </a:lnTo>
                  <a:lnTo>
                    <a:pt x="211852" y="173004"/>
                  </a:lnTo>
                  <a:lnTo>
                    <a:pt x="207694" y="177534"/>
                  </a:lnTo>
                  <a:lnTo>
                    <a:pt x="200004" y="183220"/>
                  </a:lnTo>
                  <a:lnTo>
                    <a:pt x="190005" y="187443"/>
                  </a:lnTo>
                  <a:lnTo>
                    <a:pt x="177530" y="189097"/>
                  </a:lnTo>
                  <a:close/>
                </a:path>
                <a:path w="1524000" h="244475">
                  <a:moveTo>
                    <a:pt x="231343" y="96560"/>
                  </a:moveTo>
                  <a:lnTo>
                    <a:pt x="213238" y="96560"/>
                  </a:lnTo>
                  <a:lnTo>
                    <a:pt x="213238" y="81724"/>
                  </a:lnTo>
                  <a:lnTo>
                    <a:pt x="231343" y="81724"/>
                  </a:lnTo>
                  <a:lnTo>
                    <a:pt x="231343" y="96560"/>
                  </a:lnTo>
                  <a:close/>
                </a:path>
                <a:path w="1524000" h="244475">
                  <a:moveTo>
                    <a:pt x="211852" y="173004"/>
                  </a:moveTo>
                  <a:lnTo>
                    <a:pt x="179542" y="173004"/>
                  </a:lnTo>
                  <a:lnTo>
                    <a:pt x="194299" y="169814"/>
                  </a:lnTo>
                  <a:lnTo>
                    <a:pt x="205191" y="161248"/>
                  </a:lnTo>
                  <a:lnTo>
                    <a:pt x="211933" y="148817"/>
                  </a:lnTo>
                  <a:lnTo>
                    <a:pt x="214243" y="134028"/>
                  </a:lnTo>
                  <a:lnTo>
                    <a:pt x="211084" y="116626"/>
                  </a:lnTo>
                  <a:lnTo>
                    <a:pt x="202928" y="104575"/>
                  </a:lnTo>
                  <a:lnTo>
                    <a:pt x="191753" y="97570"/>
                  </a:lnTo>
                  <a:lnTo>
                    <a:pt x="179542" y="95303"/>
                  </a:lnTo>
                  <a:lnTo>
                    <a:pt x="212120" y="95303"/>
                  </a:lnTo>
                  <a:lnTo>
                    <a:pt x="213238" y="96560"/>
                  </a:lnTo>
                  <a:lnTo>
                    <a:pt x="231343" y="96560"/>
                  </a:lnTo>
                  <a:lnTo>
                    <a:pt x="231343" y="171495"/>
                  </a:lnTo>
                  <a:lnTo>
                    <a:pt x="213238" y="171495"/>
                  </a:lnTo>
                  <a:lnTo>
                    <a:pt x="211852" y="173004"/>
                  </a:lnTo>
                  <a:close/>
                </a:path>
                <a:path w="1524000" h="244475">
                  <a:moveTo>
                    <a:pt x="231343" y="186080"/>
                  </a:moveTo>
                  <a:lnTo>
                    <a:pt x="213238" y="186080"/>
                  </a:lnTo>
                  <a:lnTo>
                    <a:pt x="213238" y="171495"/>
                  </a:lnTo>
                  <a:lnTo>
                    <a:pt x="231343" y="171495"/>
                  </a:lnTo>
                  <a:lnTo>
                    <a:pt x="231343" y="186080"/>
                  </a:lnTo>
                  <a:close/>
                </a:path>
                <a:path w="1524000" h="244475">
                  <a:moveTo>
                    <a:pt x="319385" y="93040"/>
                  </a:moveTo>
                  <a:lnTo>
                    <a:pt x="284652" y="93040"/>
                  </a:lnTo>
                  <a:lnTo>
                    <a:pt x="287108" y="89712"/>
                  </a:lnTo>
                  <a:lnTo>
                    <a:pt x="291850" y="85087"/>
                  </a:lnTo>
                  <a:lnTo>
                    <a:pt x="298903" y="80981"/>
                  </a:lnTo>
                  <a:lnTo>
                    <a:pt x="308289" y="79209"/>
                  </a:lnTo>
                  <a:lnTo>
                    <a:pt x="313822" y="79209"/>
                  </a:lnTo>
                  <a:lnTo>
                    <a:pt x="319857" y="81221"/>
                  </a:lnTo>
                  <a:lnTo>
                    <a:pt x="324383" y="83484"/>
                  </a:lnTo>
                  <a:lnTo>
                    <a:pt x="319385" y="93040"/>
                  </a:lnTo>
                  <a:close/>
                </a:path>
                <a:path w="1524000" h="244475">
                  <a:moveTo>
                    <a:pt x="284652" y="186080"/>
                  </a:moveTo>
                  <a:lnTo>
                    <a:pt x="266547" y="186080"/>
                  </a:lnTo>
                  <a:lnTo>
                    <a:pt x="266547" y="81724"/>
                  </a:lnTo>
                  <a:lnTo>
                    <a:pt x="284652" y="81724"/>
                  </a:lnTo>
                  <a:lnTo>
                    <a:pt x="284652" y="93040"/>
                  </a:lnTo>
                  <a:lnTo>
                    <a:pt x="319385" y="93040"/>
                  </a:lnTo>
                  <a:lnTo>
                    <a:pt x="317675" y="96309"/>
                  </a:lnTo>
                  <a:lnTo>
                    <a:pt x="297980" y="96309"/>
                  </a:lnTo>
                  <a:lnTo>
                    <a:pt x="293453" y="99326"/>
                  </a:lnTo>
                  <a:lnTo>
                    <a:pt x="284652" y="131010"/>
                  </a:lnTo>
                  <a:lnTo>
                    <a:pt x="284652" y="186080"/>
                  </a:lnTo>
                  <a:close/>
                </a:path>
                <a:path w="1524000" h="244475">
                  <a:moveTo>
                    <a:pt x="315833" y="99829"/>
                  </a:moveTo>
                  <a:lnTo>
                    <a:pt x="311810" y="97063"/>
                  </a:lnTo>
                  <a:lnTo>
                    <a:pt x="308038" y="96309"/>
                  </a:lnTo>
                  <a:lnTo>
                    <a:pt x="317675" y="96309"/>
                  </a:lnTo>
                  <a:lnTo>
                    <a:pt x="315833" y="99829"/>
                  </a:lnTo>
                  <a:close/>
                </a:path>
                <a:path w="1524000" h="244475">
                  <a:moveTo>
                    <a:pt x="363108" y="81724"/>
                  </a:moveTo>
                  <a:lnTo>
                    <a:pt x="345003" y="81724"/>
                  </a:lnTo>
                  <a:lnTo>
                    <a:pt x="345003" y="44005"/>
                  </a:lnTo>
                  <a:lnTo>
                    <a:pt x="363108" y="44005"/>
                  </a:lnTo>
                  <a:lnTo>
                    <a:pt x="363108" y="81724"/>
                  </a:lnTo>
                  <a:close/>
                </a:path>
                <a:path w="1524000" h="244475">
                  <a:moveTo>
                    <a:pt x="381213" y="98320"/>
                  </a:moveTo>
                  <a:lnTo>
                    <a:pt x="333938" y="98320"/>
                  </a:lnTo>
                  <a:lnTo>
                    <a:pt x="333938" y="81724"/>
                  </a:lnTo>
                  <a:lnTo>
                    <a:pt x="381213" y="81724"/>
                  </a:lnTo>
                  <a:lnTo>
                    <a:pt x="381213" y="98320"/>
                  </a:lnTo>
                  <a:close/>
                </a:path>
                <a:path w="1524000" h="244475">
                  <a:moveTo>
                    <a:pt x="363108" y="186080"/>
                  </a:moveTo>
                  <a:lnTo>
                    <a:pt x="345003" y="186080"/>
                  </a:lnTo>
                  <a:lnTo>
                    <a:pt x="345003" y="98320"/>
                  </a:lnTo>
                  <a:lnTo>
                    <a:pt x="363108" y="98320"/>
                  </a:lnTo>
                  <a:lnTo>
                    <a:pt x="363108" y="186080"/>
                  </a:lnTo>
                  <a:close/>
                </a:path>
                <a:path w="1524000" h="244475">
                  <a:moveTo>
                    <a:pt x="506440" y="189097"/>
                  </a:moveTo>
                  <a:lnTo>
                    <a:pt x="484429" y="184988"/>
                  </a:lnTo>
                  <a:lnTo>
                    <a:pt x="466898" y="173570"/>
                  </a:lnTo>
                  <a:lnTo>
                    <a:pt x="455307" y="156211"/>
                  </a:lnTo>
                  <a:lnTo>
                    <a:pt x="451119" y="134279"/>
                  </a:lnTo>
                  <a:lnTo>
                    <a:pt x="455272" y="112308"/>
                  </a:lnTo>
                  <a:lnTo>
                    <a:pt x="466804" y="94863"/>
                  </a:lnTo>
                  <a:lnTo>
                    <a:pt x="484323" y="83358"/>
                  </a:lnTo>
                  <a:lnTo>
                    <a:pt x="506440" y="79209"/>
                  </a:lnTo>
                  <a:lnTo>
                    <a:pt x="528557" y="83358"/>
                  </a:lnTo>
                  <a:lnTo>
                    <a:pt x="546076" y="94863"/>
                  </a:lnTo>
                  <a:lnTo>
                    <a:pt x="546367" y="95303"/>
                  </a:lnTo>
                  <a:lnTo>
                    <a:pt x="506440" y="95303"/>
                  </a:lnTo>
                  <a:lnTo>
                    <a:pt x="492641" y="97821"/>
                  </a:lnTo>
                  <a:lnTo>
                    <a:pt x="480917" y="105267"/>
                  </a:lnTo>
                  <a:lnTo>
                    <a:pt x="472776" y="117475"/>
                  </a:lnTo>
                  <a:lnTo>
                    <a:pt x="469727" y="134279"/>
                  </a:lnTo>
                  <a:lnTo>
                    <a:pt x="472846" y="151151"/>
                  </a:lnTo>
                  <a:lnTo>
                    <a:pt x="481105" y="163260"/>
                  </a:lnTo>
                  <a:lnTo>
                    <a:pt x="492853" y="170560"/>
                  </a:lnTo>
                  <a:lnTo>
                    <a:pt x="506440" y="173004"/>
                  </a:lnTo>
                  <a:lnTo>
                    <a:pt x="546360" y="173004"/>
                  </a:lnTo>
                  <a:lnTo>
                    <a:pt x="545982" y="173570"/>
                  </a:lnTo>
                  <a:lnTo>
                    <a:pt x="528451" y="184988"/>
                  </a:lnTo>
                  <a:lnTo>
                    <a:pt x="506440" y="189097"/>
                  </a:lnTo>
                  <a:close/>
                </a:path>
                <a:path w="1524000" h="244475">
                  <a:moveTo>
                    <a:pt x="546360" y="173004"/>
                  </a:moveTo>
                  <a:lnTo>
                    <a:pt x="506440" y="173004"/>
                  </a:lnTo>
                  <a:lnTo>
                    <a:pt x="520133" y="170525"/>
                  </a:lnTo>
                  <a:lnTo>
                    <a:pt x="531869" y="163166"/>
                  </a:lnTo>
                  <a:lnTo>
                    <a:pt x="540069" y="151044"/>
                  </a:lnTo>
                  <a:lnTo>
                    <a:pt x="543153" y="134279"/>
                  </a:lnTo>
                  <a:lnTo>
                    <a:pt x="540104" y="117368"/>
                  </a:lnTo>
                  <a:lnTo>
                    <a:pt x="531963" y="105173"/>
                  </a:lnTo>
                  <a:lnTo>
                    <a:pt x="520239" y="97786"/>
                  </a:lnTo>
                  <a:lnTo>
                    <a:pt x="506440" y="95303"/>
                  </a:lnTo>
                  <a:lnTo>
                    <a:pt x="546367" y="95303"/>
                  </a:lnTo>
                  <a:lnTo>
                    <a:pt x="557608" y="112308"/>
                  </a:lnTo>
                  <a:lnTo>
                    <a:pt x="561761" y="134279"/>
                  </a:lnTo>
                  <a:lnTo>
                    <a:pt x="557573" y="156211"/>
                  </a:lnTo>
                  <a:lnTo>
                    <a:pt x="546360" y="173004"/>
                  </a:lnTo>
                  <a:close/>
                </a:path>
                <a:path w="1524000" h="244475">
                  <a:moveTo>
                    <a:pt x="607024" y="81724"/>
                  </a:moveTo>
                  <a:lnTo>
                    <a:pt x="588919" y="81724"/>
                  </a:lnTo>
                  <a:lnTo>
                    <a:pt x="588919" y="36210"/>
                  </a:lnTo>
                  <a:lnTo>
                    <a:pt x="611550" y="0"/>
                  </a:lnTo>
                  <a:lnTo>
                    <a:pt x="626386" y="0"/>
                  </a:lnTo>
                  <a:lnTo>
                    <a:pt x="630661" y="1508"/>
                  </a:lnTo>
                  <a:lnTo>
                    <a:pt x="632673" y="2263"/>
                  </a:lnTo>
                  <a:lnTo>
                    <a:pt x="632673" y="17602"/>
                  </a:lnTo>
                  <a:lnTo>
                    <a:pt x="616831" y="17602"/>
                  </a:lnTo>
                  <a:lnTo>
                    <a:pt x="612053" y="18608"/>
                  </a:lnTo>
                  <a:lnTo>
                    <a:pt x="609287" y="23134"/>
                  </a:lnTo>
                  <a:lnTo>
                    <a:pt x="607024" y="26906"/>
                  </a:lnTo>
                  <a:lnTo>
                    <a:pt x="607024" y="81724"/>
                  </a:lnTo>
                  <a:close/>
                </a:path>
                <a:path w="1524000" h="244475">
                  <a:moveTo>
                    <a:pt x="632673" y="19865"/>
                  </a:moveTo>
                  <a:lnTo>
                    <a:pt x="628901" y="18356"/>
                  </a:lnTo>
                  <a:lnTo>
                    <a:pt x="624626" y="17602"/>
                  </a:lnTo>
                  <a:lnTo>
                    <a:pt x="632673" y="17602"/>
                  </a:lnTo>
                  <a:lnTo>
                    <a:pt x="632673" y="19865"/>
                  </a:lnTo>
                  <a:close/>
                </a:path>
                <a:path w="1524000" h="244475">
                  <a:moveTo>
                    <a:pt x="632673" y="98320"/>
                  </a:moveTo>
                  <a:lnTo>
                    <a:pt x="578860" y="98320"/>
                  </a:lnTo>
                  <a:lnTo>
                    <a:pt x="578860" y="81724"/>
                  </a:lnTo>
                  <a:lnTo>
                    <a:pt x="632673" y="81724"/>
                  </a:lnTo>
                  <a:lnTo>
                    <a:pt x="632673" y="98320"/>
                  </a:lnTo>
                  <a:close/>
                </a:path>
                <a:path w="1524000" h="244475">
                  <a:moveTo>
                    <a:pt x="607024" y="186080"/>
                  </a:moveTo>
                  <a:lnTo>
                    <a:pt x="588919" y="186080"/>
                  </a:lnTo>
                  <a:lnTo>
                    <a:pt x="588919" y="98320"/>
                  </a:lnTo>
                  <a:lnTo>
                    <a:pt x="607024" y="98320"/>
                  </a:lnTo>
                  <a:lnTo>
                    <a:pt x="607024" y="186080"/>
                  </a:lnTo>
                  <a:close/>
                </a:path>
                <a:path w="1524000" h="244475">
                  <a:moveTo>
                    <a:pt x="727725" y="81724"/>
                  </a:moveTo>
                  <a:lnTo>
                    <a:pt x="709620" y="81724"/>
                  </a:lnTo>
                  <a:lnTo>
                    <a:pt x="709620" y="44005"/>
                  </a:lnTo>
                  <a:lnTo>
                    <a:pt x="727725" y="44005"/>
                  </a:lnTo>
                  <a:lnTo>
                    <a:pt x="727725" y="81724"/>
                  </a:lnTo>
                  <a:close/>
                </a:path>
                <a:path w="1524000" h="244475">
                  <a:moveTo>
                    <a:pt x="745830" y="98320"/>
                  </a:moveTo>
                  <a:lnTo>
                    <a:pt x="698555" y="98320"/>
                  </a:lnTo>
                  <a:lnTo>
                    <a:pt x="698555" y="81724"/>
                  </a:lnTo>
                  <a:lnTo>
                    <a:pt x="745830" y="81724"/>
                  </a:lnTo>
                  <a:lnTo>
                    <a:pt x="745830" y="98320"/>
                  </a:lnTo>
                  <a:close/>
                </a:path>
                <a:path w="1524000" h="244475">
                  <a:moveTo>
                    <a:pt x="727725" y="186080"/>
                  </a:moveTo>
                  <a:lnTo>
                    <a:pt x="709620" y="186080"/>
                  </a:lnTo>
                  <a:lnTo>
                    <a:pt x="709620" y="98320"/>
                  </a:lnTo>
                  <a:lnTo>
                    <a:pt x="727725" y="98320"/>
                  </a:lnTo>
                  <a:lnTo>
                    <a:pt x="727725" y="186080"/>
                  </a:lnTo>
                  <a:close/>
                </a:path>
                <a:path w="1524000" h="244475">
                  <a:moveTo>
                    <a:pt x="780028" y="186080"/>
                  </a:moveTo>
                  <a:lnTo>
                    <a:pt x="761923" y="186080"/>
                  </a:lnTo>
                  <a:lnTo>
                    <a:pt x="761923" y="2766"/>
                  </a:lnTo>
                  <a:lnTo>
                    <a:pt x="780028" y="2766"/>
                  </a:lnTo>
                  <a:lnTo>
                    <a:pt x="780028" y="93794"/>
                  </a:lnTo>
                  <a:lnTo>
                    <a:pt x="840008" y="93794"/>
                  </a:lnTo>
                  <a:lnTo>
                    <a:pt x="840802" y="95303"/>
                  </a:lnTo>
                  <a:lnTo>
                    <a:pt x="799642" y="95303"/>
                  </a:lnTo>
                  <a:lnTo>
                    <a:pt x="792853" y="97063"/>
                  </a:lnTo>
                  <a:lnTo>
                    <a:pt x="780028" y="131513"/>
                  </a:lnTo>
                  <a:lnTo>
                    <a:pt x="780028" y="186080"/>
                  </a:lnTo>
                  <a:close/>
                </a:path>
                <a:path w="1524000" h="244475">
                  <a:moveTo>
                    <a:pt x="840008" y="93794"/>
                  </a:moveTo>
                  <a:lnTo>
                    <a:pt x="780028" y="93794"/>
                  </a:lnTo>
                  <a:lnTo>
                    <a:pt x="783643" y="89712"/>
                  </a:lnTo>
                  <a:lnTo>
                    <a:pt x="789710" y="84899"/>
                  </a:lnTo>
                  <a:lnTo>
                    <a:pt x="798416" y="80887"/>
                  </a:lnTo>
                  <a:lnTo>
                    <a:pt x="809952" y="79209"/>
                  </a:lnTo>
                  <a:lnTo>
                    <a:pt x="818942" y="80141"/>
                  </a:lnTo>
                  <a:lnTo>
                    <a:pt x="827177" y="82887"/>
                  </a:lnTo>
                  <a:lnTo>
                    <a:pt x="834281" y="87378"/>
                  </a:lnTo>
                  <a:lnTo>
                    <a:pt x="839876" y="93543"/>
                  </a:lnTo>
                  <a:lnTo>
                    <a:pt x="840008" y="93794"/>
                  </a:lnTo>
                  <a:close/>
                </a:path>
                <a:path w="1524000" h="244475">
                  <a:moveTo>
                    <a:pt x="845911" y="186080"/>
                  </a:moveTo>
                  <a:lnTo>
                    <a:pt x="827806" y="186080"/>
                  </a:lnTo>
                  <a:lnTo>
                    <a:pt x="827806" y="115671"/>
                  </a:lnTo>
                  <a:lnTo>
                    <a:pt x="827303" y="108379"/>
                  </a:lnTo>
                  <a:lnTo>
                    <a:pt x="819508" y="98320"/>
                  </a:lnTo>
                  <a:lnTo>
                    <a:pt x="813975" y="95303"/>
                  </a:lnTo>
                  <a:lnTo>
                    <a:pt x="840802" y="95303"/>
                  </a:lnTo>
                  <a:lnTo>
                    <a:pt x="843047" y="99566"/>
                  </a:lnTo>
                  <a:lnTo>
                    <a:pt x="844874" y="106084"/>
                  </a:lnTo>
                  <a:lnTo>
                    <a:pt x="845711" y="113310"/>
                  </a:lnTo>
                  <a:lnTo>
                    <a:pt x="845819" y="117714"/>
                  </a:lnTo>
                  <a:lnTo>
                    <a:pt x="845911" y="186080"/>
                  </a:lnTo>
                  <a:close/>
                </a:path>
                <a:path w="1524000" h="244475">
                  <a:moveTo>
                    <a:pt x="922606" y="189097"/>
                  </a:moveTo>
                  <a:lnTo>
                    <a:pt x="903943" y="186017"/>
                  </a:lnTo>
                  <a:lnTo>
                    <a:pt x="887402" y="176336"/>
                  </a:lnTo>
                  <a:lnTo>
                    <a:pt x="875575" y="159394"/>
                  </a:lnTo>
                  <a:lnTo>
                    <a:pt x="871057" y="134531"/>
                  </a:lnTo>
                  <a:lnTo>
                    <a:pt x="874534" y="112732"/>
                  </a:lnTo>
                  <a:lnTo>
                    <a:pt x="884541" y="95177"/>
                  </a:lnTo>
                  <a:lnTo>
                    <a:pt x="900442" y="83469"/>
                  </a:lnTo>
                  <a:lnTo>
                    <a:pt x="921600" y="79209"/>
                  </a:lnTo>
                  <a:lnTo>
                    <a:pt x="935478" y="80922"/>
                  </a:lnTo>
                  <a:lnTo>
                    <a:pt x="946621" y="85370"/>
                  </a:lnTo>
                  <a:lnTo>
                    <a:pt x="955123" y="91515"/>
                  </a:lnTo>
                  <a:lnTo>
                    <a:pt x="958438" y="95303"/>
                  </a:lnTo>
                  <a:lnTo>
                    <a:pt x="921600" y="95303"/>
                  </a:lnTo>
                  <a:lnTo>
                    <a:pt x="910725" y="97354"/>
                  </a:lnTo>
                  <a:lnTo>
                    <a:pt x="901546" y="103035"/>
                  </a:lnTo>
                  <a:lnTo>
                    <a:pt x="894726" y="111640"/>
                  </a:lnTo>
                  <a:lnTo>
                    <a:pt x="890922" y="122461"/>
                  </a:lnTo>
                  <a:lnTo>
                    <a:pt x="969711" y="122461"/>
                  </a:lnTo>
                  <a:lnTo>
                    <a:pt x="970486" y="126892"/>
                  </a:lnTo>
                  <a:lnTo>
                    <a:pt x="970887" y="137548"/>
                  </a:lnTo>
                  <a:lnTo>
                    <a:pt x="889665" y="137548"/>
                  </a:lnTo>
                  <a:lnTo>
                    <a:pt x="892411" y="152211"/>
                  </a:lnTo>
                  <a:lnTo>
                    <a:pt x="899566" y="163386"/>
                  </a:lnTo>
                  <a:lnTo>
                    <a:pt x="910069" y="170505"/>
                  </a:lnTo>
                  <a:lnTo>
                    <a:pt x="922858" y="173004"/>
                  </a:lnTo>
                  <a:lnTo>
                    <a:pt x="960921" y="173004"/>
                  </a:lnTo>
                  <a:lnTo>
                    <a:pt x="957223" y="176336"/>
                  </a:lnTo>
                  <a:lnTo>
                    <a:pt x="949729" y="181884"/>
                  </a:lnTo>
                  <a:lnTo>
                    <a:pt x="941371" y="185891"/>
                  </a:lnTo>
                  <a:lnTo>
                    <a:pt x="932307" y="188296"/>
                  </a:lnTo>
                  <a:lnTo>
                    <a:pt x="922606" y="189097"/>
                  </a:lnTo>
                  <a:close/>
                </a:path>
                <a:path w="1524000" h="244475">
                  <a:moveTo>
                    <a:pt x="969711" y="122461"/>
                  </a:moveTo>
                  <a:lnTo>
                    <a:pt x="952278" y="122461"/>
                  </a:lnTo>
                  <a:lnTo>
                    <a:pt x="948369" y="111322"/>
                  </a:lnTo>
                  <a:lnTo>
                    <a:pt x="941560" y="102752"/>
                  </a:lnTo>
                  <a:lnTo>
                    <a:pt x="932441" y="97248"/>
                  </a:lnTo>
                  <a:lnTo>
                    <a:pt x="921600" y="95303"/>
                  </a:lnTo>
                  <a:lnTo>
                    <a:pt x="958438" y="95303"/>
                  </a:lnTo>
                  <a:lnTo>
                    <a:pt x="961080" y="98320"/>
                  </a:lnTo>
                  <a:lnTo>
                    <a:pt x="965441" y="106430"/>
                  </a:lnTo>
                  <a:lnTo>
                    <a:pt x="968623" y="116237"/>
                  </a:lnTo>
                  <a:lnTo>
                    <a:pt x="969711" y="122461"/>
                  </a:lnTo>
                  <a:close/>
                </a:path>
                <a:path w="1524000" h="244475">
                  <a:moveTo>
                    <a:pt x="960921" y="173004"/>
                  </a:moveTo>
                  <a:lnTo>
                    <a:pt x="931407" y="173004"/>
                  </a:lnTo>
                  <a:lnTo>
                    <a:pt x="938197" y="170489"/>
                  </a:lnTo>
                  <a:lnTo>
                    <a:pt x="949010" y="161437"/>
                  </a:lnTo>
                  <a:lnTo>
                    <a:pt x="952781" y="156156"/>
                  </a:lnTo>
                  <a:lnTo>
                    <a:pt x="955045" y="151127"/>
                  </a:lnTo>
                  <a:lnTo>
                    <a:pt x="970132" y="159425"/>
                  </a:lnTo>
                  <a:lnTo>
                    <a:pt x="967115" y="165209"/>
                  </a:lnTo>
                  <a:lnTo>
                    <a:pt x="962588" y="171495"/>
                  </a:lnTo>
                  <a:lnTo>
                    <a:pt x="960921" y="173004"/>
                  </a:lnTo>
                  <a:close/>
                </a:path>
                <a:path w="1524000" h="244475">
                  <a:moveTo>
                    <a:pt x="1074740" y="81724"/>
                  </a:moveTo>
                  <a:lnTo>
                    <a:pt x="1056634" y="81724"/>
                  </a:lnTo>
                  <a:lnTo>
                    <a:pt x="1056634" y="36210"/>
                  </a:lnTo>
                  <a:lnTo>
                    <a:pt x="1079266" y="0"/>
                  </a:lnTo>
                  <a:lnTo>
                    <a:pt x="1094102" y="0"/>
                  </a:lnTo>
                  <a:lnTo>
                    <a:pt x="1098377" y="1508"/>
                  </a:lnTo>
                  <a:lnTo>
                    <a:pt x="1100388" y="2263"/>
                  </a:lnTo>
                  <a:lnTo>
                    <a:pt x="1100388" y="17602"/>
                  </a:lnTo>
                  <a:lnTo>
                    <a:pt x="1084546" y="17602"/>
                  </a:lnTo>
                  <a:lnTo>
                    <a:pt x="1079769" y="18608"/>
                  </a:lnTo>
                  <a:lnTo>
                    <a:pt x="1077003" y="23134"/>
                  </a:lnTo>
                  <a:lnTo>
                    <a:pt x="1074740" y="26906"/>
                  </a:lnTo>
                  <a:lnTo>
                    <a:pt x="1074740" y="81724"/>
                  </a:lnTo>
                  <a:close/>
                </a:path>
                <a:path w="1524000" h="244475">
                  <a:moveTo>
                    <a:pt x="1100388" y="19865"/>
                  </a:moveTo>
                  <a:lnTo>
                    <a:pt x="1096617" y="18356"/>
                  </a:lnTo>
                  <a:lnTo>
                    <a:pt x="1092342" y="17602"/>
                  </a:lnTo>
                  <a:lnTo>
                    <a:pt x="1100388" y="17602"/>
                  </a:lnTo>
                  <a:lnTo>
                    <a:pt x="1100388" y="19865"/>
                  </a:lnTo>
                  <a:close/>
                </a:path>
                <a:path w="1524000" h="244475">
                  <a:moveTo>
                    <a:pt x="1100388" y="98320"/>
                  </a:moveTo>
                  <a:lnTo>
                    <a:pt x="1046576" y="98320"/>
                  </a:lnTo>
                  <a:lnTo>
                    <a:pt x="1046576" y="81724"/>
                  </a:lnTo>
                  <a:lnTo>
                    <a:pt x="1100388" y="81724"/>
                  </a:lnTo>
                  <a:lnTo>
                    <a:pt x="1100388" y="98320"/>
                  </a:lnTo>
                  <a:close/>
                </a:path>
                <a:path w="1524000" h="244475">
                  <a:moveTo>
                    <a:pt x="1074740" y="186080"/>
                  </a:moveTo>
                  <a:lnTo>
                    <a:pt x="1056634" y="186080"/>
                  </a:lnTo>
                  <a:lnTo>
                    <a:pt x="1056634" y="98320"/>
                  </a:lnTo>
                  <a:lnTo>
                    <a:pt x="1074740" y="98320"/>
                  </a:lnTo>
                  <a:lnTo>
                    <a:pt x="1074740" y="186080"/>
                  </a:lnTo>
                  <a:close/>
                </a:path>
                <a:path w="1524000" h="244475">
                  <a:moveTo>
                    <a:pt x="1165265" y="189097"/>
                  </a:moveTo>
                  <a:lnTo>
                    <a:pt x="1143254" y="184988"/>
                  </a:lnTo>
                  <a:lnTo>
                    <a:pt x="1125723" y="173570"/>
                  </a:lnTo>
                  <a:lnTo>
                    <a:pt x="1114132" y="156211"/>
                  </a:lnTo>
                  <a:lnTo>
                    <a:pt x="1109944" y="134279"/>
                  </a:lnTo>
                  <a:lnTo>
                    <a:pt x="1114097" y="112308"/>
                  </a:lnTo>
                  <a:lnTo>
                    <a:pt x="1125629" y="94863"/>
                  </a:lnTo>
                  <a:lnTo>
                    <a:pt x="1143148" y="83358"/>
                  </a:lnTo>
                  <a:lnTo>
                    <a:pt x="1165265" y="79209"/>
                  </a:lnTo>
                  <a:lnTo>
                    <a:pt x="1187382" y="83358"/>
                  </a:lnTo>
                  <a:lnTo>
                    <a:pt x="1204901" y="94863"/>
                  </a:lnTo>
                  <a:lnTo>
                    <a:pt x="1205192" y="95303"/>
                  </a:lnTo>
                  <a:lnTo>
                    <a:pt x="1165265" y="95303"/>
                  </a:lnTo>
                  <a:lnTo>
                    <a:pt x="1151466" y="97821"/>
                  </a:lnTo>
                  <a:lnTo>
                    <a:pt x="1139742" y="105267"/>
                  </a:lnTo>
                  <a:lnTo>
                    <a:pt x="1131601" y="117475"/>
                  </a:lnTo>
                  <a:lnTo>
                    <a:pt x="1128552" y="134279"/>
                  </a:lnTo>
                  <a:lnTo>
                    <a:pt x="1131672" y="151151"/>
                  </a:lnTo>
                  <a:lnTo>
                    <a:pt x="1139931" y="163260"/>
                  </a:lnTo>
                  <a:lnTo>
                    <a:pt x="1151678" y="170560"/>
                  </a:lnTo>
                  <a:lnTo>
                    <a:pt x="1165265" y="173004"/>
                  </a:lnTo>
                  <a:lnTo>
                    <a:pt x="1205185" y="173004"/>
                  </a:lnTo>
                  <a:lnTo>
                    <a:pt x="1204807" y="173570"/>
                  </a:lnTo>
                  <a:lnTo>
                    <a:pt x="1187276" y="184988"/>
                  </a:lnTo>
                  <a:lnTo>
                    <a:pt x="1165265" y="189097"/>
                  </a:lnTo>
                  <a:close/>
                </a:path>
                <a:path w="1524000" h="244475">
                  <a:moveTo>
                    <a:pt x="1205185" y="173004"/>
                  </a:moveTo>
                  <a:lnTo>
                    <a:pt x="1165265" y="173004"/>
                  </a:lnTo>
                  <a:lnTo>
                    <a:pt x="1178958" y="170525"/>
                  </a:lnTo>
                  <a:lnTo>
                    <a:pt x="1190694" y="163166"/>
                  </a:lnTo>
                  <a:lnTo>
                    <a:pt x="1198894" y="151044"/>
                  </a:lnTo>
                  <a:lnTo>
                    <a:pt x="1201978" y="134279"/>
                  </a:lnTo>
                  <a:lnTo>
                    <a:pt x="1198929" y="117368"/>
                  </a:lnTo>
                  <a:lnTo>
                    <a:pt x="1190788" y="105173"/>
                  </a:lnTo>
                  <a:lnTo>
                    <a:pt x="1179064" y="97786"/>
                  </a:lnTo>
                  <a:lnTo>
                    <a:pt x="1165265" y="95303"/>
                  </a:lnTo>
                  <a:lnTo>
                    <a:pt x="1205192" y="95303"/>
                  </a:lnTo>
                  <a:lnTo>
                    <a:pt x="1216433" y="112308"/>
                  </a:lnTo>
                  <a:lnTo>
                    <a:pt x="1220586" y="134279"/>
                  </a:lnTo>
                  <a:lnTo>
                    <a:pt x="1216398" y="156211"/>
                  </a:lnTo>
                  <a:lnTo>
                    <a:pt x="1205185" y="173004"/>
                  </a:lnTo>
                  <a:close/>
                </a:path>
                <a:path w="1524000" h="244475">
                  <a:moveTo>
                    <a:pt x="1306308" y="173004"/>
                  </a:moveTo>
                  <a:lnTo>
                    <a:pt x="1287726" y="173004"/>
                  </a:lnTo>
                  <a:lnTo>
                    <a:pt x="1293007" y="164203"/>
                  </a:lnTo>
                  <a:lnTo>
                    <a:pt x="1293007" y="146601"/>
                  </a:lnTo>
                  <a:lnTo>
                    <a:pt x="1285966" y="143332"/>
                  </a:lnTo>
                  <a:lnTo>
                    <a:pt x="1276159" y="139057"/>
                  </a:lnTo>
                  <a:lnTo>
                    <a:pt x="1267558" y="135140"/>
                  </a:lnTo>
                  <a:lnTo>
                    <a:pt x="1245984" y="113659"/>
                  </a:lnTo>
                  <a:lnTo>
                    <a:pt x="1245984" y="108379"/>
                  </a:lnTo>
                  <a:lnTo>
                    <a:pt x="1248263" y="96077"/>
                  </a:lnTo>
                  <a:lnTo>
                    <a:pt x="1254596" y="86910"/>
                  </a:lnTo>
                  <a:lnTo>
                    <a:pt x="1264230" y="81186"/>
                  </a:lnTo>
                  <a:lnTo>
                    <a:pt x="1276410" y="79209"/>
                  </a:lnTo>
                  <a:lnTo>
                    <a:pt x="1282056" y="79646"/>
                  </a:lnTo>
                  <a:lnTo>
                    <a:pt x="1289706" y="81944"/>
                  </a:lnTo>
                  <a:lnTo>
                    <a:pt x="1297875" y="87590"/>
                  </a:lnTo>
                  <a:lnTo>
                    <a:pt x="1303176" y="95303"/>
                  </a:lnTo>
                  <a:lnTo>
                    <a:pt x="1269118" y="95303"/>
                  </a:lnTo>
                  <a:lnTo>
                    <a:pt x="1263083" y="99075"/>
                  </a:lnTo>
                  <a:lnTo>
                    <a:pt x="1263083" y="114665"/>
                  </a:lnTo>
                  <a:lnTo>
                    <a:pt x="1268112" y="116928"/>
                  </a:lnTo>
                  <a:lnTo>
                    <a:pt x="1279931" y="121958"/>
                  </a:lnTo>
                  <a:lnTo>
                    <a:pt x="1289816" y="126417"/>
                  </a:lnTo>
                  <a:lnTo>
                    <a:pt x="1311615" y="149115"/>
                  </a:lnTo>
                  <a:lnTo>
                    <a:pt x="1311615" y="154899"/>
                  </a:lnTo>
                  <a:lnTo>
                    <a:pt x="1308825" y="169472"/>
                  </a:lnTo>
                  <a:lnTo>
                    <a:pt x="1306308" y="173004"/>
                  </a:lnTo>
                  <a:close/>
                </a:path>
                <a:path w="1524000" h="244475">
                  <a:moveTo>
                    <a:pt x="1290241" y="105864"/>
                  </a:moveTo>
                  <a:lnTo>
                    <a:pt x="1287726" y="99829"/>
                  </a:lnTo>
                  <a:lnTo>
                    <a:pt x="1282445" y="95303"/>
                  </a:lnTo>
                  <a:lnTo>
                    <a:pt x="1303176" y="95303"/>
                  </a:lnTo>
                  <a:lnTo>
                    <a:pt x="1305077" y="98069"/>
                  </a:lnTo>
                  <a:lnTo>
                    <a:pt x="1290241" y="105864"/>
                  </a:lnTo>
                  <a:close/>
                </a:path>
                <a:path w="1524000" h="244475">
                  <a:moveTo>
                    <a:pt x="1275656" y="189097"/>
                  </a:moveTo>
                  <a:lnTo>
                    <a:pt x="1269393" y="188610"/>
                  </a:lnTo>
                  <a:lnTo>
                    <a:pt x="1259123" y="185577"/>
                  </a:lnTo>
                  <a:lnTo>
                    <a:pt x="1248003" y="177640"/>
                  </a:lnTo>
                  <a:lnTo>
                    <a:pt x="1239194" y="162443"/>
                  </a:lnTo>
                  <a:lnTo>
                    <a:pt x="1254785" y="155905"/>
                  </a:lnTo>
                  <a:lnTo>
                    <a:pt x="1257095" y="160910"/>
                  </a:lnTo>
                  <a:lnTo>
                    <a:pt x="1261197" y="166529"/>
                  </a:lnTo>
                  <a:lnTo>
                    <a:pt x="1267374" y="171110"/>
                  </a:lnTo>
                  <a:lnTo>
                    <a:pt x="1275908" y="173004"/>
                  </a:lnTo>
                  <a:lnTo>
                    <a:pt x="1306308" y="173004"/>
                  </a:lnTo>
                  <a:lnTo>
                    <a:pt x="1301179" y="180202"/>
                  </a:lnTo>
                  <a:lnTo>
                    <a:pt x="1289761" y="186830"/>
                  </a:lnTo>
                  <a:lnTo>
                    <a:pt x="1275656" y="189097"/>
                  </a:lnTo>
                  <a:close/>
                </a:path>
                <a:path w="1524000" h="244475">
                  <a:moveTo>
                    <a:pt x="1396834" y="173004"/>
                  </a:moveTo>
                  <a:lnTo>
                    <a:pt x="1378252" y="173004"/>
                  </a:lnTo>
                  <a:lnTo>
                    <a:pt x="1383532" y="164203"/>
                  </a:lnTo>
                  <a:lnTo>
                    <a:pt x="1383532" y="146601"/>
                  </a:lnTo>
                  <a:lnTo>
                    <a:pt x="1376491" y="143332"/>
                  </a:lnTo>
                  <a:lnTo>
                    <a:pt x="1366685" y="139057"/>
                  </a:lnTo>
                  <a:lnTo>
                    <a:pt x="1358084" y="135140"/>
                  </a:lnTo>
                  <a:lnTo>
                    <a:pt x="1336509" y="113659"/>
                  </a:lnTo>
                  <a:lnTo>
                    <a:pt x="1336509" y="108379"/>
                  </a:lnTo>
                  <a:lnTo>
                    <a:pt x="1338788" y="96077"/>
                  </a:lnTo>
                  <a:lnTo>
                    <a:pt x="1345122" y="86910"/>
                  </a:lnTo>
                  <a:lnTo>
                    <a:pt x="1354756" y="81186"/>
                  </a:lnTo>
                  <a:lnTo>
                    <a:pt x="1366936" y="79209"/>
                  </a:lnTo>
                  <a:lnTo>
                    <a:pt x="1372582" y="79646"/>
                  </a:lnTo>
                  <a:lnTo>
                    <a:pt x="1380232" y="81944"/>
                  </a:lnTo>
                  <a:lnTo>
                    <a:pt x="1388400" y="87590"/>
                  </a:lnTo>
                  <a:lnTo>
                    <a:pt x="1393701" y="95303"/>
                  </a:lnTo>
                  <a:lnTo>
                    <a:pt x="1359644" y="95303"/>
                  </a:lnTo>
                  <a:lnTo>
                    <a:pt x="1353609" y="99075"/>
                  </a:lnTo>
                  <a:lnTo>
                    <a:pt x="1353609" y="114665"/>
                  </a:lnTo>
                  <a:lnTo>
                    <a:pt x="1358638" y="116928"/>
                  </a:lnTo>
                  <a:lnTo>
                    <a:pt x="1370456" y="121958"/>
                  </a:lnTo>
                  <a:lnTo>
                    <a:pt x="1380342" y="126417"/>
                  </a:lnTo>
                  <a:lnTo>
                    <a:pt x="1402140" y="149115"/>
                  </a:lnTo>
                  <a:lnTo>
                    <a:pt x="1402140" y="154899"/>
                  </a:lnTo>
                  <a:lnTo>
                    <a:pt x="1399351" y="169472"/>
                  </a:lnTo>
                  <a:lnTo>
                    <a:pt x="1396834" y="173004"/>
                  </a:lnTo>
                  <a:close/>
                </a:path>
                <a:path w="1524000" h="244475">
                  <a:moveTo>
                    <a:pt x="1380766" y="105864"/>
                  </a:moveTo>
                  <a:lnTo>
                    <a:pt x="1378252" y="99829"/>
                  </a:lnTo>
                  <a:lnTo>
                    <a:pt x="1372971" y="95303"/>
                  </a:lnTo>
                  <a:lnTo>
                    <a:pt x="1393701" y="95303"/>
                  </a:lnTo>
                  <a:lnTo>
                    <a:pt x="1395602" y="98069"/>
                  </a:lnTo>
                  <a:lnTo>
                    <a:pt x="1380766" y="105864"/>
                  </a:lnTo>
                  <a:close/>
                </a:path>
                <a:path w="1524000" h="244475">
                  <a:moveTo>
                    <a:pt x="1366182" y="189097"/>
                  </a:moveTo>
                  <a:lnTo>
                    <a:pt x="1359919" y="188610"/>
                  </a:lnTo>
                  <a:lnTo>
                    <a:pt x="1349648" y="185577"/>
                  </a:lnTo>
                  <a:lnTo>
                    <a:pt x="1338529" y="177640"/>
                  </a:lnTo>
                  <a:lnTo>
                    <a:pt x="1329720" y="162443"/>
                  </a:lnTo>
                  <a:lnTo>
                    <a:pt x="1345310" y="155905"/>
                  </a:lnTo>
                  <a:lnTo>
                    <a:pt x="1347621" y="160910"/>
                  </a:lnTo>
                  <a:lnTo>
                    <a:pt x="1351723" y="166529"/>
                  </a:lnTo>
                  <a:lnTo>
                    <a:pt x="1357899" y="171110"/>
                  </a:lnTo>
                  <a:lnTo>
                    <a:pt x="1366433" y="173004"/>
                  </a:lnTo>
                  <a:lnTo>
                    <a:pt x="1396834" y="173004"/>
                  </a:lnTo>
                  <a:lnTo>
                    <a:pt x="1391705" y="180202"/>
                  </a:lnTo>
                  <a:lnTo>
                    <a:pt x="1380287" y="186830"/>
                  </a:lnTo>
                  <a:lnTo>
                    <a:pt x="1366182" y="189097"/>
                  </a:lnTo>
                  <a:close/>
                </a:path>
                <a:path w="1524000" h="244475">
                  <a:moveTo>
                    <a:pt x="1470035" y="189097"/>
                  </a:moveTo>
                  <a:lnTo>
                    <a:pt x="1450959" y="185616"/>
                  </a:lnTo>
                  <a:lnTo>
                    <a:pt x="1434736" y="175204"/>
                  </a:lnTo>
                  <a:lnTo>
                    <a:pt x="1423463" y="157909"/>
                  </a:lnTo>
                  <a:lnTo>
                    <a:pt x="1419240" y="133776"/>
                  </a:lnTo>
                  <a:lnTo>
                    <a:pt x="1423428" y="110080"/>
                  </a:lnTo>
                  <a:lnTo>
                    <a:pt x="1434642" y="93008"/>
                  </a:lnTo>
                  <a:lnTo>
                    <a:pt x="1450853" y="82679"/>
                  </a:lnTo>
                  <a:lnTo>
                    <a:pt x="1470035" y="79209"/>
                  </a:lnTo>
                  <a:lnTo>
                    <a:pt x="1483429" y="81036"/>
                  </a:lnTo>
                  <a:lnTo>
                    <a:pt x="1493640" y="85527"/>
                  </a:lnTo>
                  <a:lnTo>
                    <a:pt x="1500976" y="91197"/>
                  </a:lnTo>
                  <a:lnTo>
                    <a:pt x="1504625" y="95303"/>
                  </a:lnTo>
                  <a:lnTo>
                    <a:pt x="1472046" y="95303"/>
                  </a:lnTo>
                  <a:lnTo>
                    <a:pt x="1459171" y="97743"/>
                  </a:lnTo>
                  <a:lnTo>
                    <a:pt x="1448252" y="105015"/>
                  </a:lnTo>
                  <a:lnTo>
                    <a:pt x="1440681" y="117050"/>
                  </a:lnTo>
                  <a:lnTo>
                    <a:pt x="1437848" y="133776"/>
                  </a:lnTo>
                  <a:lnTo>
                    <a:pt x="1440150" y="149347"/>
                  </a:lnTo>
                  <a:lnTo>
                    <a:pt x="1446837" y="161783"/>
                  </a:lnTo>
                  <a:lnTo>
                    <a:pt x="1457579" y="170022"/>
                  </a:lnTo>
                  <a:lnTo>
                    <a:pt x="1472046" y="173004"/>
                  </a:lnTo>
                  <a:lnTo>
                    <a:pt x="1504357" y="173004"/>
                  </a:lnTo>
                  <a:lnTo>
                    <a:pt x="1500198" y="177534"/>
                  </a:lnTo>
                  <a:lnTo>
                    <a:pt x="1492509" y="183220"/>
                  </a:lnTo>
                  <a:lnTo>
                    <a:pt x="1482509" y="187443"/>
                  </a:lnTo>
                  <a:lnTo>
                    <a:pt x="1470035" y="189097"/>
                  </a:lnTo>
                  <a:close/>
                </a:path>
                <a:path w="1524000" h="244475">
                  <a:moveTo>
                    <a:pt x="1523847" y="96560"/>
                  </a:moveTo>
                  <a:lnTo>
                    <a:pt x="1505742" y="96560"/>
                  </a:lnTo>
                  <a:lnTo>
                    <a:pt x="1505742" y="81724"/>
                  </a:lnTo>
                  <a:lnTo>
                    <a:pt x="1523847" y="81724"/>
                  </a:lnTo>
                  <a:lnTo>
                    <a:pt x="1523847" y="96560"/>
                  </a:lnTo>
                  <a:close/>
                </a:path>
                <a:path w="1524000" h="244475">
                  <a:moveTo>
                    <a:pt x="1504357" y="173004"/>
                  </a:moveTo>
                  <a:lnTo>
                    <a:pt x="1472046" y="173004"/>
                  </a:lnTo>
                  <a:lnTo>
                    <a:pt x="1486804" y="169814"/>
                  </a:lnTo>
                  <a:lnTo>
                    <a:pt x="1497695" y="161248"/>
                  </a:lnTo>
                  <a:lnTo>
                    <a:pt x="1504437" y="148817"/>
                  </a:lnTo>
                  <a:lnTo>
                    <a:pt x="1506748" y="134028"/>
                  </a:lnTo>
                  <a:lnTo>
                    <a:pt x="1503589" y="116626"/>
                  </a:lnTo>
                  <a:lnTo>
                    <a:pt x="1495432" y="104575"/>
                  </a:lnTo>
                  <a:lnTo>
                    <a:pt x="1484258" y="97570"/>
                  </a:lnTo>
                  <a:lnTo>
                    <a:pt x="1472046" y="95303"/>
                  </a:lnTo>
                  <a:lnTo>
                    <a:pt x="1504625" y="95303"/>
                  </a:lnTo>
                  <a:lnTo>
                    <a:pt x="1505742" y="96560"/>
                  </a:lnTo>
                  <a:lnTo>
                    <a:pt x="1523847" y="96560"/>
                  </a:lnTo>
                  <a:lnTo>
                    <a:pt x="1523847" y="171495"/>
                  </a:lnTo>
                  <a:lnTo>
                    <a:pt x="1505742" y="171495"/>
                  </a:lnTo>
                  <a:lnTo>
                    <a:pt x="1504357" y="173004"/>
                  </a:lnTo>
                  <a:close/>
                </a:path>
                <a:path w="1524000" h="244475">
                  <a:moveTo>
                    <a:pt x="1523847" y="186080"/>
                  </a:moveTo>
                  <a:lnTo>
                    <a:pt x="1505742" y="186080"/>
                  </a:lnTo>
                  <a:lnTo>
                    <a:pt x="1505742" y="171495"/>
                  </a:lnTo>
                  <a:lnTo>
                    <a:pt x="1523847" y="171495"/>
                  </a:lnTo>
                  <a:lnTo>
                    <a:pt x="1523847" y="18608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/>
          <p:nvPr/>
        </p:nvSpPr>
        <p:spPr>
          <a:xfrm>
            <a:off x="7272977" y="3614485"/>
            <a:ext cx="1694814" cy="186690"/>
          </a:xfrm>
          <a:custGeom>
            <a:avLst/>
            <a:gdLst/>
            <a:ahLst/>
            <a:cxnLst/>
            <a:rect l="l" t="t" r="r" b="b"/>
            <a:pathLst>
              <a:path w="1694815" h="186689">
                <a:moveTo>
                  <a:pt x="100081" y="33192"/>
                </a:moveTo>
                <a:lnTo>
                  <a:pt x="0" y="33192"/>
                </a:lnTo>
                <a:lnTo>
                  <a:pt x="0" y="15590"/>
                </a:lnTo>
                <a:lnTo>
                  <a:pt x="100081" y="15590"/>
                </a:lnTo>
                <a:lnTo>
                  <a:pt x="100081" y="33192"/>
                </a:lnTo>
                <a:close/>
              </a:path>
              <a:path w="1694815" h="186689">
                <a:moveTo>
                  <a:pt x="59344" y="183314"/>
                </a:moveTo>
                <a:lnTo>
                  <a:pt x="40736" y="183314"/>
                </a:lnTo>
                <a:lnTo>
                  <a:pt x="40736" y="33192"/>
                </a:lnTo>
                <a:lnTo>
                  <a:pt x="59344" y="33192"/>
                </a:lnTo>
                <a:lnTo>
                  <a:pt x="59344" y="183314"/>
                </a:lnTo>
                <a:close/>
              </a:path>
              <a:path w="1694815" h="186689">
                <a:moveTo>
                  <a:pt x="119694" y="183314"/>
                </a:moveTo>
                <a:lnTo>
                  <a:pt x="101589" y="183314"/>
                </a:lnTo>
                <a:lnTo>
                  <a:pt x="101589" y="0"/>
                </a:lnTo>
                <a:lnTo>
                  <a:pt x="119694" y="0"/>
                </a:lnTo>
                <a:lnTo>
                  <a:pt x="119694" y="91028"/>
                </a:lnTo>
                <a:lnTo>
                  <a:pt x="179674" y="91028"/>
                </a:lnTo>
                <a:lnTo>
                  <a:pt x="180469" y="92537"/>
                </a:lnTo>
                <a:lnTo>
                  <a:pt x="139308" y="92537"/>
                </a:lnTo>
                <a:lnTo>
                  <a:pt x="132519" y="94297"/>
                </a:lnTo>
                <a:lnTo>
                  <a:pt x="119694" y="128747"/>
                </a:lnTo>
                <a:lnTo>
                  <a:pt x="119694" y="183314"/>
                </a:lnTo>
                <a:close/>
              </a:path>
              <a:path w="1694815" h="186689">
                <a:moveTo>
                  <a:pt x="179674" y="91028"/>
                </a:moveTo>
                <a:lnTo>
                  <a:pt x="119694" y="91028"/>
                </a:lnTo>
                <a:lnTo>
                  <a:pt x="123309" y="86946"/>
                </a:lnTo>
                <a:lnTo>
                  <a:pt x="129376" y="82133"/>
                </a:lnTo>
                <a:lnTo>
                  <a:pt x="138082" y="78121"/>
                </a:lnTo>
                <a:lnTo>
                  <a:pt x="149618" y="76443"/>
                </a:lnTo>
                <a:lnTo>
                  <a:pt x="158608" y="77375"/>
                </a:lnTo>
                <a:lnTo>
                  <a:pt x="166843" y="80121"/>
                </a:lnTo>
                <a:lnTo>
                  <a:pt x="173947" y="84612"/>
                </a:lnTo>
                <a:lnTo>
                  <a:pt x="179542" y="90777"/>
                </a:lnTo>
                <a:lnTo>
                  <a:pt x="179674" y="91028"/>
                </a:lnTo>
                <a:close/>
              </a:path>
              <a:path w="1694815" h="186689">
                <a:moveTo>
                  <a:pt x="185577" y="183314"/>
                </a:moveTo>
                <a:lnTo>
                  <a:pt x="167472" y="183314"/>
                </a:lnTo>
                <a:lnTo>
                  <a:pt x="167472" y="112905"/>
                </a:lnTo>
                <a:lnTo>
                  <a:pt x="166969" y="105613"/>
                </a:lnTo>
                <a:lnTo>
                  <a:pt x="159174" y="95554"/>
                </a:lnTo>
                <a:lnTo>
                  <a:pt x="153642" y="92537"/>
                </a:lnTo>
                <a:lnTo>
                  <a:pt x="180469" y="92537"/>
                </a:lnTo>
                <a:lnTo>
                  <a:pt x="182713" y="96800"/>
                </a:lnTo>
                <a:lnTo>
                  <a:pt x="184540" y="103318"/>
                </a:lnTo>
                <a:lnTo>
                  <a:pt x="185377" y="110544"/>
                </a:lnTo>
                <a:lnTo>
                  <a:pt x="185485" y="114948"/>
                </a:lnTo>
                <a:lnTo>
                  <a:pt x="185577" y="183314"/>
                </a:lnTo>
                <a:close/>
              </a:path>
              <a:path w="1694815" h="186689">
                <a:moveTo>
                  <a:pt x="262272" y="186331"/>
                </a:moveTo>
                <a:lnTo>
                  <a:pt x="243609" y="183251"/>
                </a:lnTo>
                <a:lnTo>
                  <a:pt x="227068" y="173570"/>
                </a:lnTo>
                <a:lnTo>
                  <a:pt x="215241" y="156628"/>
                </a:lnTo>
                <a:lnTo>
                  <a:pt x="210723" y="131765"/>
                </a:lnTo>
                <a:lnTo>
                  <a:pt x="214200" y="109966"/>
                </a:lnTo>
                <a:lnTo>
                  <a:pt x="224208" y="92411"/>
                </a:lnTo>
                <a:lnTo>
                  <a:pt x="240108" y="80702"/>
                </a:lnTo>
                <a:lnTo>
                  <a:pt x="261266" y="76443"/>
                </a:lnTo>
                <a:lnTo>
                  <a:pt x="275144" y="78156"/>
                </a:lnTo>
                <a:lnTo>
                  <a:pt x="286287" y="82604"/>
                </a:lnTo>
                <a:lnTo>
                  <a:pt x="294789" y="88749"/>
                </a:lnTo>
                <a:lnTo>
                  <a:pt x="298104" y="92537"/>
                </a:lnTo>
                <a:lnTo>
                  <a:pt x="261266" y="92537"/>
                </a:lnTo>
                <a:lnTo>
                  <a:pt x="250391" y="94588"/>
                </a:lnTo>
                <a:lnTo>
                  <a:pt x="241212" y="100269"/>
                </a:lnTo>
                <a:lnTo>
                  <a:pt x="234392" y="108874"/>
                </a:lnTo>
                <a:lnTo>
                  <a:pt x="230588" y="119694"/>
                </a:lnTo>
                <a:lnTo>
                  <a:pt x="309377" y="119694"/>
                </a:lnTo>
                <a:lnTo>
                  <a:pt x="310152" y="124126"/>
                </a:lnTo>
                <a:lnTo>
                  <a:pt x="310553" y="134782"/>
                </a:lnTo>
                <a:lnTo>
                  <a:pt x="229331" y="134782"/>
                </a:lnTo>
                <a:lnTo>
                  <a:pt x="232077" y="149445"/>
                </a:lnTo>
                <a:lnTo>
                  <a:pt x="239232" y="160620"/>
                </a:lnTo>
                <a:lnTo>
                  <a:pt x="249735" y="167739"/>
                </a:lnTo>
                <a:lnTo>
                  <a:pt x="262524" y="170238"/>
                </a:lnTo>
                <a:lnTo>
                  <a:pt x="300587" y="170238"/>
                </a:lnTo>
                <a:lnTo>
                  <a:pt x="296889" y="173570"/>
                </a:lnTo>
                <a:lnTo>
                  <a:pt x="289395" y="179118"/>
                </a:lnTo>
                <a:lnTo>
                  <a:pt x="281037" y="183125"/>
                </a:lnTo>
                <a:lnTo>
                  <a:pt x="271973" y="185530"/>
                </a:lnTo>
                <a:lnTo>
                  <a:pt x="262272" y="186331"/>
                </a:lnTo>
                <a:close/>
              </a:path>
              <a:path w="1694815" h="186689">
                <a:moveTo>
                  <a:pt x="309377" y="119694"/>
                </a:moveTo>
                <a:lnTo>
                  <a:pt x="291945" y="119694"/>
                </a:lnTo>
                <a:lnTo>
                  <a:pt x="288035" y="108556"/>
                </a:lnTo>
                <a:lnTo>
                  <a:pt x="281226" y="99986"/>
                </a:lnTo>
                <a:lnTo>
                  <a:pt x="272107" y="94482"/>
                </a:lnTo>
                <a:lnTo>
                  <a:pt x="261266" y="92537"/>
                </a:lnTo>
                <a:lnTo>
                  <a:pt x="298104" y="92537"/>
                </a:lnTo>
                <a:lnTo>
                  <a:pt x="300746" y="95554"/>
                </a:lnTo>
                <a:lnTo>
                  <a:pt x="305107" y="103664"/>
                </a:lnTo>
                <a:lnTo>
                  <a:pt x="308289" y="113471"/>
                </a:lnTo>
                <a:lnTo>
                  <a:pt x="309377" y="119694"/>
                </a:lnTo>
                <a:close/>
              </a:path>
              <a:path w="1694815" h="186689">
                <a:moveTo>
                  <a:pt x="300587" y="170238"/>
                </a:moveTo>
                <a:lnTo>
                  <a:pt x="271073" y="170238"/>
                </a:lnTo>
                <a:lnTo>
                  <a:pt x="277863" y="167723"/>
                </a:lnTo>
                <a:lnTo>
                  <a:pt x="288676" y="158671"/>
                </a:lnTo>
                <a:lnTo>
                  <a:pt x="292447" y="153390"/>
                </a:lnTo>
                <a:lnTo>
                  <a:pt x="294711" y="148361"/>
                </a:lnTo>
                <a:lnTo>
                  <a:pt x="309798" y="156659"/>
                </a:lnTo>
                <a:lnTo>
                  <a:pt x="306781" y="162443"/>
                </a:lnTo>
                <a:lnTo>
                  <a:pt x="302254" y="168729"/>
                </a:lnTo>
                <a:lnTo>
                  <a:pt x="300587" y="170238"/>
                </a:lnTo>
                <a:close/>
              </a:path>
              <a:path w="1694815" h="186689">
                <a:moveTo>
                  <a:pt x="468640" y="90022"/>
                </a:moveTo>
                <a:lnTo>
                  <a:pt x="416417" y="90022"/>
                </a:lnTo>
                <a:lnTo>
                  <a:pt x="421348" y="84294"/>
                </a:lnTo>
                <a:lnTo>
                  <a:pt x="427387" y="80027"/>
                </a:lnTo>
                <a:lnTo>
                  <a:pt x="434416" y="77363"/>
                </a:lnTo>
                <a:lnTo>
                  <a:pt x="442318" y="76443"/>
                </a:lnTo>
                <a:lnTo>
                  <a:pt x="454431" y="78581"/>
                </a:lnTo>
                <a:lnTo>
                  <a:pt x="462843" y="83547"/>
                </a:lnTo>
                <a:lnTo>
                  <a:pt x="468096" y="89173"/>
                </a:lnTo>
                <a:lnTo>
                  <a:pt x="468640" y="90022"/>
                </a:lnTo>
                <a:close/>
              </a:path>
              <a:path w="1694815" h="186689">
                <a:moveTo>
                  <a:pt x="496594" y="93291"/>
                </a:moveTo>
                <a:lnTo>
                  <a:pt x="470733" y="93291"/>
                </a:lnTo>
                <a:lnTo>
                  <a:pt x="478897" y="83975"/>
                </a:lnTo>
                <a:lnTo>
                  <a:pt x="487580" y="78927"/>
                </a:lnTo>
                <a:lnTo>
                  <a:pt x="495698" y="76848"/>
                </a:lnTo>
                <a:lnTo>
                  <a:pt x="502165" y="76443"/>
                </a:lnTo>
                <a:lnTo>
                  <a:pt x="520518" y="80722"/>
                </a:lnTo>
                <a:lnTo>
                  <a:pt x="530737" y="91248"/>
                </a:lnTo>
                <a:lnTo>
                  <a:pt x="531165" y="92537"/>
                </a:lnTo>
                <a:lnTo>
                  <a:pt x="499399" y="92537"/>
                </a:lnTo>
                <a:lnTo>
                  <a:pt x="496594" y="93291"/>
                </a:lnTo>
                <a:close/>
              </a:path>
              <a:path w="1694815" h="186689">
                <a:moveTo>
                  <a:pt x="416417" y="183314"/>
                </a:moveTo>
                <a:lnTo>
                  <a:pt x="398312" y="183314"/>
                </a:lnTo>
                <a:lnTo>
                  <a:pt x="398312" y="78958"/>
                </a:lnTo>
                <a:lnTo>
                  <a:pt x="416417" y="78958"/>
                </a:lnTo>
                <a:lnTo>
                  <a:pt x="416417" y="90022"/>
                </a:lnTo>
                <a:lnTo>
                  <a:pt x="468640" y="90022"/>
                </a:lnTo>
                <a:lnTo>
                  <a:pt x="470250" y="92537"/>
                </a:lnTo>
                <a:lnTo>
                  <a:pt x="439300" y="92537"/>
                </a:lnTo>
                <a:lnTo>
                  <a:pt x="427026" y="96073"/>
                </a:lnTo>
                <a:lnTo>
                  <a:pt x="420126" y="104795"/>
                </a:lnTo>
                <a:lnTo>
                  <a:pt x="417093" y="115875"/>
                </a:lnTo>
                <a:lnTo>
                  <a:pt x="416497" y="125227"/>
                </a:lnTo>
                <a:lnTo>
                  <a:pt x="416417" y="183314"/>
                </a:lnTo>
                <a:close/>
              </a:path>
              <a:path w="1694815" h="186689">
                <a:moveTo>
                  <a:pt x="476265" y="183314"/>
                </a:moveTo>
                <a:lnTo>
                  <a:pt x="458160" y="183314"/>
                </a:lnTo>
                <a:lnTo>
                  <a:pt x="458108" y="119946"/>
                </a:lnTo>
                <a:lnTo>
                  <a:pt x="457900" y="113860"/>
                </a:lnTo>
                <a:lnTo>
                  <a:pt x="455958" y="104556"/>
                </a:lnTo>
                <a:lnTo>
                  <a:pt x="455832" y="104167"/>
                </a:lnTo>
                <a:lnTo>
                  <a:pt x="450309" y="96030"/>
                </a:lnTo>
                <a:lnTo>
                  <a:pt x="439300" y="92537"/>
                </a:lnTo>
                <a:lnTo>
                  <a:pt x="470250" y="92537"/>
                </a:lnTo>
                <a:lnTo>
                  <a:pt x="470733" y="93291"/>
                </a:lnTo>
                <a:lnTo>
                  <a:pt x="496594" y="93291"/>
                </a:lnTo>
                <a:lnTo>
                  <a:pt x="486979" y="95876"/>
                </a:lnTo>
                <a:lnTo>
                  <a:pt x="480005" y="104167"/>
                </a:lnTo>
                <a:lnTo>
                  <a:pt x="476944" y="114815"/>
                </a:lnTo>
                <a:lnTo>
                  <a:pt x="476265" y="125227"/>
                </a:lnTo>
                <a:lnTo>
                  <a:pt x="476265" y="183314"/>
                </a:lnTo>
                <a:close/>
              </a:path>
              <a:path w="1694815" h="186689">
                <a:moveTo>
                  <a:pt x="536112" y="183314"/>
                </a:moveTo>
                <a:lnTo>
                  <a:pt x="518007" y="183314"/>
                </a:lnTo>
                <a:lnTo>
                  <a:pt x="518007" y="119946"/>
                </a:lnTo>
                <a:lnTo>
                  <a:pt x="517504" y="110677"/>
                </a:lnTo>
                <a:lnTo>
                  <a:pt x="515115" y="101809"/>
                </a:lnTo>
                <a:lnTo>
                  <a:pt x="509520" y="95157"/>
                </a:lnTo>
                <a:lnTo>
                  <a:pt x="499399" y="92537"/>
                </a:lnTo>
                <a:lnTo>
                  <a:pt x="531165" y="92537"/>
                </a:lnTo>
                <a:lnTo>
                  <a:pt x="535060" y="104261"/>
                </a:lnTo>
                <a:lnTo>
                  <a:pt x="535176" y="104795"/>
                </a:lnTo>
                <a:lnTo>
                  <a:pt x="536014" y="115875"/>
                </a:lnTo>
                <a:lnTo>
                  <a:pt x="536112" y="183314"/>
                </a:lnTo>
                <a:close/>
              </a:path>
              <a:path w="1694815" h="186689">
                <a:moveTo>
                  <a:pt x="613562" y="186331"/>
                </a:moveTo>
                <a:lnTo>
                  <a:pt x="594486" y="182850"/>
                </a:lnTo>
                <a:lnTo>
                  <a:pt x="578263" y="172438"/>
                </a:lnTo>
                <a:lnTo>
                  <a:pt x="566991" y="155142"/>
                </a:lnTo>
                <a:lnTo>
                  <a:pt x="562767" y="131010"/>
                </a:lnTo>
                <a:lnTo>
                  <a:pt x="566955" y="107314"/>
                </a:lnTo>
                <a:lnTo>
                  <a:pt x="578169" y="90242"/>
                </a:lnTo>
                <a:lnTo>
                  <a:pt x="594380" y="79913"/>
                </a:lnTo>
                <a:lnTo>
                  <a:pt x="613562" y="76443"/>
                </a:lnTo>
                <a:lnTo>
                  <a:pt x="626956" y="78270"/>
                </a:lnTo>
                <a:lnTo>
                  <a:pt x="637168" y="82761"/>
                </a:lnTo>
                <a:lnTo>
                  <a:pt x="644503" y="88431"/>
                </a:lnTo>
                <a:lnTo>
                  <a:pt x="648152" y="92537"/>
                </a:lnTo>
                <a:lnTo>
                  <a:pt x="615574" y="92537"/>
                </a:lnTo>
                <a:lnTo>
                  <a:pt x="602698" y="94977"/>
                </a:lnTo>
                <a:lnTo>
                  <a:pt x="591779" y="102249"/>
                </a:lnTo>
                <a:lnTo>
                  <a:pt x="584208" y="114284"/>
                </a:lnTo>
                <a:lnTo>
                  <a:pt x="581375" y="131010"/>
                </a:lnTo>
                <a:lnTo>
                  <a:pt x="583677" y="146581"/>
                </a:lnTo>
                <a:lnTo>
                  <a:pt x="590365" y="159017"/>
                </a:lnTo>
                <a:lnTo>
                  <a:pt x="601107" y="167256"/>
                </a:lnTo>
                <a:lnTo>
                  <a:pt x="615574" y="170238"/>
                </a:lnTo>
                <a:lnTo>
                  <a:pt x="647884" y="170238"/>
                </a:lnTo>
                <a:lnTo>
                  <a:pt x="643725" y="174768"/>
                </a:lnTo>
                <a:lnTo>
                  <a:pt x="636036" y="180453"/>
                </a:lnTo>
                <a:lnTo>
                  <a:pt x="626037" y="184677"/>
                </a:lnTo>
                <a:lnTo>
                  <a:pt x="613562" y="186331"/>
                </a:lnTo>
                <a:close/>
              </a:path>
              <a:path w="1694815" h="186689">
                <a:moveTo>
                  <a:pt x="667374" y="93794"/>
                </a:moveTo>
                <a:lnTo>
                  <a:pt x="649269" y="93794"/>
                </a:lnTo>
                <a:lnTo>
                  <a:pt x="649269" y="78958"/>
                </a:lnTo>
                <a:lnTo>
                  <a:pt x="667374" y="78958"/>
                </a:lnTo>
                <a:lnTo>
                  <a:pt x="667374" y="93794"/>
                </a:lnTo>
                <a:close/>
              </a:path>
              <a:path w="1694815" h="186689">
                <a:moveTo>
                  <a:pt x="647884" y="170238"/>
                </a:moveTo>
                <a:lnTo>
                  <a:pt x="615574" y="170238"/>
                </a:lnTo>
                <a:lnTo>
                  <a:pt x="630331" y="167048"/>
                </a:lnTo>
                <a:lnTo>
                  <a:pt x="641222" y="158482"/>
                </a:lnTo>
                <a:lnTo>
                  <a:pt x="647965" y="146051"/>
                </a:lnTo>
                <a:lnTo>
                  <a:pt x="650275" y="131262"/>
                </a:lnTo>
                <a:lnTo>
                  <a:pt x="647116" y="113860"/>
                </a:lnTo>
                <a:lnTo>
                  <a:pt x="638959" y="101809"/>
                </a:lnTo>
                <a:lnTo>
                  <a:pt x="627785" y="94804"/>
                </a:lnTo>
                <a:lnTo>
                  <a:pt x="615574" y="92537"/>
                </a:lnTo>
                <a:lnTo>
                  <a:pt x="648152" y="92537"/>
                </a:lnTo>
                <a:lnTo>
                  <a:pt x="649269" y="93794"/>
                </a:lnTo>
                <a:lnTo>
                  <a:pt x="667374" y="93794"/>
                </a:lnTo>
                <a:lnTo>
                  <a:pt x="667374" y="168729"/>
                </a:lnTo>
                <a:lnTo>
                  <a:pt x="649269" y="168729"/>
                </a:lnTo>
                <a:lnTo>
                  <a:pt x="647884" y="170238"/>
                </a:lnTo>
                <a:close/>
              </a:path>
              <a:path w="1694815" h="186689">
                <a:moveTo>
                  <a:pt x="667374" y="183314"/>
                </a:moveTo>
                <a:lnTo>
                  <a:pt x="649269" y="183314"/>
                </a:lnTo>
                <a:lnTo>
                  <a:pt x="649269" y="168729"/>
                </a:lnTo>
                <a:lnTo>
                  <a:pt x="667374" y="168729"/>
                </a:lnTo>
                <a:lnTo>
                  <a:pt x="667374" y="183314"/>
                </a:lnTo>
                <a:close/>
              </a:path>
              <a:path w="1694815" h="186689">
                <a:moveTo>
                  <a:pt x="780664" y="91028"/>
                </a:moveTo>
                <a:lnTo>
                  <a:pt x="720684" y="91028"/>
                </a:lnTo>
                <a:lnTo>
                  <a:pt x="724299" y="86946"/>
                </a:lnTo>
                <a:lnTo>
                  <a:pt x="730365" y="82133"/>
                </a:lnTo>
                <a:lnTo>
                  <a:pt x="739072" y="78121"/>
                </a:lnTo>
                <a:lnTo>
                  <a:pt x="750608" y="76443"/>
                </a:lnTo>
                <a:lnTo>
                  <a:pt x="759597" y="77375"/>
                </a:lnTo>
                <a:lnTo>
                  <a:pt x="767833" y="80121"/>
                </a:lnTo>
                <a:lnTo>
                  <a:pt x="774936" y="84612"/>
                </a:lnTo>
                <a:lnTo>
                  <a:pt x="780531" y="90777"/>
                </a:lnTo>
                <a:lnTo>
                  <a:pt x="780664" y="91028"/>
                </a:lnTo>
                <a:close/>
              </a:path>
              <a:path w="1694815" h="186689">
                <a:moveTo>
                  <a:pt x="720684" y="183314"/>
                </a:moveTo>
                <a:lnTo>
                  <a:pt x="702579" y="183314"/>
                </a:lnTo>
                <a:lnTo>
                  <a:pt x="702579" y="78958"/>
                </a:lnTo>
                <a:lnTo>
                  <a:pt x="720684" y="78958"/>
                </a:lnTo>
                <a:lnTo>
                  <a:pt x="720684" y="91028"/>
                </a:lnTo>
                <a:lnTo>
                  <a:pt x="780664" y="91028"/>
                </a:lnTo>
                <a:lnTo>
                  <a:pt x="781458" y="92537"/>
                </a:lnTo>
                <a:lnTo>
                  <a:pt x="740298" y="92537"/>
                </a:lnTo>
                <a:lnTo>
                  <a:pt x="733508" y="94297"/>
                </a:lnTo>
                <a:lnTo>
                  <a:pt x="720684" y="128747"/>
                </a:lnTo>
                <a:lnTo>
                  <a:pt x="720684" y="183314"/>
                </a:lnTo>
                <a:close/>
              </a:path>
              <a:path w="1694815" h="186689">
                <a:moveTo>
                  <a:pt x="786566" y="183314"/>
                </a:moveTo>
                <a:lnTo>
                  <a:pt x="768461" y="183314"/>
                </a:lnTo>
                <a:lnTo>
                  <a:pt x="768461" y="112905"/>
                </a:lnTo>
                <a:lnTo>
                  <a:pt x="767958" y="105613"/>
                </a:lnTo>
                <a:lnTo>
                  <a:pt x="760163" y="95554"/>
                </a:lnTo>
                <a:lnTo>
                  <a:pt x="754631" y="92537"/>
                </a:lnTo>
                <a:lnTo>
                  <a:pt x="781458" y="92537"/>
                </a:lnTo>
                <a:lnTo>
                  <a:pt x="783702" y="96800"/>
                </a:lnTo>
                <a:lnTo>
                  <a:pt x="785529" y="103318"/>
                </a:lnTo>
                <a:lnTo>
                  <a:pt x="786366" y="110544"/>
                </a:lnTo>
                <a:lnTo>
                  <a:pt x="786474" y="114948"/>
                </a:lnTo>
                <a:lnTo>
                  <a:pt x="786566" y="183314"/>
                </a:lnTo>
                <a:close/>
              </a:path>
              <a:path w="1694815" h="186689">
                <a:moveTo>
                  <a:pt x="918834" y="93794"/>
                </a:moveTo>
                <a:lnTo>
                  <a:pt x="900729" y="93794"/>
                </a:lnTo>
                <a:lnTo>
                  <a:pt x="900729" y="0"/>
                </a:lnTo>
                <a:lnTo>
                  <a:pt x="918834" y="0"/>
                </a:lnTo>
                <a:lnTo>
                  <a:pt x="918834" y="93794"/>
                </a:lnTo>
                <a:close/>
              </a:path>
              <a:path w="1694815" h="186689">
                <a:moveTo>
                  <a:pt x="865022" y="186331"/>
                </a:moveTo>
                <a:lnTo>
                  <a:pt x="845946" y="182850"/>
                </a:lnTo>
                <a:lnTo>
                  <a:pt x="829723" y="172438"/>
                </a:lnTo>
                <a:lnTo>
                  <a:pt x="818451" y="155142"/>
                </a:lnTo>
                <a:lnTo>
                  <a:pt x="814227" y="131010"/>
                </a:lnTo>
                <a:lnTo>
                  <a:pt x="818415" y="107314"/>
                </a:lnTo>
                <a:lnTo>
                  <a:pt x="829629" y="90242"/>
                </a:lnTo>
                <a:lnTo>
                  <a:pt x="845840" y="79913"/>
                </a:lnTo>
                <a:lnTo>
                  <a:pt x="865022" y="76443"/>
                </a:lnTo>
                <a:lnTo>
                  <a:pt x="878416" y="78270"/>
                </a:lnTo>
                <a:lnTo>
                  <a:pt x="888628" y="82761"/>
                </a:lnTo>
                <a:lnTo>
                  <a:pt x="895963" y="88431"/>
                </a:lnTo>
                <a:lnTo>
                  <a:pt x="899612" y="92537"/>
                </a:lnTo>
                <a:lnTo>
                  <a:pt x="867034" y="92537"/>
                </a:lnTo>
                <a:lnTo>
                  <a:pt x="854158" y="94977"/>
                </a:lnTo>
                <a:lnTo>
                  <a:pt x="843239" y="102249"/>
                </a:lnTo>
                <a:lnTo>
                  <a:pt x="835668" y="114284"/>
                </a:lnTo>
                <a:lnTo>
                  <a:pt x="832835" y="131010"/>
                </a:lnTo>
                <a:lnTo>
                  <a:pt x="835137" y="146581"/>
                </a:lnTo>
                <a:lnTo>
                  <a:pt x="841825" y="159017"/>
                </a:lnTo>
                <a:lnTo>
                  <a:pt x="852567" y="167256"/>
                </a:lnTo>
                <a:lnTo>
                  <a:pt x="867034" y="170238"/>
                </a:lnTo>
                <a:lnTo>
                  <a:pt x="899344" y="170238"/>
                </a:lnTo>
                <a:lnTo>
                  <a:pt x="895185" y="174768"/>
                </a:lnTo>
                <a:lnTo>
                  <a:pt x="887496" y="180453"/>
                </a:lnTo>
                <a:lnTo>
                  <a:pt x="877497" y="184677"/>
                </a:lnTo>
                <a:lnTo>
                  <a:pt x="865022" y="186331"/>
                </a:lnTo>
                <a:close/>
              </a:path>
              <a:path w="1694815" h="186689">
                <a:moveTo>
                  <a:pt x="899344" y="170238"/>
                </a:moveTo>
                <a:lnTo>
                  <a:pt x="867034" y="170238"/>
                </a:lnTo>
                <a:lnTo>
                  <a:pt x="881791" y="167048"/>
                </a:lnTo>
                <a:lnTo>
                  <a:pt x="892682" y="158482"/>
                </a:lnTo>
                <a:lnTo>
                  <a:pt x="899425" y="146051"/>
                </a:lnTo>
                <a:lnTo>
                  <a:pt x="901735" y="131262"/>
                </a:lnTo>
                <a:lnTo>
                  <a:pt x="898576" y="113860"/>
                </a:lnTo>
                <a:lnTo>
                  <a:pt x="890419" y="101809"/>
                </a:lnTo>
                <a:lnTo>
                  <a:pt x="879245" y="94804"/>
                </a:lnTo>
                <a:lnTo>
                  <a:pt x="867034" y="92537"/>
                </a:lnTo>
                <a:lnTo>
                  <a:pt x="899612" y="92537"/>
                </a:lnTo>
                <a:lnTo>
                  <a:pt x="900729" y="93794"/>
                </a:lnTo>
                <a:lnTo>
                  <a:pt x="918834" y="93794"/>
                </a:lnTo>
                <a:lnTo>
                  <a:pt x="918834" y="168729"/>
                </a:lnTo>
                <a:lnTo>
                  <a:pt x="900729" y="168729"/>
                </a:lnTo>
                <a:lnTo>
                  <a:pt x="899344" y="170238"/>
                </a:lnTo>
                <a:close/>
              </a:path>
              <a:path w="1694815" h="186689">
                <a:moveTo>
                  <a:pt x="918834" y="183314"/>
                </a:moveTo>
                <a:lnTo>
                  <a:pt x="900729" y="183314"/>
                </a:lnTo>
                <a:lnTo>
                  <a:pt x="900729" y="168729"/>
                </a:lnTo>
                <a:lnTo>
                  <a:pt x="918834" y="168729"/>
                </a:lnTo>
                <a:lnTo>
                  <a:pt x="918834" y="183314"/>
                </a:lnTo>
                <a:close/>
              </a:path>
              <a:path w="1694815" h="186689">
                <a:moveTo>
                  <a:pt x="969629" y="183314"/>
                </a:moveTo>
                <a:lnTo>
                  <a:pt x="951524" y="183314"/>
                </a:lnTo>
                <a:lnTo>
                  <a:pt x="951524" y="78958"/>
                </a:lnTo>
                <a:lnTo>
                  <a:pt x="969629" y="78958"/>
                </a:lnTo>
                <a:lnTo>
                  <a:pt x="969629" y="183314"/>
                </a:lnTo>
                <a:close/>
              </a:path>
              <a:path w="1694815" h="186689">
                <a:moveTo>
                  <a:pt x="967618" y="52303"/>
                </a:moveTo>
                <a:lnTo>
                  <a:pt x="953536" y="52303"/>
                </a:lnTo>
                <a:lnTo>
                  <a:pt x="947752" y="46520"/>
                </a:lnTo>
                <a:lnTo>
                  <a:pt x="947752" y="32438"/>
                </a:lnTo>
                <a:lnTo>
                  <a:pt x="953536" y="26654"/>
                </a:lnTo>
                <a:lnTo>
                  <a:pt x="967618" y="26654"/>
                </a:lnTo>
                <a:lnTo>
                  <a:pt x="973401" y="32438"/>
                </a:lnTo>
                <a:lnTo>
                  <a:pt x="973401" y="46520"/>
                </a:lnTo>
                <a:lnTo>
                  <a:pt x="967618" y="52303"/>
                </a:lnTo>
                <a:close/>
              </a:path>
              <a:path w="1694815" h="186689">
                <a:moveTo>
                  <a:pt x="1019921" y="183314"/>
                </a:moveTo>
                <a:lnTo>
                  <a:pt x="1001816" y="183314"/>
                </a:lnTo>
                <a:lnTo>
                  <a:pt x="1001816" y="0"/>
                </a:lnTo>
                <a:lnTo>
                  <a:pt x="1019921" y="0"/>
                </a:lnTo>
                <a:lnTo>
                  <a:pt x="1019921" y="93543"/>
                </a:lnTo>
                <a:lnTo>
                  <a:pt x="1048682" y="93543"/>
                </a:lnTo>
                <a:lnTo>
                  <a:pt x="1041087" y="95091"/>
                </a:lnTo>
                <a:lnTo>
                  <a:pt x="1029948" y="102595"/>
                </a:lnTo>
                <a:lnTo>
                  <a:pt x="1021968" y="114815"/>
                </a:lnTo>
                <a:lnTo>
                  <a:pt x="1018915" y="131513"/>
                </a:lnTo>
                <a:lnTo>
                  <a:pt x="1021371" y="146581"/>
                </a:lnTo>
                <a:lnTo>
                  <a:pt x="1028377" y="158891"/>
                </a:lnTo>
                <a:lnTo>
                  <a:pt x="1039390" y="167193"/>
                </a:lnTo>
                <a:lnTo>
                  <a:pt x="1046694" y="168729"/>
                </a:lnTo>
                <a:lnTo>
                  <a:pt x="1019921" y="168729"/>
                </a:lnTo>
                <a:lnTo>
                  <a:pt x="1019921" y="183314"/>
                </a:lnTo>
                <a:close/>
              </a:path>
              <a:path w="1694815" h="186689">
                <a:moveTo>
                  <a:pt x="1048682" y="93543"/>
                </a:moveTo>
                <a:lnTo>
                  <a:pt x="1019921" y="93543"/>
                </a:lnTo>
                <a:lnTo>
                  <a:pt x="1029638" y="84400"/>
                </a:lnTo>
                <a:lnTo>
                  <a:pt x="1039567" y="79241"/>
                </a:lnTo>
                <a:lnTo>
                  <a:pt x="1048599" y="76958"/>
                </a:lnTo>
                <a:lnTo>
                  <a:pt x="1055629" y="76443"/>
                </a:lnTo>
                <a:lnTo>
                  <a:pt x="1077356" y="81127"/>
                </a:lnTo>
                <a:lnTo>
                  <a:pt x="1091994" y="92537"/>
                </a:lnTo>
                <a:lnTo>
                  <a:pt x="1053617" y="92537"/>
                </a:lnTo>
                <a:lnTo>
                  <a:pt x="1048682" y="93543"/>
                </a:lnTo>
                <a:close/>
              </a:path>
              <a:path w="1694815" h="186689">
                <a:moveTo>
                  <a:pt x="1092710" y="170238"/>
                </a:moveTo>
                <a:lnTo>
                  <a:pt x="1053868" y="170238"/>
                </a:lnTo>
                <a:lnTo>
                  <a:pt x="1068084" y="167161"/>
                </a:lnTo>
                <a:lnTo>
                  <a:pt x="1078763" y="158828"/>
                </a:lnTo>
                <a:lnTo>
                  <a:pt x="1085482" y="146581"/>
                </a:lnTo>
                <a:lnTo>
                  <a:pt x="1087815" y="131765"/>
                </a:lnTo>
                <a:lnTo>
                  <a:pt x="1084841" y="114815"/>
                </a:lnTo>
                <a:lnTo>
                  <a:pt x="1077034" y="102532"/>
                </a:lnTo>
                <a:lnTo>
                  <a:pt x="1066068" y="95059"/>
                </a:lnTo>
                <a:lnTo>
                  <a:pt x="1053617" y="92537"/>
                </a:lnTo>
                <a:lnTo>
                  <a:pt x="1091994" y="92537"/>
                </a:lnTo>
                <a:lnTo>
                  <a:pt x="1093285" y="93543"/>
                </a:lnTo>
                <a:lnTo>
                  <a:pt x="1103084" y="111239"/>
                </a:lnTo>
                <a:lnTo>
                  <a:pt x="1106423" y="131765"/>
                </a:lnTo>
                <a:lnTo>
                  <a:pt x="1103060" y="152384"/>
                </a:lnTo>
                <a:lnTo>
                  <a:pt x="1093285" y="169798"/>
                </a:lnTo>
                <a:lnTo>
                  <a:pt x="1092710" y="170238"/>
                </a:lnTo>
                <a:close/>
              </a:path>
              <a:path w="1694815" h="186689">
                <a:moveTo>
                  <a:pt x="1056383" y="186331"/>
                </a:moveTo>
                <a:lnTo>
                  <a:pt x="1044674" y="184995"/>
                </a:lnTo>
                <a:lnTo>
                  <a:pt x="1034757" y="181302"/>
                </a:lnTo>
                <a:lnTo>
                  <a:pt x="1026538" y="175723"/>
                </a:lnTo>
                <a:lnTo>
                  <a:pt x="1019921" y="168729"/>
                </a:lnTo>
                <a:lnTo>
                  <a:pt x="1046694" y="168729"/>
                </a:lnTo>
                <a:lnTo>
                  <a:pt x="1053868" y="170238"/>
                </a:lnTo>
                <a:lnTo>
                  <a:pt x="1092710" y="170238"/>
                </a:lnTo>
                <a:lnTo>
                  <a:pt x="1077568" y="181837"/>
                </a:lnTo>
                <a:lnTo>
                  <a:pt x="1056383" y="186331"/>
                </a:lnTo>
                <a:close/>
              </a:path>
              <a:path w="1694815" h="186689">
                <a:moveTo>
                  <a:pt x="1153195" y="183314"/>
                </a:moveTo>
                <a:lnTo>
                  <a:pt x="1135090" y="183314"/>
                </a:lnTo>
                <a:lnTo>
                  <a:pt x="1135090" y="0"/>
                </a:lnTo>
                <a:lnTo>
                  <a:pt x="1153195" y="0"/>
                </a:lnTo>
                <a:lnTo>
                  <a:pt x="1153195" y="183314"/>
                </a:lnTo>
                <a:close/>
              </a:path>
              <a:path w="1694815" h="186689">
                <a:moveTo>
                  <a:pt x="1232908" y="186331"/>
                </a:moveTo>
                <a:lnTo>
                  <a:pt x="1214245" y="183251"/>
                </a:lnTo>
                <a:lnTo>
                  <a:pt x="1197703" y="173570"/>
                </a:lnTo>
                <a:lnTo>
                  <a:pt x="1185877" y="156628"/>
                </a:lnTo>
                <a:lnTo>
                  <a:pt x="1181359" y="131765"/>
                </a:lnTo>
                <a:lnTo>
                  <a:pt x="1184836" y="109966"/>
                </a:lnTo>
                <a:lnTo>
                  <a:pt x="1194843" y="92411"/>
                </a:lnTo>
                <a:lnTo>
                  <a:pt x="1210744" y="80702"/>
                </a:lnTo>
                <a:lnTo>
                  <a:pt x="1231902" y="76443"/>
                </a:lnTo>
                <a:lnTo>
                  <a:pt x="1245779" y="78156"/>
                </a:lnTo>
                <a:lnTo>
                  <a:pt x="1256922" y="82604"/>
                </a:lnTo>
                <a:lnTo>
                  <a:pt x="1265425" y="88749"/>
                </a:lnTo>
                <a:lnTo>
                  <a:pt x="1268740" y="92537"/>
                </a:lnTo>
                <a:lnTo>
                  <a:pt x="1231902" y="92537"/>
                </a:lnTo>
                <a:lnTo>
                  <a:pt x="1221026" y="94588"/>
                </a:lnTo>
                <a:lnTo>
                  <a:pt x="1211848" y="100269"/>
                </a:lnTo>
                <a:lnTo>
                  <a:pt x="1205027" y="108874"/>
                </a:lnTo>
                <a:lnTo>
                  <a:pt x="1201224" y="119694"/>
                </a:lnTo>
                <a:lnTo>
                  <a:pt x="1280013" y="119694"/>
                </a:lnTo>
                <a:lnTo>
                  <a:pt x="1280787" y="124126"/>
                </a:lnTo>
                <a:lnTo>
                  <a:pt x="1281188" y="134782"/>
                </a:lnTo>
                <a:lnTo>
                  <a:pt x="1199967" y="134782"/>
                </a:lnTo>
                <a:lnTo>
                  <a:pt x="1202713" y="149445"/>
                </a:lnTo>
                <a:lnTo>
                  <a:pt x="1209868" y="160620"/>
                </a:lnTo>
                <a:lnTo>
                  <a:pt x="1220370" y="167739"/>
                </a:lnTo>
                <a:lnTo>
                  <a:pt x="1233159" y="170238"/>
                </a:lnTo>
                <a:lnTo>
                  <a:pt x="1271222" y="170238"/>
                </a:lnTo>
                <a:lnTo>
                  <a:pt x="1267524" y="173570"/>
                </a:lnTo>
                <a:lnTo>
                  <a:pt x="1260030" y="179118"/>
                </a:lnTo>
                <a:lnTo>
                  <a:pt x="1251673" y="183125"/>
                </a:lnTo>
                <a:lnTo>
                  <a:pt x="1242609" y="185530"/>
                </a:lnTo>
                <a:lnTo>
                  <a:pt x="1232908" y="186331"/>
                </a:lnTo>
                <a:close/>
              </a:path>
              <a:path w="1694815" h="186689">
                <a:moveTo>
                  <a:pt x="1280013" y="119694"/>
                </a:moveTo>
                <a:lnTo>
                  <a:pt x="1262580" y="119694"/>
                </a:lnTo>
                <a:lnTo>
                  <a:pt x="1258671" y="108556"/>
                </a:lnTo>
                <a:lnTo>
                  <a:pt x="1251862" y="99986"/>
                </a:lnTo>
                <a:lnTo>
                  <a:pt x="1242742" y="94482"/>
                </a:lnTo>
                <a:lnTo>
                  <a:pt x="1231902" y="92537"/>
                </a:lnTo>
                <a:lnTo>
                  <a:pt x="1268740" y="92537"/>
                </a:lnTo>
                <a:lnTo>
                  <a:pt x="1271381" y="95554"/>
                </a:lnTo>
                <a:lnTo>
                  <a:pt x="1275742" y="103664"/>
                </a:lnTo>
                <a:lnTo>
                  <a:pt x="1278925" y="113471"/>
                </a:lnTo>
                <a:lnTo>
                  <a:pt x="1280013" y="119694"/>
                </a:lnTo>
                <a:close/>
              </a:path>
              <a:path w="1694815" h="186689">
                <a:moveTo>
                  <a:pt x="1271222" y="170238"/>
                </a:moveTo>
                <a:lnTo>
                  <a:pt x="1241709" y="170238"/>
                </a:lnTo>
                <a:lnTo>
                  <a:pt x="1248498" y="167723"/>
                </a:lnTo>
                <a:lnTo>
                  <a:pt x="1259311" y="158671"/>
                </a:lnTo>
                <a:lnTo>
                  <a:pt x="1263083" y="153390"/>
                </a:lnTo>
                <a:lnTo>
                  <a:pt x="1265346" y="148361"/>
                </a:lnTo>
                <a:lnTo>
                  <a:pt x="1280434" y="156659"/>
                </a:lnTo>
                <a:lnTo>
                  <a:pt x="1277416" y="162443"/>
                </a:lnTo>
                <a:lnTo>
                  <a:pt x="1272890" y="168729"/>
                </a:lnTo>
                <a:lnTo>
                  <a:pt x="1271222" y="170238"/>
                </a:lnTo>
                <a:close/>
              </a:path>
              <a:path w="1694815" h="186689">
                <a:moveTo>
                  <a:pt x="1415719" y="186331"/>
                </a:moveTo>
                <a:lnTo>
                  <a:pt x="1393312" y="182225"/>
                </a:lnTo>
                <a:lnTo>
                  <a:pt x="1375643" y="170835"/>
                </a:lnTo>
                <a:lnTo>
                  <a:pt x="1364056" y="153551"/>
                </a:lnTo>
                <a:lnTo>
                  <a:pt x="1359895" y="131765"/>
                </a:lnTo>
                <a:lnTo>
                  <a:pt x="1364091" y="109648"/>
                </a:lnTo>
                <a:lnTo>
                  <a:pt x="1375737" y="92128"/>
                </a:lnTo>
                <a:lnTo>
                  <a:pt x="1393418" y="80596"/>
                </a:lnTo>
                <a:lnTo>
                  <a:pt x="1415719" y="76443"/>
                </a:lnTo>
                <a:lnTo>
                  <a:pt x="1427082" y="77520"/>
                </a:lnTo>
                <a:lnTo>
                  <a:pt x="1436276" y="80152"/>
                </a:lnTo>
                <a:lnTo>
                  <a:pt x="1443301" y="83445"/>
                </a:lnTo>
                <a:lnTo>
                  <a:pt x="1448158" y="86502"/>
                </a:lnTo>
                <a:lnTo>
                  <a:pt x="1448158" y="92537"/>
                </a:lnTo>
                <a:lnTo>
                  <a:pt x="1415468" y="92537"/>
                </a:lnTo>
                <a:lnTo>
                  <a:pt x="1401524" y="95055"/>
                </a:lnTo>
                <a:lnTo>
                  <a:pt x="1389725" y="102501"/>
                </a:lnTo>
                <a:lnTo>
                  <a:pt x="1381556" y="114708"/>
                </a:lnTo>
                <a:lnTo>
                  <a:pt x="1378503" y="131513"/>
                </a:lnTo>
                <a:lnTo>
                  <a:pt x="1381623" y="148278"/>
                </a:lnTo>
                <a:lnTo>
                  <a:pt x="1389882" y="160400"/>
                </a:lnTo>
                <a:lnTo>
                  <a:pt x="1401630" y="167759"/>
                </a:lnTo>
                <a:lnTo>
                  <a:pt x="1415216" y="170238"/>
                </a:lnTo>
                <a:lnTo>
                  <a:pt x="1448912" y="170238"/>
                </a:lnTo>
                <a:lnTo>
                  <a:pt x="1448912" y="175519"/>
                </a:lnTo>
                <a:lnTo>
                  <a:pt x="1440331" y="180709"/>
                </a:lnTo>
                <a:lnTo>
                  <a:pt x="1431750" y="184037"/>
                </a:lnTo>
                <a:lnTo>
                  <a:pt x="1423452" y="185809"/>
                </a:lnTo>
                <a:lnTo>
                  <a:pt x="1415719" y="186331"/>
                </a:lnTo>
                <a:close/>
              </a:path>
              <a:path w="1694815" h="186689">
                <a:moveTo>
                  <a:pt x="1448158" y="108127"/>
                </a:moveTo>
                <a:lnTo>
                  <a:pt x="1440327" y="100599"/>
                </a:lnTo>
                <a:lnTo>
                  <a:pt x="1431718" y="95806"/>
                </a:lnTo>
                <a:lnTo>
                  <a:pt x="1423157" y="93275"/>
                </a:lnTo>
                <a:lnTo>
                  <a:pt x="1415468" y="92537"/>
                </a:lnTo>
                <a:lnTo>
                  <a:pt x="1448158" y="92537"/>
                </a:lnTo>
                <a:lnTo>
                  <a:pt x="1448158" y="108127"/>
                </a:lnTo>
                <a:close/>
              </a:path>
              <a:path w="1694815" h="186689">
                <a:moveTo>
                  <a:pt x="1448912" y="170238"/>
                </a:moveTo>
                <a:lnTo>
                  <a:pt x="1415216" y="170238"/>
                </a:lnTo>
                <a:lnTo>
                  <a:pt x="1423699" y="169311"/>
                </a:lnTo>
                <a:lnTo>
                  <a:pt x="1432536" y="166403"/>
                </a:lnTo>
                <a:lnTo>
                  <a:pt x="1441136" y="161327"/>
                </a:lnTo>
                <a:lnTo>
                  <a:pt x="1448912" y="153893"/>
                </a:lnTo>
                <a:lnTo>
                  <a:pt x="1448912" y="170238"/>
                </a:lnTo>
                <a:close/>
              </a:path>
              <a:path w="1694815" h="186689">
                <a:moveTo>
                  <a:pt x="1521332" y="186331"/>
                </a:moveTo>
                <a:lnTo>
                  <a:pt x="1502257" y="182850"/>
                </a:lnTo>
                <a:lnTo>
                  <a:pt x="1486034" y="172438"/>
                </a:lnTo>
                <a:lnTo>
                  <a:pt x="1474761" y="155142"/>
                </a:lnTo>
                <a:lnTo>
                  <a:pt x="1470538" y="131010"/>
                </a:lnTo>
                <a:lnTo>
                  <a:pt x="1474726" y="107314"/>
                </a:lnTo>
                <a:lnTo>
                  <a:pt x="1485939" y="90242"/>
                </a:lnTo>
                <a:lnTo>
                  <a:pt x="1502151" y="79913"/>
                </a:lnTo>
                <a:lnTo>
                  <a:pt x="1521332" y="76443"/>
                </a:lnTo>
                <a:lnTo>
                  <a:pt x="1534727" y="78270"/>
                </a:lnTo>
                <a:lnTo>
                  <a:pt x="1544938" y="82761"/>
                </a:lnTo>
                <a:lnTo>
                  <a:pt x="1552274" y="88431"/>
                </a:lnTo>
                <a:lnTo>
                  <a:pt x="1555922" y="92537"/>
                </a:lnTo>
                <a:lnTo>
                  <a:pt x="1523344" y="92537"/>
                </a:lnTo>
                <a:lnTo>
                  <a:pt x="1510469" y="94977"/>
                </a:lnTo>
                <a:lnTo>
                  <a:pt x="1499550" y="102249"/>
                </a:lnTo>
                <a:lnTo>
                  <a:pt x="1491978" y="114284"/>
                </a:lnTo>
                <a:lnTo>
                  <a:pt x="1489146" y="131010"/>
                </a:lnTo>
                <a:lnTo>
                  <a:pt x="1491448" y="146581"/>
                </a:lnTo>
                <a:lnTo>
                  <a:pt x="1498135" y="159017"/>
                </a:lnTo>
                <a:lnTo>
                  <a:pt x="1508877" y="167256"/>
                </a:lnTo>
                <a:lnTo>
                  <a:pt x="1523344" y="170238"/>
                </a:lnTo>
                <a:lnTo>
                  <a:pt x="1555655" y="170238"/>
                </a:lnTo>
                <a:lnTo>
                  <a:pt x="1551496" y="174768"/>
                </a:lnTo>
                <a:lnTo>
                  <a:pt x="1543807" y="180453"/>
                </a:lnTo>
                <a:lnTo>
                  <a:pt x="1533807" y="184677"/>
                </a:lnTo>
                <a:lnTo>
                  <a:pt x="1521332" y="186331"/>
                </a:lnTo>
                <a:close/>
              </a:path>
              <a:path w="1694815" h="186689">
                <a:moveTo>
                  <a:pt x="1575145" y="93794"/>
                </a:moveTo>
                <a:lnTo>
                  <a:pt x="1557040" y="93794"/>
                </a:lnTo>
                <a:lnTo>
                  <a:pt x="1557040" y="78958"/>
                </a:lnTo>
                <a:lnTo>
                  <a:pt x="1575145" y="78958"/>
                </a:lnTo>
                <a:lnTo>
                  <a:pt x="1575145" y="93794"/>
                </a:lnTo>
                <a:close/>
              </a:path>
              <a:path w="1694815" h="186689">
                <a:moveTo>
                  <a:pt x="1555655" y="170238"/>
                </a:moveTo>
                <a:lnTo>
                  <a:pt x="1523344" y="170238"/>
                </a:lnTo>
                <a:lnTo>
                  <a:pt x="1538102" y="167048"/>
                </a:lnTo>
                <a:lnTo>
                  <a:pt x="1548993" y="158482"/>
                </a:lnTo>
                <a:lnTo>
                  <a:pt x="1555735" y="146051"/>
                </a:lnTo>
                <a:lnTo>
                  <a:pt x="1558046" y="131262"/>
                </a:lnTo>
                <a:lnTo>
                  <a:pt x="1554887" y="113860"/>
                </a:lnTo>
                <a:lnTo>
                  <a:pt x="1546730" y="101809"/>
                </a:lnTo>
                <a:lnTo>
                  <a:pt x="1535556" y="94804"/>
                </a:lnTo>
                <a:lnTo>
                  <a:pt x="1523344" y="92537"/>
                </a:lnTo>
                <a:lnTo>
                  <a:pt x="1555922" y="92537"/>
                </a:lnTo>
                <a:lnTo>
                  <a:pt x="1557040" y="93794"/>
                </a:lnTo>
                <a:lnTo>
                  <a:pt x="1575145" y="93794"/>
                </a:lnTo>
                <a:lnTo>
                  <a:pt x="1575145" y="168729"/>
                </a:lnTo>
                <a:lnTo>
                  <a:pt x="1557040" y="168729"/>
                </a:lnTo>
                <a:lnTo>
                  <a:pt x="1555655" y="170238"/>
                </a:lnTo>
                <a:close/>
              </a:path>
              <a:path w="1694815" h="186689">
                <a:moveTo>
                  <a:pt x="1575145" y="183314"/>
                </a:moveTo>
                <a:lnTo>
                  <a:pt x="1557040" y="183314"/>
                </a:lnTo>
                <a:lnTo>
                  <a:pt x="1557040" y="168729"/>
                </a:lnTo>
                <a:lnTo>
                  <a:pt x="1575145" y="168729"/>
                </a:lnTo>
                <a:lnTo>
                  <a:pt x="1575145" y="183314"/>
                </a:lnTo>
                <a:close/>
              </a:path>
              <a:path w="1694815" h="186689">
                <a:moveTo>
                  <a:pt x="1688434" y="91028"/>
                </a:moveTo>
                <a:lnTo>
                  <a:pt x="1628454" y="91028"/>
                </a:lnTo>
                <a:lnTo>
                  <a:pt x="1632069" y="86946"/>
                </a:lnTo>
                <a:lnTo>
                  <a:pt x="1638136" y="82133"/>
                </a:lnTo>
                <a:lnTo>
                  <a:pt x="1646842" y="78121"/>
                </a:lnTo>
                <a:lnTo>
                  <a:pt x="1658378" y="76443"/>
                </a:lnTo>
                <a:lnTo>
                  <a:pt x="1667368" y="77375"/>
                </a:lnTo>
                <a:lnTo>
                  <a:pt x="1675603" y="80121"/>
                </a:lnTo>
                <a:lnTo>
                  <a:pt x="1682707" y="84612"/>
                </a:lnTo>
                <a:lnTo>
                  <a:pt x="1688302" y="90777"/>
                </a:lnTo>
                <a:lnTo>
                  <a:pt x="1688434" y="91028"/>
                </a:lnTo>
                <a:close/>
              </a:path>
              <a:path w="1694815" h="186689">
                <a:moveTo>
                  <a:pt x="1628454" y="183314"/>
                </a:moveTo>
                <a:lnTo>
                  <a:pt x="1610349" y="183314"/>
                </a:lnTo>
                <a:lnTo>
                  <a:pt x="1610349" y="78958"/>
                </a:lnTo>
                <a:lnTo>
                  <a:pt x="1628454" y="78958"/>
                </a:lnTo>
                <a:lnTo>
                  <a:pt x="1628454" y="91028"/>
                </a:lnTo>
                <a:lnTo>
                  <a:pt x="1688434" y="91028"/>
                </a:lnTo>
                <a:lnTo>
                  <a:pt x="1689229" y="92537"/>
                </a:lnTo>
                <a:lnTo>
                  <a:pt x="1648068" y="92537"/>
                </a:lnTo>
                <a:lnTo>
                  <a:pt x="1641279" y="94297"/>
                </a:lnTo>
                <a:lnTo>
                  <a:pt x="1628454" y="128747"/>
                </a:lnTo>
                <a:lnTo>
                  <a:pt x="1628454" y="183314"/>
                </a:lnTo>
                <a:close/>
              </a:path>
              <a:path w="1694815" h="186689">
                <a:moveTo>
                  <a:pt x="1694337" y="183314"/>
                </a:moveTo>
                <a:lnTo>
                  <a:pt x="1676232" y="183314"/>
                </a:lnTo>
                <a:lnTo>
                  <a:pt x="1676232" y="112905"/>
                </a:lnTo>
                <a:lnTo>
                  <a:pt x="1675729" y="105613"/>
                </a:lnTo>
                <a:lnTo>
                  <a:pt x="1667934" y="95554"/>
                </a:lnTo>
                <a:lnTo>
                  <a:pt x="1662402" y="92537"/>
                </a:lnTo>
                <a:lnTo>
                  <a:pt x="1689229" y="92537"/>
                </a:lnTo>
                <a:lnTo>
                  <a:pt x="1691473" y="96800"/>
                </a:lnTo>
                <a:lnTo>
                  <a:pt x="1693300" y="103318"/>
                </a:lnTo>
                <a:lnTo>
                  <a:pt x="1694137" y="110544"/>
                </a:lnTo>
                <a:lnTo>
                  <a:pt x="1694245" y="114948"/>
                </a:lnTo>
                <a:lnTo>
                  <a:pt x="1694337" y="1833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7278509" y="3883045"/>
            <a:ext cx="2211705" cy="515620"/>
            <a:chOff x="7278509" y="3883045"/>
            <a:chExt cx="2211705" cy="515620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80018" y="3883045"/>
              <a:ext cx="2209578" cy="24391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78509" y="4154370"/>
              <a:ext cx="2091141" cy="2439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31</Words>
  <Application>Microsoft Office PowerPoint</Application>
  <PresentationFormat>Custom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Mandible Anatomy)</dc:title>
  <dc:creator>Lisa Krisman | Anderson College | Head Office</dc:creator>
  <cp:lastModifiedBy>Gabrielle Heard | Anderson College | Head Office</cp:lastModifiedBy>
  <cp:revision>1</cp:revision>
  <dcterms:created xsi:type="dcterms:W3CDTF">2025-02-15T23:28:23Z</dcterms:created>
  <dcterms:modified xsi:type="dcterms:W3CDTF">2025-02-15T23:30:42Z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2024-03-14T00:00:00Z</vt:filetime>
  </property>
  <property fmtid="{D5CDD505-2E9C-101B-9397-08002B2CF9AE}" pid="3" name="LastSaved">
    <vt:filetime>2025-02-15T00:00:00Z</vt:filetime>
  </property>
  <property fmtid="{D5CDD505-2E9C-101B-9397-08002B2CF9AE}" pid="4" name="Producer">
    <vt:lpwstr>3-Heights(TM) PDF Security Shell 4.8.25.2 (http://www.pdf-tools.com)</vt:lpwstr>
  </property>
</Properties>
</file>