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4"/>
  </p:notesMasterIdLst>
  <p:sldIdLst>
    <p:sldId id="442" r:id="rId6"/>
    <p:sldId id="266" r:id="rId7"/>
    <p:sldId id="437" r:id="rId8"/>
    <p:sldId id="438" r:id="rId9"/>
    <p:sldId id="439" r:id="rId10"/>
    <p:sldId id="443" r:id="rId11"/>
    <p:sldId id="444" r:id="rId12"/>
    <p:sldId id="43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hyperlink" Target="https://www.youtube.com/watch?v=lUruMfnkBO8&amp;ab_channel=Kenhub-LearnHumanAnatomy" TargetMode="External"/><Relationship Id="rId3" Type="http://schemas.openxmlformats.org/officeDocument/2006/relationships/hyperlink" Target="https://www.youtube.com/watch?v=mgMsZ666YII&amp;ab_channel=Osmosis" TargetMode="External"/><Relationship Id="rId7" Type="http://schemas.openxmlformats.org/officeDocument/2006/relationships/image" Target="../media/image12.png"/><Relationship Id="rId12" Type="http://schemas.openxmlformats.org/officeDocument/2006/relationships/hyperlink" Target="https://www.youtube.com/watch?v=IymuO-sMsVI&amp;ab_channel=Don%27tMemorise" TargetMode="External"/><Relationship Id="rId17" Type="http://schemas.openxmlformats.org/officeDocument/2006/relationships/hyperlink" Target="https://www.youtube.com/watch?v=cAQ-7835YIQ&amp;ab_channel=VBSAnaToma" TargetMode="External"/><Relationship Id="rId2" Type="http://schemas.openxmlformats.org/officeDocument/2006/relationships/image" Target="../media/image9.png"/><Relationship Id="rId16" Type="http://schemas.openxmlformats.org/officeDocument/2006/relationships/hyperlink" Target="https://www.youtube.com/watch?v=hiNBmA9f-AA&amp;ab_channel=MooMooMathandScience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youtube.com/watch?v=egpicHMYwU4&amp;ab_channel=TheNotedAnatomist" TargetMode="External"/><Relationship Id="rId11" Type="http://schemas.openxmlformats.org/officeDocument/2006/relationships/hyperlink" Target="https://www.youtube.com/watch?v=ZuJzYYIS9c4&amp;ab_channel=BayerGlobal" TargetMode="External"/><Relationship Id="rId5" Type="http://schemas.openxmlformats.org/officeDocument/2006/relationships/image" Target="../media/image11.svg"/><Relationship Id="rId15" Type="http://schemas.openxmlformats.org/officeDocument/2006/relationships/hyperlink" Target="https://www.youtube.com/watch?v=OAoApK68o9Q&amp;ab_channel=Kenhub-LearnHumanAnatomy" TargetMode="External"/><Relationship Id="rId10" Type="http://schemas.openxmlformats.org/officeDocument/2006/relationships/hyperlink" Target="https://www.youtube.com/watch?v=8dgoeYPoE-0&amp;ab_channel=TED-Ed" TargetMode="External"/><Relationship Id="rId4" Type="http://schemas.openxmlformats.org/officeDocument/2006/relationships/image" Target="../media/image10.png"/><Relationship Id="rId9" Type="http://schemas.openxmlformats.org/officeDocument/2006/relationships/hyperlink" Target="https://www.youtube.com/watch?v=3IhYizEld1Q&amp;ab_channel=Kenhub-LearnHumanAnatomy" TargetMode="External"/><Relationship Id="rId14" Type="http://schemas.openxmlformats.org/officeDocument/2006/relationships/hyperlink" Target="https://www.youtube.com/watch?v=wbh3SjzydnQ&amp;ab_channel=TED-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556224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Digestion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70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13382" y="-1979365"/>
            <a:ext cx="5835755" cy="338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OUR JOURNEY TODAY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8570" y="508492"/>
            <a:ext cx="6487014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The digestive system is also called the gastrointestinal system.</a:t>
            </a:r>
          </a:p>
        </p:txBody>
      </p:sp>
      <p:pic>
        <p:nvPicPr>
          <p:cNvPr id="7" name="Picture 6" descr="Assorted piles of beans and legumes">
            <a:extLst>
              <a:ext uri="{FF2B5EF4-FFF2-40B4-BE49-F238E27FC236}">
                <a16:creationId xmlns:a16="http://schemas.microsoft.com/office/drawing/2014/main" id="{D798A8B4-4424-C87B-824F-54B90D7F88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12" r="23752" b="-1"/>
          <a:stretch/>
        </p:blipFill>
        <p:spPr>
          <a:xfrm>
            <a:off x="7675856" y="1241649"/>
            <a:ext cx="2865069" cy="481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Bowl of cereal">
            <a:extLst>
              <a:ext uri="{FF2B5EF4-FFF2-40B4-BE49-F238E27FC236}">
                <a16:creationId xmlns:a16="http://schemas.microsoft.com/office/drawing/2014/main" id="{C186932A-F84F-62AC-A446-60C07642B1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4" r="7182" b="1"/>
          <a:stretch/>
        </p:blipFill>
        <p:spPr>
          <a:xfrm>
            <a:off x="605994" y="855406"/>
            <a:ext cx="6908054" cy="54550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BFFFF2-7264-497F-AC8B-ACD8AE17D4E5}"/>
              </a:ext>
            </a:extLst>
          </p:cNvPr>
          <p:cNvSpPr txBox="1"/>
          <p:nvPr/>
        </p:nvSpPr>
        <p:spPr>
          <a:xfrm>
            <a:off x="8643193" y="2418408"/>
            <a:ext cx="2942813" cy="3540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Is responsible for changing food into nutrients and waste 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Bowl of cereal">
            <a:extLst>
              <a:ext uri="{FF2B5EF4-FFF2-40B4-BE49-F238E27FC236}">
                <a16:creationId xmlns:a16="http://schemas.microsoft.com/office/drawing/2014/main" id="{B4F70A1C-137B-FE6D-EF8F-EB6FA66F89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5" r="7111" b="1"/>
          <a:stretch/>
        </p:blipFill>
        <p:spPr>
          <a:xfrm>
            <a:off x="717775" y="681037"/>
            <a:ext cx="7253382" cy="57277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4F2B2-16E5-93FB-CFE8-2434CDB330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2038" y="1802179"/>
            <a:ext cx="3242187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Digestive enzymes are chemicals that break down food into a form that can be used by the body. The food, now in soluble form, is transported by the bloodstream and used by the body’s cells and tissues.</a:t>
            </a:r>
          </a:p>
        </p:txBody>
      </p:sp>
    </p:spTree>
    <p:extLst>
      <p:ext uri="{BB962C8B-B14F-4D97-AF65-F5344CB8AC3E}">
        <p14:creationId xmlns:p14="http://schemas.microsoft.com/office/powerpoint/2010/main" val="1814163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CFAC05-97D1-72C8-B891-74B40077D1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659" y="599440"/>
            <a:ext cx="6585007" cy="5577523"/>
          </a:xfrm>
        </p:spPr>
      </p:pic>
      <p:pic>
        <p:nvPicPr>
          <p:cNvPr id="7" name="Graphic 6" descr="3d Glasses with solid fill">
            <a:hlinkClick r:id="rId3"/>
            <a:extLst>
              <a:ext uri="{FF2B5EF4-FFF2-40B4-BE49-F238E27FC236}">
                <a16:creationId xmlns:a16="http://schemas.microsoft.com/office/drawing/2014/main" id="{85DADC32-8C55-4EB3-1F93-11E15A47FC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67760" y="1376680"/>
            <a:ext cx="370840" cy="370840"/>
          </a:xfrm>
          <a:prstGeom prst="rect">
            <a:avLst/>
          </a:prstGeom>
        </p:spPr>
      </p:pic>
      <p:pic>
        <p:nvPicPr>
          <p:cNvPr id="9" name="Graphic 8" descr="3d Glasses with solid fill">
            <a:hlinkClick r:id="rId6"/>
            <a:extLst>
              <a:ext uri="{FF2B5EF4-FFF2-40B4-BE49-F238E27FC236}">
                <a16:creationId xmlns:a16="http://schemas.microsoft.com/office/drawing/2014/main" id="{E5D03536-D9FB-E507-A644-F378B6D2A9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86320" y="1376680"/>
            <a:ext cx="457200" cy="457200"/>
          </a:xfrm>
          <a:prstGeom prst="rect">
            <a:avLst/>
          </a:prstGeom>
        </p:spPr>
      </p:pic>
      <p:pic>
        <p:nvPicPr>
          <p:cNvPr id="10" name="Graphic 9" descr="3d Glasses with solid fill">
            <a:hlinkClick r:id="rId9"/>
            <a:extLst>
              <a:ext uri="{FF2B5EF4-FFF2-40B4-BE49-F238E27FC236}">
                <a16:creationId xmlns:a16="http://schemas.microsoft.com/office/drawing/2014/main" id="{65884D59-B444-BE73-3E19-2637685097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98080" y="2331720"/>
            <a:ext cx="370840" cy="370840"/>
          </a:xfrm>
          <a:prstGeom prst="rect">
            <a:avLst/>
          </a:prstGeom>
        </p:spPr>
      </p:pic>
      <p:pic>
        <p:nvPicPr>
          <p:cNvPr id="12" name="Graphic 11" descr="3d Glasses with solid fill">
            <a:hlinkClick r:id="rId10"/>
            <a:extLst>
              <a:ext uri="{FF2B5EF4-FFF2-40B4-BE49-F238E27FC236}">
                <a16:creationId xmlns:a16="http://schemas.microsoft.com/office/drawing/2014/main" id="{8C7949E6-2FEF-6592-C04F-DA0B616565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43520" y="3830320"/>
            <a:ext cx="467519" cy="467519"/>
          </a:xfrm>
          <a:prstGeom prst="rect">
            <a:avLst/>
          </a:prstGeom>
        </p:spPr>
      </p:pic>
      <p:pic>
        <p:nvPicPr>
          <p:cNvPr id="13" name="Graphic 12" descr="3d Glasses with solid fill">
            <a:hlinkClick r:id="rId11"/>
            <a:extLst>
              <a:ext uri="{FF2B5EF4-FFF2-40B4-BE49-F238E27FC236}">
                <a16:creationId xmlns:a16="http://schemas.microsoft.com/office/drawing/2014/main" id="{D1A0BCEB-9B3F-781E-EBD5-130A239E31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83500" y="3362801"/>
            <a:ext cx="467519" cy="467519"/>
          </a:xfrm>
          <a:prstGeom prst="rect">
            <a:avLst/>
          </a:prstGeom>
        </p:spPr>
      </p:pic>
      <p:pic>
        <p:nvPicPr>
          <p:cNvPr id="14" name="Graphic 13" descr="3d Glasses with solid fill">
            <a:hlinkClick r:id="rId12"/>
            <a:extLst>
              <a:ext uri="{FF2B5EF4-FFF2-40B4-BE49-F238E27FC236}">
                <a16:creationId xmlns:a16="http://schemas.microsoft.com/office/drawing/2014/main" id="{4042FB77-0435-F23F-D2BD-46782784FD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57167" y="4221480"/>
            <a:ext cx="467519" cy="467519"/>
          </a:xfrm>
          <a:prstGeom prst="rect">
            <a:avLst/>
          </a:prstGeom>
        </p:spPr>
      </p:pic>
      <p:pic>
        <p:nvPicPr>
          <p:cNvPr id="15" name="Graphic 14" descr="3d Glasses with solid fill">
            <a:hlinkClick r:id="rId13"/>
            <a:extLst>
              <a:ext uri="{FF2B5EF4-FFF2-40B4-BE49-F238E27FC236}">
                <a16:creationId xmlns:a16="http://schemas.microsoft.com/office/drawing/2014/main" id="{AE796E2B-D7DA-9B60-C23F-9B024D0F52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11039" y="4965461"/>
            <a:ext cx="467519" cy="467519"/>
          </a:xfrm>
          <a:prstGeom prst="rect">
            <a:avLst/>
          </a:prstGeom>
        </p:spPr>
      </p:pic>
      <p:pic>
        <p:nvPicPr>
          <p:cNvPr id="16" name="Graphic 15" descr="3d Glasses with solid fill">
            <a:hlinkClick r:id="rId14"/>
            <a:extLst>
              <a:ext uri="{FF2B5EF4-FFF2-40B4-BE49-F238E27FC236}">
                <a16:creationId xmlns:a16="http://schemas.microsoft.com/office/drawing/2014/main" id="{9A549ADF-8F6A-E0F0-BCCE-FC5A4D9F15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46400" y="3439319"/>
            <a:ext cx="391001" cy="391001"/>
          </a:xfrm>
          <a:prstGeom prst="rect">
            <a:avLst/>
          </a:prstGeom>
        </p:spPr>
      </p:pic>
      <p:pic>
        <p:nvPicPr>
          <p:cNvPr id="17" name="Graphic 16" descr="3d Glasses with solid fill">
            <a:hlinkClick r:id="rId15"/>
            <a:extLst>
              <a:ext uri="{FF2B5EF4-FFF2-40B4-BE49-F238E27FC236}">
                <a16:creationId xmlns:a16="http://schemas.microsoft.com/office/drawing/2014/main" id="{07C4B8F5-48F8-97AC-5A73-616464A2BC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18861" y="3830320"/>
            <a:ext cx="467519" cy="467519"/>
          </a:xfrm>
          <a:prstGeom prst="rect">
            <a:avLst/>
          </a:prstGeom>
        </p:spPr>
      </p:pic>
      <p:pic>
        <p:nvPicPr>
          <p:cNvPr id="18" name="Graphic 17" descr="3d Glasses with solid fill">
            <a:hlinkClick r:id="rId16"/>
            <a:extLst>
              <a:ext uri="{FF2B5EF4-FFF2-40B4-BE49-F238E27FC236}">
                <a16:creationId xmlns:a16="http://schemas.microsoft.com/office/drawing/2014/main" id="{73132B6F-D889-FC97-E591-CF20B26AF9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786380" y="4221480"/>
            <a:ext cx="467519" cy="467519"/>
          </a:xfrm>
          <a:prstGeom prst="rect">
            <a:avLst/>
          </a:prstGeom>
        </p:spPr>
      </p:pic>
      <p:pic>
        <p:nvPicPr>
          <p:cNvPr id="19" name="Graphic 18" descr="3d Glasses with solid fill">
            <a:hlinkClick r:id="rId17"/>
            <a:extLst>
              <a:ext uri="{FF2B5EF4-FFF2-40B4-BE49-F238E27FC236}">
                <a16:creationId xmlns:a16="http://schemas.microsoft.com/office/drawing/2014/main" id="{35A0AA83-EE31-C64C-E096-7C15B471B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29180" y="478020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38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9C44D42F-1197-3C73-F727-B5C5F886D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43296"/>
            <a:ext cx="10905066" cy="357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3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1641056A-F43E-84AF-2D40-00107B237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5415" y="832074"/>
            <a:ext cx="9152159" cy="519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07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89a3e09f-dd7d-463a-a9d4-9802d78f483b}" enabled="0" method="" siteId="{89a3e09f-dd7d-463a-a9d4-9802d78f483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6793</TotalTime>
  <Words>68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2023-01-25T15:49:12Z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