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 id="2147483686" r:id="rId2"/>
  </p:sldMasterIdLst>
  <p:sldIdLst>
    <p:sldId id="273" r:id="rId3"/>
    <p:sldId id="256" r:id="rId4"/>
    <p:sldId id="257" r:id="rId5"/>
    <p:sldId id="258" r:id="rId6"/>
    <p:sldId id="259" r:id="rId7"/>
    <p:sldId id="260" r:id="rId8"/>
    <p:sldId id="275" r:id="rId9"/>
    <p:sldId id="262" r:id="rId10"/>
    <p:sldId id="264" r:id="rId11"/>
    <p:sldId id="263" r:id="rId12"/>
    <p:sldId id="267" r:id="rId13"/>
    <p:sldId id="265" r:id="rId14"/>
    <p:sldId id="268" r:id="rId15"/>
    <p:sldId id="269" r:id="rId16"/>
    <p:sldId id="270" r:id="rId17"/>
    <p:sldId id="271" r:id="rId18"/>
    <p:sldId id="272" r:id="rId19"/>
    <p:sldId id="43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EE29FF-41AB-E72D-6C9B-2D62E2FD07DE}" v="6" dt="2022-10-31T18:01:01.467"/>
    <p1510:client id="{2B248894-3C62-762B-3418-68359D91702B}" v="58" dt="2022-11-14T15:38:36.376"/>
    <p1510:client id="{42E20D1C-B47E-8A74-2C77-36EBEC157C69}" v="1" dt="2022-11-07T16:45:24.367"/>
    <p1510:client id="{774148DE-C7AA-406B-BAD9-61CC699DE4DB}" v="321" dt="2022-10-31T17:46:10.317"/>
    <p1510:client id="{9C4AE448-621D-9B7A-4BEB-3B30EACD85F5}" v="9" dt="2022-11-21T16:39:28.404"/>
    <p1510:client id="{C4D83919-A827-46D9-A984-A6FB0741C0A9}" v="402" dt="2022-10-31T17:25:24.260"/>
    <p1510:client id="{C76BF18C-CC88-E53B-0521-E7E7936AB67B}" v="1" dt="2022-11-14T16:52:33.2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49DF2-F3A5-4D2C-AE22-63864E58AFC8}" type="doc">
      <dgm:prSet loTypeId="urn:microsoft.com/office/officeart/2005/8/layout/vProcess5" loCatId="process" qsTypeId="urn:microsoft.com/office/officeart/2005/8/quickstyle/simple5" qsCatId="simple" csTypeId="urn:microsoft.com/office/officeart/2005/8/colors/colorful5" csCatId="colorful" phldr="1"/>
      <dgm:spPr/>
      <dgm:t>
        <a:bodyPr/>
        <a:lstStyle/>
        <a:p>
          <a:endParaRPr lang="en-US"/>
        </a:p>
      </dgm:t>
    </dgm:pt>
    <dgm:pt modelId="{83D2FBBB-1CD3-4369-B498-731153B9C025}">
      <dgm:prSet/>
      <dgm:spPr/>
      <dgm:t>
        <a:bodyPr/>
        <a:lstStyle/>
        <a:p>
          <a:r>
            <a:rPr lang="en-US"/>
            <a:t>•Describe the Bloodborne Pathogens Standard.</a:t>
          </a:r>
        </a:p>
      </dgm:t>
    </dgm:pt>
    <dgm:pt modelId="{3416CCA0-E796-48E8-A3A5-55F60F54A464}" type="parTrans" cxnId="{B0FB8EC5-AB36-406C-B002-624F47028956}">
      <dgm:prSet/>
      <dgm:spPr/>
      <dgm:t>
        <a:bodyPr/>
        <a:lstStyle/>
        <a:p>
          <a:endParaRPr lang="en-US"/>
        </a:p>
      </dgm:t>
    </dgm:pt>
    <dgm:pt modelId="{0627DFBA-7EAA-48F7-8EFB-AEFDCEF29CEB}" type="sibTrans" cxnId="{B0FB8EC5-AB36-406C-B002-624F47028956}">
      <dgm:prSet/>
      <dgm:spPr/>
      <dgm:t>
        <a:bodyPr/>
        <a:lstStyle/>
        <a:p>
          <a:endParaRPr lang="en-US"/>
        </a:p>
      </dgm:t>
    </dgm:pt>
    <dgm:pt modelId="{3A5BFC95-9360-4D94-9710-198509F539F3}">
      <dgm:prSet/>
      <dgm:spPr/>
      <dgm:t>
        <a:bodyPr/>
        <a:lstStyle/>
        <a:p>
          <a:r>
            <a:rPr lang="en-US"/>
            <a:t>•Discuss autoimmune disorders caused by blood-borne      pathogens.</a:t>
          </a:r>
        </a:p>
      </dgm:t>
    </dgm:pt>
    <dgm:pt modelId="{0285543C-F98F-49FF-B2C8-4564377CACCF}" type="parTrans" cxnId="{3B9B2B71-EBA9-4696-96EF-6E7FEFAF848D}">
      <dgm:prSet/>
      <dgm:spPr/>
      <dgm:t>
        <a:bodyPr/>
        <a:lstStyle/>
        <a:p>
          <a:endParaRPr lang="en-US"/>
        </a:p>
      </dgm:t>
    </dgm:pt>
    <dgm:pt modelId="{552FC9B9-E99F-4D4E-82CF-AC521609B863}" type="sibTrans" cxnId="{3B9B2B71-EBA9-4696-96EF-6E7FEFAF848D}">
      <dgm:prSet/>
      <dgm:spPr/>
      <dgm:t>
        <a:bodyPr/>
        <a:lstStyle/>
        <a:p>
          <a:endParaRPr lang="en-US"/>
        </a:p>
      </dgm:t>
    </dgm:pt>
    <dgm:pt modelId="{BAD8D2FF-9E9E-4F81-AF8F-71577DD062C8}">
      <dgm:prSet/>
      <dgm:spPr/>
      <dgm:t>
        <a:bodyPr/>
        <a:lstStyle/>
        <a:p>
          <a:r>
            <a:rPr lang="en-US"/>
            <a:t>•Outline the principles of infection control.</a:t>
          </a:r>
        </a:p>
      </dgm:t>
    </dgm:pt>
    <dgm:pt modelId="{5454CDB1-E79B-4B45-A7FA-4B2CCCBC5F51}" type="parTrans" cxnId="{A3F53277-A5EE-46A6-8007-FE59CAAD7DDB}">
      <dgm:prSet/>
      <dgm:spPr/>
      <dgm:t>
        <a:bodyPr/>
        <a:lstStyle/>
        <a:p>
          <a:endParaRPr lang="en-US"/>
        </a:p>
      </dgm:t>
    </dgm:pt>
    <dgm:pt modelId="{60034C0A-6C52-4960-A00D-ECB264D56E43}" type="sibTrans" cxnId="{A3F53277-A5EE-46A6-8007-FE59CAAD7DDB}">
      <dgm:prSet/>
      <dgm:spPr/>
      <dgm:t>
        <a:bodyPr/>
        <a:lstStyle/>
        <a:p>
          <a:endParaRPr lang="en-US"/>
        </a:p>
      </dgm:t>
    </dgm:pt>
    <dgm:pt modelId="{6846CF21-C3B8-4CF4-96E6-142662DD8BAD}">
      <dgm:prSet/>
      <dgm:spPr/>
      <dgm:t>
        <a:bodyPr/>
        <a:lstStyle/>
        <a:p>
          <a:r>
            <a:rPr lang="en-US"/>
            <a:t>•Identify potential hazards an esthetician may encounter.</a:t>
          </a:r>
        </a:p>
      </dgm:t>
    </dgm:pt>
    <dgm:pt modelId="{3501CC45-3C78-4100-906C-A68C18BF79B3}" type="parTrans" cxnId="{D727B520-A8BE-4EE9-8D3A-6A49699481E0}">
      <dgm:prSet/>
      <dgm:spPr/>
      <dgm:t>
        <a:bodyPr/>
        <a:lstStyle/>
        <a:p>
          <a:endParaRPr lang="en-US"/>
        </a:p>
      </dgm:t>
    </dgm:pt>
    <dgm:pt modelId="{572CDB7C-9B5F-42A7-B0E9-5276EB7B56B5}" type="sibTrans" cxnId="{D727B520-A8BE-4EE9-8D3A-6A49699481E0}">
      <dgm:prSet/>
      <dgm:spPr/>
      <dgm:t>
        <a:bodyPr/>
        <a:lstStyle/>
        <a:p>
          <a:endParaRPr lang="en-US"/>
        </a:p>
      </dgm:t>
    </dgm:pt>
    <dgm:pt modelId="{66CF14F4-E261-4387-9EBE-BE4DB8525064}">
      <dgm:prSet/>
      <dgm:spPr/>
      <dgm:t>
        <a:bodyPr/>
        <a:lstStyle/>
        <a:p>
          <a:r>
            <a:rPr lang="en-US"/>
            <a:t>•Establish and use safety guidelines for estheticians.</a:t>
          </a:r>
        </a:p>
      </dgm:t>
    </dgm:pt>
    <dgm:pt modelId="{3FDF8DD9-5F86-48B0-B685-8F3F7F56B5D1}" type="parTrans" cxnId="{559458CE-4FB0-4249-B8B4-1015E99919FD}">
      <dgm:prSet/>
      <dgm:spPr/>
      <dgm:t>
        <a:bodyPr/>
        <a:lstStyle/>
        <a:p>
          <a:endParaRPr lang="en-US"/>
        </a:p>
      </dgm:t>
    </dgm:pt>
    <dgm:pt modelId="{C4CDC22D-D590-43B6-893F-D117D0925F7E}" type="sibTrans" cxnId="{559458CE-4FB0-4249-B8B4-1015E99919FD}">
      <dgm:prSet/>
      <dgm:spPr/>
      <dgm:t>
        <a:bodyPr/>
        <a:lstStyle/>
        <a:p>
          <a:endParaRPr lang="en-US"/>
        </a:p>
      </dgm:t>
    </dgm:pt>
    <dgm:pt modelId="{AD03A05F-3027-40C0-9020-2144CFAB1E6B}" type="pres">
      <dgm:prSet presAssocID="{FA349DF2-F3A5-4D2C-AE22-63864E58AFC8}" presName="outerComposite" presStyleCnt="0">
        <dgm:presLayoutVars>
          <dgm:chMax val="5"/>
          <dgm:dir/>
          <dgm:resizeHandles val="exact"/>
        </dgm:presLayoutVars>
      </dgm:prSet>
      <dgm:spPr/>
    </dgm:pt>
    <dgm:pt modelId="{46D0BA2E-4D18-4BA1-9274-605782C41557}" type="pres">
      <dgm:prSet presAssocID="{FA349DF2-F3A5-4D2C-AE22-63864E58AFC8}" presName="dummyMaxCanvas" presStyleCnt="0">
        <dgm:presLayoutVars/>
      </dgm:prSet>
      <dgm:spPr/>
    </dgm:pt>
    <dgm:pt modelId="{4A6155D1-4FCD-461F-8C7A-63A2727DA995}" type="pres">
      <dgm:prSet presAssocID="{FA349DF2-F3A5-4D2C-AE22-63864E58AFC8}" presName="FiveNodes_1" presStyleLbl="node1" presStyleIdx="0" presStyleCnt="5">
        <dgm:presLayoutVars>
          <dgm:bulletEnabled val="1"/>
        </dgm:presLayoutVars>
      </dgm:prSet>
      <dgm:spPr/>
    </dgm:pt>
    <dgm:pt modelId="{FB1AB7C8-B0FC-47A8-AAA0-22BACD77274F}" type="pres">
      <dgm:prSet presAssocID="{FA349DF2-F3A5-4D2C-AE22-63864E58AFC8}" presName="FiveNodes_2" presStyleLbl="node1" presStyleIdx="1" presStyleCnt="5">
        <dgm:presLayoutVars>
          <dgm:bulletEnabled val="1"/>
        </dgm:presLayoutVars>
      </dgm:prSet>
      <dgm:spPr/>
    </dgm:pt>
    <dgm:pt modelId="{9F0A5E36-01BC-47E2-958C-ED53590AF6C1}" type="pres">
      <dgm:prSet presAssocID="{FA349DF2-F3A5-4D2C-AE22-63864E58AFC8}" presName="FiveNodes_3" presStyleLbl="node1" presStyleIdx="2" presStyleCnt="5">
        <dgm:presLayoutVars>
          <dgm:bulletEnabled val="1"/>
        </dgm:presLayoutVars>
      </dgm:prSet>
      <dgm:spPr/>
    </dgm:pt>
    <dgm:pt modelId="{331390FF-A945-4069-A582-299676905220}" type="pres">
      <dgm:prSet presAssocID="{FA349DF2-F3A5-4D2C-AE22-63864E58AFC8}" presName="FiveNodes_4" presStyleLbl="node1" presStyleIdx="3" presStyleCnt="5">
        <dgm:presLayoutVars>
          <dgm:bulletEnabled val="1"/>
        </dgm:presLayoutVars>
      </dgm:prSet>
      <dgm:spPr/>
    </dgm:pt>
    <dgm:pt modelId="{C24293DE-6910-4306-A74F-35CA06038EC1}" type="pres">
      <dgm:prSet presAssocID="{FA349DF2-F3A5-4D2C-AE22-63864E58AFC8}" presName="FiveNodes_5" presStyleLbl="node1" presStyleIdx="4" presStyleCnt="5">
        <dgm:presLayoutVars>
          <dgm:bulletEnabled val="1"/>
        </dgm:presLayoutVars>
      </dgm:prSet>
      <dgm:spPr/>
    </dgm:pt>
    <dgm:pt modelId="{C8A6DABC-D44B-4B4A-BE1E-713303FC3483}" type="pres">
      <dgm:prSet presAssocID="{FA349DF2-F3A5-4D2C-AE22-63864E58AFC8}" presName="FiveConn_1-2" presStyleLbl="fgAccFollowNode1" presStyleIdx="0" presStyleCnt="4">
        <dgm:presLayoutVars>
          <dgm:bulletEnabled val="1"/>
        </dgm:presLayoutVars>
      </dgm:prSet>
      <dgm:spPr/>
    </dgm:pt>
    <dgm:pt modelId="{D59A373D-12C5-4E3C-98C7-33B36247F32F}" type="pres">
      <dgm:prSet presAssocID="{FA349DF2-F3A5-4D2C-AE22-63864E58AFC8}" presName="FiveConn_2-3" presStyleLbl="fgAccFollowNode1" presStyleIdx="1" presStyleCnt="4">
        <dgm:presLayoutVars>
          <dgm:bulletEnabled val="1"/>
        </dgm:presLayoutVars>
      </dgm:prSet>
      <dgm:spPr/>
    </dgm:pt>
    <dgm:pt modelId="{710981C6-55CB-4999-B073-2E8845A1BBB3}" type="pres">
      <dgm:prSet presAssocID="{FA349DF2-F3A5-4D2C-AE22-63864E58AFC8}" presName="FiveConn_3-4" presStyleLbl="fgAccFollowNode1" presStyleIdx="2" presStyleCnt="4">
        <dgm:presLayoutVars>
          <dgm:bulletEnabled val="1"/>
        </dgm:presLayoutVars>
      </dgm:prSet>
      <dgm:spPr/>
    </dgm:pt>
    <dgm:pt modelId="{15A31010-4470-4164-B5E1-E6ED7017C1C2}" type="pres">
      <dgm:prSet presAssocID="{FA349DF2-F3A5-4D2C-AE22-63864E58AFC8}" presName="FiveConn_4-5" presStyleLbl="fgAccFollowNode1" presStyleIdx="3" presStyleCnt="4">
        <dgm:presLayoutVars>
          <dgm:bulletEnabled val="1"/>
        </dgm:presLayoutVars>
      </dgm:prSet>
      <dgm:spPr/>
    </dgm:pt>
    <dgm:pt modelId="{82C0E850-BB7A-47C3-B92D-89213E3DA925}" type="pres">
      <dgm:prSet presAssocID="{FA349DF2-F3A5-4D2C-AE22-63864E58AFC8}" presName="FiveNodes_1_text" presStyleLbl="node1" presStyleIdx="4" presStyleCnt="5">
        <dgm:presLayoutVars>
          <dgm:bulletEnabled val="1"/>
        </dgm:presLayoutVars>
      </dgm:prSet>
      <dgm:spPr/>
    </dgm:pt>
    <dgm:pt modelId="{066F739D-38BD-48A0-B59F-B304D60C712C}" type="pres">
      <dgm:prSet presAssocID="{FA349DF2-F3A5-4D2C-AE22-63864E58AFC8}" presName="FiveNodes_2_text" presStyleLbl="node1" presStyleIdx="4" presStyleCnt="5">
        <dgm:presLayoutVars>
          <dgm:bulletEnabled val="1"/>
        </dgm:presLayoutVars>
      </dgm:prSet>
      <dgm:spPr/>
    </dgm:pt>
    <dgm:pt modelId="{72D1061F-BDF4-4D6A-848F-C445B3A2DA46}" type="pres">
      <dgm:prSet presAssocID="{FA349DF2-F3A5-4D2C-AE22-63864E58AFC8}" presName="FiveNodes_3_text" presStyleLbl="node1" presStyleIdx="4" presStyleCnt="5">
        <dgm:presLayoutVars>
          <dgm:bulletEnabled val="1"/>
        </dgm:presLayoutVars>
      </dgm:prSet>
      <dgm:spPr/>
    </dgm:pt>
    <dgm:pt modelId="{F6E5C0B6-6296-46E5-A631-7CD67BD74700}" type="pres">
      <dgm:prSet presAssocID="{FA349DF2-F3A5-4D2C-AE22-63864E58AFC8}" presName="FiveNodes_4_text" presStyleLbl="node1" presStyleIdx="4" presStyleCnt="5">
        <dgm:presLayoutVars>
          <dgm:bulletEnabled val="1"/>
        </dgm:presLayoutVars>
      </dgm:prSet>
      <dgm:spPr/>
    </dgm:pt>
    <dgm:pt modelId="{ED43AA08-F942-48B6-90B9-7C3632CBD87A}" type="pres">
      <dgm:prSet presAssocID="{FA349DF2-F3A5-4D2C-AE22-63864E58AFC8}" presName="FiveNodes_5_text" presStyleLbl="node1" presStyleIdx="4" presStyleCnt="5">
        <dgm:presLayoutVars>
          <dgm:bulletEnabled val="1"/>
        </dgm:presLayoutVars>
      </dgm:prSet>
      <dgm:spPr/>
    </dgm:pt>
  </dgm:ptLst>
  <dgm:cxnLst>
    <dgm:cxn modelId="{72015407-76EF-4550-9A95-544F0E483A8B}" type="presOf" srcId="{83D2FBBB-1CD3-4369-B498-731153B9C025}" destId="{82C0E850-BB7A-47C3-B92D-89213E3DA925}" srcOrd="1" destOrd="0" presId="urn:microsoft.com/office/officeart/2005/8/layout/vProcess5"/>
    <dgm:cxn modelId="{F41A3116-4366-4167-97DD-009887B193BD}" type="presOf" srcId="{BAD8D2FF-9E9E-4F81-AF8F-71577DD062C8}" destId="{72D1061F-BDF4-4D6A-848F-C445B3A2DA46}" srcOrd="1" destOrd="0" presId="urn:microsoft.com/office/officeart/2005/8/layout/vProcess5"/>
    <dgm:cxn modelId="{D727B520-A8BE-4EE9-8D3A-6A49699481E0}" srcId="{FA349DF2-F3A5-4D2C-AE22-63864E58AFC8}" destId="{6846CF21-C3B8-4CF4-96E6-142662DD8BAD}" srcOrd="3" destOrd="0" parTransId="{3501CC45-3C78-4100-906C-A68C18BF79B3}" sibTransId="{572CDB7C-9B5F-42A7-B0E9-5276EB7B56B5}"/>
    <dgm:cxn modelId="{DF21A83C-41D0-4F14-BC3E-3A242E2C47CA}" type="presOf" srcId="{66CF14F4-E261-4387-9EBE-BE4DB8525064}" destId="{C24293DE-6910-4306-A74F-35CA06038EC1}" srcOrd="0" destOrd="0" presId="urn:microsoft.com/office/officeart/2005/8/layout/vProcess5"/>
    <dgm:cxn modelId="{F237383D-AEEA-4A1C-9904-DE35AFBB6DC6}" type="presOf" srcId="{3A5BFC95-9360-4D94-9710-198509F539F3}" destId="{066F739D-38BD-48A0-B59F-B304D60C712C}" srcOrd="1" destOrd="0" presId="urn:microsoft.com/office/officeart/2005/8/layout/vProcess5"/>
    <dgm:cxn modelId="{F3A0C367-C14E-4C8D-B9D8-A594756B0D44}" type="presOf" srcId="{6846CF21-C3B8-4CF4-96E6-142662DD8BAD}" destId="{F6E5C0B6-6296-46E5-A631-7CD67BD74700}" srcOrd="1" destOrd="0" presId="urn:microsoft.com/office/officeart/2005/8/layout/vProcess5"/>
    <dgm:cxn modelId="{7A055650-44FF-4B3C-9A5C-CADBA180F026}" type="presOf" srcId="{BAD8D2FF-9E9E-4F81-AF8F-71577DD062C8}" destId="{9F0A5E36-01BC-47E2-958C-ED53590AF6C1}" srcOrd="0" destOrd="0" presId="urn:microsoft.com/office/officeart/2005/8/layout/vProcess5"/>
    <dgm:cxn modelId="{3B9B2B71-EBA9-4696-96EF-6E7FEFAF848D}" srcId="{FA349DF2-F3A5-4D2C-AE22-63864E58AFC8}" destId="{3A5BFC95-9360-4D94-9710-198509F539F3}" srcOrd="1" destOrd="0" parTransId="{0285543C-F98F-49FF-B2C8-4564377CACCF}" sibTransId="{552FC9B9-E99F-4D4E-82CF-AC521609B863}"/>
    <dgm:cxn modelId="{A3F53277-A5EE-46A6-8007-FE59CAAD7DDB}" srcId="{FA349DF2-F3A5-4D2C-AE22-63864E58AFC8}" destId="{BAD8D2FF-9E9E-4F81-AF8F-71577DD062C8}" srcOrd="2" destOrd="0" parTransId="{5454CDB1-E79B-4B45-A7FA-4B2CCCBC5F51}" sibTransId="{60034C0A-6C52-4960-A00D-ECB264D56E43}"/>
    <dgm:cxn modelId="{6A14667B-F3C4-4CA4-9355-100CF0CAFA50}" type="presOf" srcId="{FA349DF2-F3A5-4D2C-AE22-63864E58AFC8}" destId="{AD03A05F-3027-40C0-9020-2144CFAB1E6B}" srcOrd="0" destOrd="0" presId="urn:microsoft.com/office/officeart/2005/8/layout/vProcess5"/>
    <dgm:cxn modelId="{C7AC797D-019D-4026-97FE-0BCF5D3D38A5}" type="presOf" srcId="{572CDB7C-9B5F-42A7-B0E9-5276EB7B56B5}" destId="{15A31010-4470-4164-B5E1-E6ED7017C1C2}" srcOrd="0" destOrd="0" presId="urn:microsoft.com/office/officeart/2005/8/layout/vProcess5"/>
    <dgm:cxn modelId="{A191A280-D1E1-4D63-AADC-A2C24A6B0E3C}" type="presOf" srcId="{552FC9B9-E99F-4D4E-82CF-AC521609B863}" destId="{D59A373D-12C5-4E3C-98C7-33B36247F32F}" srcOrd="0" destOrd="0" presId="urn:microsoft.com/office/officeart/2005/8/layout/vProcess5"/>
    <dgm:cxn modelId="{13260EC0-CA75-4AF2-8CCA-1500B97B5D1E}" type="presOf" srcId="{60034C0A-6C52-4960-A00D-ECB264D56E43}" destId="{710981C6-55CB-4999-B073-2E8845A1BBB3}" srcOrd="0" destOrd="0" presId="urn:microsoft.com/office/officeart/2005/8/layout/vProcess5"/>
    <dgm:cxn modelId="{E70124C2-1779-4959-8AF3-E27D4E00885F}" type="presOf" srcId="{0627DFBA-7EAA-48F7-8EFB-AEFDCEF29CEB}" destId="{C8A6DABC-D44B-4B4A-BE1E-713303FC3483}" srcOrd="0" destOrd="0" presId="urn:microsoft.com/office/officeart/2005/8/layout/vProcess5"/>
    <dgm:cxn modelId="{B0FB8EC5-AB36-406C-B002-624F47028956}" srcId="{FA349DF2-F3A5-4D2C-AE22-63864E58AFC8}" destId="{83D2FBBB-1CD3-4369-B498-731153B9C025}" srcOrd="0" destOrd="0" parTransId="{3416CCA0-E796-48E8-A3A5-55F60F54A464}" sibTransId="{0627DFBA-7EAA-48F7-8EFB-AEFDCEF29CEB}"/>
    <dgm:cxn modelId="{559458CE-4FB0-4249-B8B4-1015E99919FD}" srcId="{FA349DF2-F3A5-4D2C-AE22-63864E58AFC8}" destId="{66CF14F4-E261-4387-9EBE-BE4DB8525064}" srcOrd="4" destOrd="0" parTransId="{3FDF8DD9-5F86-48B0-B685-8F3F7F56B5D1}" sibTransId="{C4CDC22D-D590-43B6-893F-D117D0925F7E}"/>
    <dgm:cxn modelId="{CDB9F2D3-E924-4B43-B9B8-41BD2FF30BCD}" type="presOf" srcId="{66CF14F4-E261-4387-9EBE-BE4DB8525064}" destId="{ED43AA08-F942-48B6-90B9-7C3632CBD87A}" srcOrd="1" destOrd="0" presId="urn:microsoft.com/office/officeart/2005/8/layout/vProcess5"/>
    <dgm:cxn modelId="{77DE45EB-215E-455C-BECE-11DD59F7DBBF}" type="presOf" srcId="{83D2FBBB-1CD3-4369-B498-731153B9C025}" destId="{4A6155D1-4FCD-461F-8C7A-63A2727DA995}" srcOrd="0" destOrd="0" presId="urn:microsoft.com/office/officeart/2005/8/layout/vProcess5"/>
    <dgm:cxn modelId="{90617BEE-353B-4CED-A486-C4EBA7AADA63}" type="presOf" srcId="{3A5BFC95-9360-4D94-9710-198509F539F3}" destId="{FB1AB7C8-B0FC-47A8-AAA0-22BACD77274F}" srcOrd="0" destOrd="0" presId="urn:microsoft.com/office/officeart/2005/8/layout/vProcess5"/>
    <dgm:cxn modelId="{FD94DEF0-AF8C-4B35-9717-65582EC9E0E2}" type="presOf" srcId="{6846CF21-C3B8-4CF4-96E6-142662DD8BAD}" destId="{331390FF-A945-4069-A582-299676905220}" srcOrd="0" destOrd="0" presId="urn:microsoft.com/office/officeart/2005/8/layout/vProcess5"/>
    <dgm:cxn modelId="{BAAF87F5-1F33-416D-BAEA-0E4F985E63B3}" type="presParOf" srcId="{AD03A05F-3027-40C0-9020-2144CFAB1E6B}" destId="{46D0BA2E-4D18-4BA1-9274-605782C41557}" srcOrd="0" destOrd="0" presId="urn:microsoft.com/office/officeart/2005/8/layout/vProcess5"/>
    <dgm:cxn modelId="{600A5DEA-7B9F-429B-A832-46CFC9356B42}" type="presParOf" srcId="{AD03A05F-3027-40C0-9020-2144CFAB1E6B}" destId="{4A6155D1-4FCD-461F-8C7A-63A2727DA995}" srcOrd="1" destOrd="0" presId="urn:microsoft.com/office/officeart/2005/8/layout/vProcess5"/>
    <dgm:cxn modelId="{90B2EC78-6153-4C6B-A4E8-AAFCDC461DA3}" type="presParOf" srcId="{AD03A05F-3027-40C0-9020-2144CFAB1E6B}" destId="{FB1AB7C8-B0FC-47A8-AAA0-22BACD77274F}" srcOrd="2" destOrd="0" presId="urn:microsoft.com/office/officeart/2005/8/layout/vProcess5"/>
    <dgm:cxn modelId="{A0A1F0A3-8A38-4B3C-8F80-DEAFC8D319F2}" type="presParOf" srcId="{AD03A05F-3027-40C0-9020-2144CFAB1E6B}" destId="{9F0A5E36-01BC-47E2-958C-ED53590AF6C1}" srcOrd="3" destOrd="0" presId="urn:microsoft.com/office/officeart/2005/8/layout/vProcess5"/>
    <dgm:cxn modelId="{E00D6816-1C9E-416B-9F53-3F0ADCD0A06C}" type="presParOf" srcId="{AD03A05F-3027-40C0-9020-2144CFAB1E6B}" destId="{331390FF-A945-4069-A582-299676905220}" srcOrd="4" destOrd="0" presId="urn:microsoft.com/office/officeart/2005/8/layout/vProcess5"/>
    <dgm:cxn modelId="{A10F0C40-5565-48B7-9EFB-2D6A5601170B}" type="presParOf" srcId="{AD03A05F-3027-40C0-9020-2144CFAB1E6B}" destId="{C24293DE-6910-4306-A74F-35CA06038EC1}" srcOrd="5" destOrd="0" presId="urn:microsoft.com/office/officeart/2005/8/layout/vProcess5"/>
    <dgm:cxn modelId="{D4E599FB-0614-4543-9937-ACE3ACFE150E}" type="presParOf" srcId="{AD03A05F-3027-40C0-9020-2144CFAB1E6B}" destId="{C8A6DABC-D44B-4B4A-BE1E-713303FC3483}" srcOrd="6" destOrd="0" presId="urn:microsoft.com/office/officeart/2005/8/layout/vProcess5"/>
    <dgm:cxn modelId="{DD1D867A-27CC-4665-B090-58F2560C3B0F}" type="presParOf" srcId="{AD03A05F-3027-40C0-9020-2144CFAB1E6B}" destId="{D59A373D-12C5-4E3C-98C7-33B36247F32F}" srcOrd="7" destOrd="0" presId="urn:microsoft.com/office/officeart/2005/8/layout/vProcess5"/>
    <dgm:cxn modelId="{89E49015-4110-464E-9B63-403FF7935053}" type="presParOf" srcId="{AD03A05F-3027-40C0-9020-2144CFAB1E6B}" destId="{710981C6-55CB-4999-B073-2E8845A1BBB3}" srcOrd="8" destOrd="0" presId="urn:microsoft.com/office/officeart/2005/8/layout/vProcess5"/>
    <dgm:cxn modelId="{03D62798-311E-4884-A061-CB39D8A8A92D}" type="presParOf" srcId="{AD03A05F-3027-40C0-9020-2144CFAB1E6B}" destId="{15A31010-4470-4164-B5E1-E6ED7017C1C2}" srcOrd="9" destOrd="0" presId="urn:microsoft.com/office/officeart/2005/8/layout/vProcess5"/>
    <dgm:cxn modelId="{0C65C31E-0103-40DF-A273-90A950AB45D0}" type="presParOf" srcId="{AD03A05F-3027-40C0-9020-2144CFAB1E6B}" destId="{82C0E850-BB7A-47C3-B92D-89213E3DA925}" srcOrd="10" destOrd="0" presId="urn:microsoft.com/office/officeart/2005/8/layout/vProcess5"/>
    <dgm:cxn modelId="{6277D733-0B01-472C-AD32-196B2302C030}" type="presParOf" srcId="{AD03A05F-3027-40C0-9020-2144CFAB1E6B}" destId="{066F739D-38BD-48A0-B59F-B304D60C712C}" srcOrd="11" destOrd="0" presId="urn:microsoft.com/office/officeart/2005/8/layout/vProcess5"/>
    <dgm:cxn modelId="{2EE9154E-56D3-4750-AE49-FD02324370FA}" type="presParOf" srcId="{AD03A05F-3027-40C0-9020-2144CFAB1E6B}" destId="{72D1061F-BDF4-4D6A-848F-C445B3A2DA46}" srcOrd="12" destOrd="0" presId="urn:microsoft.com/office/officeart/2005/8/layout/vProcess5"/>
    <dgm:cxn modelId="{24558450-E4F5-4631-8B85-47CEC16E525C}" type="presParOf" srcId="{AD03A05F-3027-40C0-9020-2144CFAB1E6B}" destId="{F6E5C0B6-6296-46E5-A631-7CD67BD74700}" srcOrd="13" destOrd="0" presId="urn:microsoft.com/office/officeart/2005/8/layout/vProcess5"/>
    <dgm:cxn modelId="{60884289-2F59-4C6D-A005-3E12C3EC6A24}" type="presParOf" srcId="{AD03A05F-3027-40C0-9020-2144CFAB1E6B}" destId="{ED43AA08-F942-48B6-90B9-7C3632CBD87A}"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455B56-7B57-40D1-9A52-F76BCF3F3A61}" type="doc">
      <dgm:prSet loTypeId="urn:microsoft.com/office/officeart/2018/5/layout/IconCircleLabelList" loCatId="icon" qsTypeId="urn:microsoft.com/office/officeart/2005/8/quickstyle/simple1" qsCatId="simple" csTypeId="urn:microsoft.com/office/officeart/2018/5/colors/Iconchunking_neutralicon_accent1_2" csCatId="accent1" phldr="1"/>
      <dgm:spPr/>
      <dgm:t>
        <a:bodyPr/>
        <a:lstStyle/>
        <a:p>
          <a:endParaRPr lang="en-US"/>
        </a:p>
      </dgm:t>
    </dgm:pt>
    <dgm:pt modelId="{43414931-0BE4-44DD-A7BE-08D4FE887CCC}">
      <dgm:prSet/>
      <dgm:spPr/>
      <dgm:t>
        <a:bodyPr/>
        <a:lstStyle/>
        <a:p>
          <a:pPr rtl="0">
            <a:lnSpc>
              <a:spcPct val="100000"/>
            </a:lnSpc>
            <a:defRPr cap="all"/>
          </a:pPr>
          <a:r>
            <a:rPr lang="en-US" dirty="0">
              <a:latin typeface="Futura PT Book" panose="020B0502020204020303" pitchFamily="34" charset="0"/>
            </a:rPr>
            <a:t>a. What is a mechanical process using soap and water or detergent </a:t>
          </a:r>
        </a:p>
      </dgm:t>
    </dgm:pt>
    <dgm:pt modelId="{ED07187C-3653-494A-99C1-EF4245AC2ABB}" type="parTrans" cxnId="{E0B5D485-E8FC-4A14-8715-8A6BB7299E6D}">
      <dgm:prSet/>
      <dgm:spPr/>
      <dgm:t>
        <a:bodyPr/>
        <a:lstStyle/>
        <a:p>
          <a:endParaRPr lang="en-US"/>
        </a:p>
      </dgm:t>
    </dgm:pt>
    <dgm:pt modelId="{76D1A1F3-D591-461D-83EE-8C3923521F25}" type="sibTrans" cxnId="{E0B5D485-E8FC-4A14-8715-8A6BB7299E6D}">
      <dgm:prSet/>
      <dgm:spPr/>
      <dgm:t>
        <a:bodyPr/>
        <a:lstStyle/>
        <a:p>
          <a:pPr>
            <a:lnSpc>
              <a:spcPct val="100000"/>
            </a:lnSpc>
          </a:pPr>
          <a:endParaRPr lang="en-US"/>
        </a:p>
      </dgm:t>
    </dgm:pt>
    <dgm:pt modelId="{AAC85B95-CE21-4B8D-A0EF-17EC057E749D}">
      <dgm:prSet/>
      <dgm:spPr/>
      <dgm:t>
        <a:bodyPr/>
        <a:lstStyle/>
        <a:p>
          <a:pPr rtl="0">
            <a:lnSpc>
              <a:spcPct val="100000"/>
            </a:lnSpc>
            <a:defRPr cap="all"/>
          </a:pPr>
          <a:r>
            <a:rPr lang="en-US" dirty="0">
              <a:latin typeface="Futura PT Book" panose="020B0502020204020303" pitchFamily="34" charset="0"/>
            </a:rPr>
            <a:t>b. What is a chemical process for reducing the number of disease-causing germs </a:t>
          </a:r>
        </a:p>
      </dgm:t>
    </dgm:pt>
    <dgm:pt modelId="{E5FA389E-F137-48DD-982E-3282F645644C}" type="parTrans" cxnId="{ABA1F59C-53AA-42CA-9C40-9C0818757E16}">
      <dgm:prSet/>
      <dgm:spPr/>
      <dgm:t>
        <a:bodyPr/>
        <a:lstStyle/>
        <a:p>
          <a:endParaRPr lang="en-US"/>
        </a:p>
      </dgm:t>
    </dgm:pt>
    <dgm:pt modelId="{BAF3FF31-4A8E-49F8-870F-3770694EC37A}" type="sibTrans" cxnId="{ABA1F59C-53AA-42CA-9C40-9C0818757E16}">
      <dgm:prSet/>
      <dgm:spPr/>
      <dgm:t>
        <a:bodyPr/>
        <a:lstStyle/>
        <a:p>
          <a:pPr>
            <a:lnSpc>
              <a:spcPct val="100000"/>
            </a:lnSpc>
          </a:pPr>
          <a:endParaRPr lang="en-US"/>
        </a:p>
      </dgm:t>
    </dgm:pt>
    <dgm:pt modelId="{D792A409-52FD-41C7-A48E-D977D1B1D9E5}">
      <dgm:prSet/>
      <dgm:spPr/>
      <dgm:t>
        <a:bodyPr/>
        <a:lstStyle/>
        <a:p>
          <a:pPr rtl="0">
            <a:lnSpc>
              <a:spcPct val="100000"/>
            </a:lnSpc>
            <a:defRPr cap="all"/>
          </a:pPr>
          <a:r>
            <a:rPr lang="en-US" dirty="0">
              <a:latin typeface="Futura PT Book" panose="020B0502020204020303" pitchFamily="34" charset="0"/>
            </a:rPr>
            <a:t>c. What is a chemical process for use with nonporous items that uses specific products to destroy harmful organisms including bacteria, viruses and fungi (except bacterial spores) on implements and environmental surfaces.</a:t>
          </a:r>
        </a:p>
      </dgm:t>
    </dgm:pt>
    <dgm:pt modelId="{7EC0A924-FA9C-4A01-91C7-48E511B26416}" type="parTrans" cxnId="{3024456F-90E8-45D0-9FF5-7963080CE583}">
      <dgm:prSet/>
      <dgm:spPr/>
      <dgm:t>
        <a:bodyPr/>
        <a:lstStyle/>
        <a:p>
          <a:endParaRPr lang="en-US"/>
        </a:p>
      </dgm:t>
    </dgm:pt>
    <dgm:pt modelId="{746C6766-D05D-4C0F-9896-3D118FCAEA55}" type="sibTrans" cxnId="{3024456F-90E8-45D0-9FF5-7963080CE583}">
      <dgm:prSet/>
      <dgm:spPr/>
      <dgm:t>
        <a:bodyPr/>
        <a:lstStyle/>
        <a:p>
          <a:pPr>
            <a:lnSpc>
              <a:spcPct val="100000"/>
            </a:lnSpc>
          </a:pPr>
          <a:endParaRPr lang="en-US"/>
        </a:p>
      </dgm:t>
    </dgm:pt>
    <dgm:pt modelId="{C6DE925B-2DAC-4E4C-A959-B04D7E8C50AE}">
      <dgm:prSet/>
      <dgm:spPr/>
      <dgm:t>
        <a:bodyPr/>
        <a:lstStyle/>
        <a:p>
          <a:pPr rtl="0">
            <a:lnSpc>
              <a:spcPct val="100000"/>
            </a:lnSpc>
            <a:defRPr cap="all"/>
          </a:pPr>
          <a:r>
            <a:rPr lang="en-US" dirty="0">
              <a:latin typeface="Futura PT Book" panose="020B0502020204020303" pitchFamily="34" charset="0"/>
            </a:rPr>
            <a:t>d. What is the process that destroys all microbial life, including spores.</a:t>
          </a:r>
        </a:p>
      </dgm:t>
    </dgm:pt>
    <dgm:pt modelId="{BEA8BFA8-D2FB-484E-9504-2EA91C0D1A54}" type="parTrans" cxnId="{84EBAB36-D3E6-4EBB-8B61-EF9179387AD3}">
      <dgm:prSet/>
      <dgm:spPr/>
      <dgm:t>
        <a:bodyPr/>
        <a:lstStyle/>
        <a:p>
          <a:endParaRPr lang="en-US"/>
        </a:p>
      </dgm:t>
    </dgm:pt>
    <dgm:pt modelId="{1307B534-4C1D-4A01-968C-1E00DC3178F2}" type="sibTrans" cxnId="{84EBAB36-D3E6-4EBB-8B61-EF9179387AD3}">
      <dgm:prSet/>
      <dgm:spPr/>
      <dgm:t>
        <a:bodyPr/>
        <a:lstStyle/>
        <a:p>
          <a:endParaRPr lang="en-US"/>
        </a:p>
      </dgm:t>
    </dgm:pt>
    <dgm:pt modelId="{562100AE-8BA9-41E5-8EF2-1916703E5E4D}" type="pres">
      <dgm:prSet presAssocID="{D2455B56-7B57-40D1-9A52-F76BCF3F3A61}" presName="root" presStyleCnt="0">
        <dgm:presLayoutVars>
          <dgm:dir/>
          <dgm:resizeHandles val="exact"/>
        </dgm:presLayoutVars>
      </dgm:prSet>
      <dgm:spPr/>
    </dgm:pt>
    <dgm:pt modelId="{B80AA87A-74A3-40A3-BF5A-EC12F9FE4C13}" type="pres">
      <dgm:prSet presAssocID="{43414931-0BE4-44DD-A7BE-08D4FE887CCC}" presName="compNode" presStyleCnt="0"/>
      <dgm:spPr/>
    </dgm:pt>
    <dgm:pt modelId="{A32E3FCD-C542-4F24-8709-1C28D77F27BB}" type="pres">
      <dgm:prSet presAssocID="{43414931-0BE4-44DD-A7BE-08D4FE887CCC}" presName="iconBgRect" presStyleLbl="bgShp" presStyleIdx="0" presStyleCnt="4"/>
      <dgm:spPr/>
    </dgm:pt>
    <dgm:pt modelId="{BD30EBD1-F0A9-431E-9805-44CCB75058DF}" type="pres">
      <dgm:prSet presAssocID="{43414931-0BE4-44DD-A7BE-08D4FE887CC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hower"/>
        </a:ext>
      </dgm:extLst>
    </dgm:pt>
    <dgm:pt modelId="{FDF0BC68-8CD7-4109-952E-B55A5D93D82A}" type="pres">
      <dgm:prSet presAssocID="{43414931-0BE4-44DD-A7BE-08D4FE887CCC}" presName="spaceRect" presStyleCnt="0"/>
      <dgm:spPr/>
    </dgm:pt>
    <dgm:pt modelId="{1B611D8B-0741-4647-AB14-A9DCB981BDA9}" type="pres">
      <dgm:prSet presAssocID="{43414931-0BE4-44DD-A7BE-08D4FE887CCC}" presName="textRect" presStyleLbl="revTx" presStyleIdx="0" presStyleCnt="4">
        <dgm:presLayoutVars>
          <dgm:chMax val="1"/>
          <dgm:chPref val="1"/>
        </dgm:presLayoutVars>
      </dgm:prSet>
      <dgm:spPr/>
    </dgm:pt>
    <dgm:pt modelId="{BEC1A1AB-3F91-4345-91CB-47B854966FE9}" type="pres">
      <dgm:prSet presAssocID="{76D1A1F3-D591-461D-83EE-8C3923521F25}" presName="sibTrans" presStyleCnt="0"/>
      <dgm:spPr/>
    </dgm:pt>
    <dgm:pt modelId="{90AA19A8-21A0-4483-A214-B4E3BD1DC37F}" type="pres">
      <dgm:prSet presAssocID="{AAC85B95-CE21-4B8D-A0EF-17EC057E749D}" presName="compNode" presStyleCnt="0"/>
      <dgm:spPr/>
    </dgm:pt>
    <dgm:pt modelId="{280B0F0A-B59C-4DFE-BED3-E4D4D41A88A6}" type="pres">
      <dgm:prSet presAssocID="{AAC85B95-CE21-4B8D-A0EF-17EC057E749D}" presName="iconBgRect" presStyleLbl="bgShp" presStyleIdx="1" presStyleCnt="4"/>
      <dgm:spPr/>
    </dgm:pt>
    <dgm:pt modelId="{C4D579DB-AF87-4682-A9AB-872214A2440E}" type="pres">
      <dgm:prSet presAssocID="{AAC85B95-CE21-4B8D-A0EF-17EC057E749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8C4D9A5D-FC7B-464D-B6C6-A7B40588454D}" type="pres">
      <dgm:prSet presAssocID="{AAC85B95-CE21-4B8D-A0EF-17EC057E749D}" presName="spaceRect" presStyleCnt="0"/>
      <dgm:spPr/>
    </dgm:pt>
    <dgm:pt modelId="{B02A9F59-1EE5-4E2F-A63D-628DF7EAD6D5}" type="pres">
      <dgm:prSet presAssocID="{AAC85B95-CE21-4B8D-A0EF-17EC057E749D}" presName="textRect" presStyleLbl="revTx" presStyleIdx="1" presStyleCnt="4">
        <dgm:presLayoutVars>
          <dgm:chMax val="1"/>
          <dgm:chPref val="1"/>
        </dgm:presLayoutVars>
      </dgm:prSet>
      <dgm:spPr/>
    </dgm:pt>
    <dgm:pt modelId="{28B11CD0-830D-4590-918E-8654B5834ABD}" type="pres">
      <dgm:prSet presAssocID="{BAF3FF31-4A8E-49F8-870F-3770694EC37A}" presName="sibTrans" presStyleCnt="0"/>
      <dgm:spPr/>
    </dgm:pt>
    <dgm:pt modelId="{A9FF89DA-5606-4330-BAF5-AD9546441AC9}" type="pres">
      <dgm:prSet presAssocID="{D792A409-52FD-41C7-A48E-D977D1B1D9E5}" presName="compNode" presStyleCnt="0"/>
      <dgm:spPr/>
    </dgm:pt>
    <dgm:pt modelId="{184FFE16-87D3-4A2F-AAE8-E5B3AF58C7A7}" type="pres">
      <dgm:prSet presAssocID="{D792A409-52FD-41C7-A48E-D977D1B1D9E5}" presName="iconBgRect" presStyleLbl="bgShp" presStyleIdx="2" presStyleCnt="4"/>
      <dgm:spPr/>
    </dgm:pt>
    <dgm:pt modelId="{47A80B10-3C0A-4CAB-B701-F47B04450336}" type="pres">
      <dgm:prSet presAssocID="{D792A409-52FD-41C7-A48E-D977D1B1D9E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esert scene"/>
        </a:ext>
      </dgm:extLst>
    </dgm:pt>
    <dgm:pt modelId="{6C1CA2EC-3F1C-471B-9987-B7E16B6D45BB}" type="pres">
      <dgm:prSet presAssocID="{D792A409-52FD-41C7-A48E-D977D1B1D9E5}" presName="spaceRect" presStyleCnt="0"/>
      <dgm:spPr/>
    </dgm:pt>
    <dgm:pt modelId="{B34C0B70-603E-4D23-9A97-301442B65F44}" type="pres">
      <dgm:prSet presAssocID="{D792A409-52FD-41C7-A48E-D977D1B1D9E5}" presName="textRect" presStyleLbl="revTx" presStyleIdx="2" presStyleCnt="4">
        <dgm:presLayoutVars>
          <dgm:chMax val="1"/>
          <dgm:chPref val="1"/>
        </dgm:presLayoutVars>
      </dgm:prSet>
      <dgm:spPr/>
    </dgm:pt>
    <dgm:pt modelId="{903BED93-F992-4B27-9FD5-F026398680C6}" type="pres">
      <dgm:prSet presAssocID="{746C6766-D05D-4C0F-9896-3D118FCAEA55}" presName="sibTrans" presStyleCnt="0"/>
      <dgm:spPr/>
    </dgm:pt>
    <dgm:pt modelId="{F69CFAD5-C5DF-429F-A3AF-E24C960C5BFE}" type="pres">
      <dgm:prSet presAssocID="{C6DE925B-2DAC-4E4C-A959-B04D7E8C50AE}" presName="compNode" presStyleCnt="0"/>
      <dgm:spPr/>
    </dgm:pt>
    <dgm:pt modelId="{C134FF02-A9EC-4024-A196-53EAAB2A4869}" type="pres">
      <dgm:prSet presAssocID="{C6DE925B-2DAC-4E4C-A959-B04D7E8C50AE}" presName="iconBgRect" presStyleLbl="bgShp" presStyleIdx="3" presStyleCnt="4"/>
      <dgm:spPr/>
    </dgm:pt>
    <dgm:pt modelId="{9B8B7956-0BFB-460F-8BE5-34DDC057BC97}" type="pres">
      <dgm:prSet presAssocID="{C6DE925B-2DAC-4E4C-A959-B04D7E8C50A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asshopper"/>
        </a:ext>
      </dgm:extLst>
    </dgm:pt>
    <dgm:pt modelId="{08189520-06F4-4526-81E9-9B2B413690D5}" type="pres">
      <dgm:prSet presAssocID="{C6DE925B-2DAC-4E4C-A959-B04D7E8C50AE}" presName="spaceRect" presStyleCnt="0"/>
      <dgm:spPr/>
    </dgm:pt>
    <dgm:pt modelId="{7FC7E3AA-91EB-4D68-ABBE-F066733B2230}" type="pres">
      <dgm:prSet presAssocID="{C6DE925B-2DAC-4E4C-A959-B04D7E8C50AE}" presName="textRect" presStyleLbl="revTx" presStyleIdx="3" presStyleCnt="4">
        <dgm:presLayoutVars>
          <dgm:chMax val="1"/>
          <dgm:chPref val="1"/>
        </dgm:presLayoutVars>
      </dgm:prSet>
      <dgm:spPr/>
    </dgm:pt>
  </dgm:ptLst>
  <dgm:cxnLst>
    <dgm:cxn modelId="{B3068607-9067-403F-B706-0E377CBD1393}" type="presOf" srcId="{C6DE925B-2DAC-4E4C-A959-B04D7E8C50AE}" destId="{7FC7E3AA-91EB-4D68-ABBE-F066733B2230}" srcOrd="0" destOrd="0" presId="urn:microsoft.com/office/officeart/2018/5/layout/IconCircleLabelList"/>
    <dgm:cxn modelId="{B4AF8E15-33C4-4D7D-94E4-173508D21347}" type="presOf" srcId="{D2455B56-7B57-40D1-9A52-F76BCF3F3A61}" destId="{562100AE-8BA9-41E5-8EF2-1916703E5E4D}" srcOrd="0" destOrd="0" presId="urn:microsoft.com/office/officeart/2018/5/layout/IconCircleLabelList"/>
    <dgm:cxn modelId="{84EBAB36-D3E6-4EBB-8B61-EF9179387AD3}" srcId="{D2455B56-7B57-40D1-9A52-F76BCF3F3A61}" destId="{C6DE925B-2DAC-4E4C-A959-B04D7E8C50AE}" srcOrd="3" destOrd="0" parTransId="{BEA8BFA8-D2FB-484E-9504-2EA91C0D1A54}" sibTransId="{1307B534-4C1D-4A01-968C-1E00DC3178F2}"/>
    <dgm:cxn modelId="{E8B1C160-76C4-4BEA-BDD0-F0E938CC6592}" type="presOf" srcId="{43414931-0BE4-44DD-A7BE-08D4FE887CCC}" destId="{1B611D8B-0741-4647-AB14-A9DCB981BDA9}" srcOrd="0" destOrd="0" presId="urn:microsoft.com/office/officeart/2018/5/layout/IconCircleLabelList"/>
    <dgm:cxn modelId="{3024456F-90E8-45D0-9FF5-7963080CE583}" srcId="{D2455B56-7B57-40D1-9A52-F76BCF3F3A61}" destId="{D792A409-52FD-41C7-A48E-D977D1B1D9E5}" srcOrd="2" destOrd="0" parTransId="{7EC0A924-FA9C-4A01-91C7-48E511B26416}" sibTransId="{746C6766-D05D-4C0F-9896-3D118FCAEA55}"/>
    <dgm:cxn modelId="{E0B5D485-E8FC-4A14-8715-8A6BB7299E6D}" srcId="{D2455B56-7B57-40D1-9A52-F76BCF3F3A61}" destId="{43414931-0BE4-44DD-A7BE-08D4FE887CCC}" srcOrd="0" destOrd="0" parTransId="{ED07187C-3653-494A-99C1-EF4245AC2ABB}" sibTransId="{76D1A1F3-D591-461D-83EE-8C3923521F25}"/>
    <dgm:cxn modelId="{ABA1F59C-53AA-42CA-9C40-9C0818757E16}" srcId="{D2455B56-7B57-40D1-9A52-F76BCF3F3A61}" destId="{AAC85B95-CE21-4B8D-A0EF-17EC057E749D}" srcOrd="1" destOrd="0" parTransId="{E5FA389E-F137-48DD-982E-3282F645644C}" sibTransId="{BAF3FF31-4A8E-49F8-870F-3770694EC37A}"/>
    <dgm:cxn modelId="{A02A00A4-0A48-4D03-8043-7012250ACD0F}" type="presOf" srcId="{D792A409-52FD-41C7-A48E-D977D1B1D9E5}" destId="{B34C0B70-603E-4D23-9A97-301442B65F44}" srcOrd="0" destOrd="0" presId="urn:microsoft.com/office/officeart/2018/5/layout/IconCircleLabelList"/>
    <dgm:cxn modelId="{7C3A68F6-37DB-4E48-9ECE-0D89518AB18A}" type="presOf" srcId="{AAC85B95-CE21-4B8D-A0EF-17EC057E749D}" destId="{B02A9F59-1EE5-4E2F-A63D-628DF7EAD6D5}" srcOrd="0" destOrd="0" presId="urn:microsoft.com/office/officeart/2018/5/layout/IconCircleLabelList"/>
    <dgm:cxn modelId="{09219A1E-59E2-4F5A-BDC3-E500758ECC9B}" type="presParOf" srcId="{562100AE-8BA9-41E5-8EF2-1916703E5E4D}" destId="{B80AA87A-74A3-40A3-BF5A-EC12F9FE4C13}" srcOrd="0" destOrd="0" presId="urn:microsoft.com/office/officeart/2018/5/layout/IconCircleLabelList"/>
    <dgm:cxn modelId="{8567A6B8-17AF-4143-8ED4-7974CC811349}" type="presParOf" srcId="{B80AA87A-74A3-40A3-BF5A-EC12F9FE4C13}" destId="{A32E3FCD-C542-4F24-8709-1C28D77F27BB}" srcOrd="0" destOrd="0" presId="urn:microsoft.com/office/officeart/2018/5/layout/IconCircleLabelList"/>
    <dgm:cxn modelId="{2B282B2E-5999-48A9-9CBC-87B1B112AAC6}" type="presParOf" srcId="{B80AA87A-74A3-40A3-BF5A-EC12F9FE4C13}" destId="{BD30EBD1-F0A9-431E-9805-44CCB75058DF}" srcOrd="1" destOrd="0" presId="urn:microsoft.com/office/officeart/2018/5/layout/IconCircleLabelList"/>
    <dgm:cxn modelId="{D564F9A0-718A-4578-AFBC-6E3302202F0B}" type="presParOf" srcId="{B80AA87A-74A3-40A3-BF5A-EC12F9FE4C13}" destId="{FDF0BC68-8CD7-4109-952E-B55A5D93D82A}" srcOrd="2" destOrd="0" presId="urn:microsoft.com/office/officeart/2018/5/layout/IconCircleLabelList"/>
    <dgm:cxn modelId="{038DF866-2A42-4B56-837F-B71B610374C6}" type="presParOf" srcId="{B80AA87A-74A3-40A3-BF5A-EC12F9FE4C13}" destId="{1B611D8B-0741-4647-AB14-A9DCB981BDA9}" srcOrd="3" destOrd="0" presId="urn:microsoft.com/office/officeart/2018/5/layout/IconCircleLabelList"/>
    <dgm:cxn modelId="{F0D23770-FBE7-4799-9A4B-D92B334836FE}" type="presParOf" srcId="{562100AE-8BA9-41E5-8EF2-1916703E5E4D}" destId="{BEC1A1AB-3F91-4345-91CB-47B854966FE9}" srcOrd="1" destOrd="0" presId="urn:microsoft.com/office/officeart/2018/5/layout/IconCircleLabelList"/>
    <dgm:cxn modelId="{2DC9B60C-1CD6-4BE1-83FB-3E07CE6C0F4F}" type="presParOf" srcId="{562100AE-8BA9-41E5-8EF2-1916703E5E4D}" destId="{90AA19A8-21A0-4483-A214-B4E3BD1DC37F}" srcOrd="2" destOrd="0" presId="urn:microsoft.com/office/officeart/2018/5/layout/IconCircleLabelList"/>
    <dgm:cxn modelId="{4725EB7D-47E8-40FC-B110-BA4B08D1E8D3}" type="presParOf" srcId="{90AA19A8-21A0-4483-A214-B4E3BD1DC37F}" destId="{280B0F0A-B59C-4DFE-BED3-E4D4D41A88A6}" srcOrd="0" destOrd="0" presId="urn:microsoft.com/office/officeart/2018/5/layout/IconCircleLabelList"/>
    <dgm:cxn modelId="{2EF9F9E8-5B50-4D01-A1FA-211828CF2FC2}" type="presParOf" srcId="{90AA19A8-21A0-4483-A214-B4E3BD1DC37F}" destId="{C4D579DB-AF87-4682-A9AB-872214A2440E}" srcOrd="1" destOrd="0" presId="urn:microsoft.com/office/officeart/2018/5/layout/IconCircleLabelList"/>
    <dgm:cxn modelId="{C5B3C74E-FC0F-4F14-9B13-65F1C60DA2DD}" type="presParOf" srcId="{90AA19A8-21A0-4483-A214-B4E3BD1DC37F}" destId="{8C4D9A5D-FC7B-464D-B6C6-A7B40588454D}" srcOrd="2" destOrd="0" presId="urn:microsoft.com/office/officeart/2018/5/layout/IconCircleLabelList"/>
    <dgm:cxn modelId="{F49FF9EB-78E8-44A6-85A7-5E924E44B31A}" type="presParOf" srcId="{90AA19A8-21A0-4483-A214-B4E3BD1DC37F}" destId="{B02A9F59-1EE5-4E2F-A63D-628DF7EAD6D5}" srcOrd="3" destOrd="0" presId="urn:microsoft.com/office/officeart/2018/5/layout/IconCircleLabelList"/>
    <dgm:cxn modelId="{8B14495F-62D6-448D-A01D-7D51420ACCDC}" type="presParOf" srcId="{562100AE-8BA9-41E5-8EF2-1916703E5E4D}" destId="{28B11CD0-830D-4590-918E-8654B5834ABD}" srcOrd="3" destOrd="0" presId="urn:microsoft.com/office/officeart/2018/5/layout/IconCircleLabelList"/>
    <dgm:cxn modelId="{86EB8168-CEB3-48C1-BAC9-1323E98279C5}" type="presParOf" srcId="{562100AE-8BA9-41E5-8EF2-1916703E5E4D}" destId="{A9FF89DA-5606-4330-BAF5-AD9546441AC9}" srcOrd="4" destOrd="0" presId="urn:microsoft.com/office/officeart/2018/5/layout/IconCircleLabelList"/>
    <dgm:cxn modelId="{D50E6A34-7B43-4C66-AC0D-12E2DD6CF4D3}" type="presParOf" srcId="{A9FF89DA-5606-4330-BAF5-AD9546441AC9}" destId="{184FFE16-87D3-4A2F-AAE8-E5B3AF58C7A7}" srcOrd="0" destOrd="0" presId="urn:microsoft.com/office/officeart/2018/5/layout/IconCircleLabelList"/>
    <dgm:cxn modelId="{165A1E52-9535-46BE-89C3-A91FB59160CE}" type="presParOf" srcId="{A9FF89DA-5606-4330-BAF5-AD9546441AC9}" destId="{47A80B10-3C0A-4CAB-B701-F47B04450336}" srcOrd="1" destOrd="0" presId="urn:microsoft.com/office/officeart/2018/5/layout/IconCircleLabelList"/>
    <dgm:cxn modelId="{0BC2342B-4718-45EF-B347-E20E97CBBA8A}" type="presParOf" srcId="{A9FF89DA-5606-4330-BAF5-AD9546441AC9}" destId="{6C1CA2EC-3F1C-471B-9987-B7E16B6D45BB}" srcOrd="2" destOrd="0" presId="urn:microsoft.com/office/officeart/2018/5/layout/IconCircleLabelList"/>
    <dgm:cxn modelId="{9F45E8E1-1D9F-4B2C-822D-6405E184878C}" type="presParOf" srcId="{A9FF89DA-5606-4330-BAF5-AD9546441AC9}" destId="{B34C0B70-603E-4D23-9A97-301442B65F44}" srcOrd="3" destOrd="0" presId="urn:microsoft.com/office/officeart/2018/5/layout/IconCircleLabelList"/>
    <dgm:cxn modelId="{696B3F4A-ABB2-4EE9-8598-5FD3B37C29EA}" type="presParOf" srcId="{562100AE-8BA9-41E5-8EF2-1916703E5E4D}" destId="{903BED93-F992-4B27-9FD5-F026398680C6}" srcOrd="5" destOrd="0" presId="urn:microsoft.com/office/officeart/2018/5/layout/IconCircleLabelList"/>
    <dgm:cxn modelId="{3BAEBC04-2FDB-4ED8-B86C-55F6C30BC842}" type="presParOf" srcId="{562100AE-8BA9-41E5-8EF2-1916703E5E4D}" destId="{F69CFAD5-C5DF-429F-A3AF-E24C960C5BFE}" srcOrd="6" destOrd="0" presId="urn:microsoft.com/office/officeart/2018/5/layout/IconCircleLabelList"/>
    <dgm:cxn modelId="{8481A87C-F7F4-47FA-8362-EC778B39DB6C}" type="presParOf" srcId="{F69CFAD5-C5DF-429F-A3AF-E24C960C5BFE}" destId="{C134FF02-A9EC-4024-A196-53EAAB2A4869}" srcOrd="0" destOrd="0" presId="urn:microsoft.com/office/officeart/2018/5/layout/IconCircleLabelList"/>
    <dgm:cxn modelId="{FC680F4C-AA5D-4BEA-8C96-C5A442FE571C}" type="presParOf" srcId="{F69CFAD5-C5DF-429F-A3AF-E24C960C5BFE}" destId="{9B8B7956-0BFB-460F-8BE5-34DDC057BC97}" srcOrd="1" destOrd="0" presId="urn:microsoft.com/office/officeart/2018/5/layout/IconCircleLabelList"/>
    <dgm:cxn modelId="{3FA5F20E-D83D-4E44-8331-CFFBFE4B6105}" type="presParOf" srcId="{F69CFAD5-C5DF-429F-A3AF-E24C960C5BFE}" destId="{08189520-06F4-4526-81E9-9B2B413690D5}" srcOrd="2" destOrd="0" presId="urn:microsoft.com/office/officeart/2018/5/layout/IconCircleLabelList"/>
    <dgm:cxn modelId="{B192EA66-90DD-46F2-8BFD-754379E3B1BB}" type="presParOf" srcId="{F69CFAD5-C5DF-429F-A3AF-E24C960C5BFE}" destId="{7FC7E3AA-91EB-4D68-ABBE-F066733B223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902680-5F89-41BC-B93B-31A88D37DE6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6AFE040C-32E5-455D-AFF5-C0F6932CCC3E}">
      <dgm:prSet/>
      <dgm:spPr/>
      <dgm:t>
        <a:bodyPr/>
        <a:lstStyle/>
        <a:p>
          <a:r>
            <a:rPr lang="en-US">
              <a:latin typeface="Futura PT Book" panose="020B0502020204020303" pitchFamily="34" charset="0"/>
            </a:rPr>
            <a:t>a.is the process that destroys all microbial life, including spores, generally with the use of an autoclave.</a:t>
          </a:r>
        </a:p>
      </dgm:t>
    </dgm:pt>
    <dgm:pt modelId="{391B2163-A2F1-4A37-B852-BD738BCAB569}" type="parTrans" cxnId="{BCF4C95B-455D-460E-9E33-83FF609A8172}">
      <dgm:prSet/>
      <dgm:spPr/>
      <dgm:t>
        <a:bodyPr/>
        <a:lstStyle/>
        <a:p>
          <a:endParaRPr lang="en-US">
            <a:latin typeface="Futura PT Book" panose="020B0502020204020303" pitchFamily="34" charset="0"/>
          </a:endParaRPr>
        </a:p>
      </dgm:t>
    </dgm:pt>
    <dgm:pt modelId="{E38E8BF6-D1BA-431D-84F9-EAA0C0CD69EB}" type="sibTrans" cxnId="{BCF4C95B-455D-460E-9E33-83FF609A8172}">
      <dgm:prSet/>
      <dgm:spPr/>
      <dgm:t>
        <a:bodyPr/>
        <a:lstStyle/>
        <a:p>
          <a:endParaRPr lang="en-US">
            <a:latin typeface="Futura PT Book" panose="020B0502020204020303" pitchFamily="34" charset="0"/>
          </a:endParaRPr>
        </a:p>
      </dgm:t>
    </dgm:pt>
    <dgm:pt modelId="{D8FF68D4-CAB2-4637-A8BC-686EC7468908}">
      <dgm:prSet/>
      <dgm:spPr/>
      <dgm:t>
        <a:bodyPr/>
        <a:lstStyle/>
        <a:p>
          <a:r>
            <a:rPr lang="en-US">
              <a:latin typeface="Futura PT Book" panose="020B0502020204020303" pitchFamily="34" charset="0"/>
            </a:rPr>
            <a:t>b. a chemical process for reducing the number of disease-causing germs on cleaned surfaces to a safe level. </a:t>
          </a:r>
        </a:p>
      </dgm:t>
    </dgm:pt>
    <dgm:pt modelId="{D8938E62-C416-4B10-A5A2-B889A1B673D8}" type="parTrans" cxnId="{39654B19-5AF5-4A7F-8B13-DE50FBB55BF0}">
      <dgm:prSet/>
      <dgm:spPr/>
      <dgm:t>
        <a:bodyPr/>
        <a:lstStyle/>
        <a:p>
          <a:endParaRPr lang="en-US">
            <a:latin typeface="Futura PT Book" panose="020B0502020204020303" pitchFamily="34" charset="0"/>
          </a:endParaRPr>
        </a:p>
      </dgm:t>
    </dgm:pt>
    <dgm:pt modelId="{7D31C6E3-C5BA-4A96-8751-E2BFBBEEE8A0}" type="sibTrans" cxnId="{39654B19-5AF5-4A7F-8B13-DE50FBB55BF0}">
      <dgm:prSet/>
      <dgm:spPr/>
      <dgm:t>
        <a:bodyPr/>
        <a:lstStyle/>
        <a:p>
          <a:endParaRPr lang="en-US">
            <a:latin typeface="Futura PT Book" panose="020B0502020204020303" pitchFamily="34" charset="0"/>
          </a:endParaRPr>
        </a:p>
      </dgm:t>
    </dgm:pt>
    <dgm:pt modelId="{3F466A47-0838-4CF9-8C17-5F7B664FD493}">
      <dgm:prSet/>
      <dgm:spPr/>
      <dgm:t>
        <a:bodyPr/>
        <a:lstStyle/>
        <a:p>
          <a:r>
            <a:rPr lang="en-US">
              <a:latin typeface="Futura PT Book" panose="020B0502020204020303" pitchFamily="34" charset="0"/>
            </a:rPr>
            <a:t>c.is a chemical process for use with nonporous items that uses specific products to destroy harmful organisms including bacteria, viruses and fungi (except bacterial spores) on implements and environmental surfaces.</a:t>
          </a:r>
        </a:p>
      </dgm:t>
    </dgm:pt>
    <dgm:pt modelId="{8334AE07-5EDA-4E18-B3D8-ABC59C822EF5}" type="parTrans" cxnId="{272F4B38-C273-4B6C-8BF1-5058D5146FF8}">
      <dgm:prSet/>
      <dgm:spPr/>
      <dgm:t>
        <a:bodyPr/>
        <a:lstStyle/>
        <a:p>
          <a:endParaRPr lang="en-US">
            <a:latin typeface="Futura PT Book" panose="020B0502020204020303" pitchFamily="34" charset="0"/>
          </a:endParaRPr>
        </a:p>
      </dgm:t>
    </dgm:pt>
    <dgm:pt modelId="{8DF9B4BA-62B1-4008-8EA2-879B66849645}" type="sibTrans" cxnId="{272F4B38-C273-4B6C-8BF1-5058D5146FF8}">
      <dgm:prSet/>
      <dgm:spPr/>
      <dgm:t>
        <a:bodyPr/>
        <a:lstStyle/>
        <a:p>
          <a:endParaRPr lang="en-US">
            <a:latin typeface="Futura PT Book" panose="020B0502020204020303" pitchFamily="34" charset="0"/>
          </a:endParaRPr>
        </a:p>
      </dgm:t>
    </dgm:pt>
    <dgm:pt modelId="{8350CC86-266F-4B6F-AA93-26F7F2E9260D}">
      <dgm:prSet/>
      <dgm:spPr/>
      <dgm:t>
        <a:bodyPr/>
        <a:lstStyle/>
        <a:p>
          <a:r>
            <a:rPr lang="en-US">
              <a:latin typeface="Futura PT Book" panose="020B0502020204020303" pitchFamily="34" charset="0"/>
            </a:rPr>
            <a:t>d.is a mechanical process using soap and water or detergent and water to remove all visible dirt, debris, and many disease-causing germs</a:t>
          </a:r>
        </a:p>
      </dgm:t>
    </dgm:pt>
    <dgm:pt modelId="{A46FAFE7-A57B-4893-AC76-7DA0AC0B6C8B}" type="parTrans" cxnId="{573684CA-1036-468A-B670-722EBE1B9694}">
      <dgm:prSet/>
      <dgm:spPr/>
      <dgm:t>
        <a:bodyPr/>
        <a:lstStyle/>
        <a:p>
          <a:endParaRPr lang="en-US">
            <a:latin typeface="Futura PT Book" panose="020B0502020204020303" pitchFamily="34" charset="0"/>
          </a:endParaRPr>
        </a:p>
      </dgm:t>
    </dgm:pt>
    <dgm:pt modelId="{BD7F9B94-A912-4624-A814-B5588FC8D7E4}" type="sibTrans" cxnId="{573684CA-1036-468A-B670-722EBE1B9694}">
      <dgm:prSet/>
      <dgm:spPr/>
      <dgm:t>
        <a:bodyPr/>
        <a:lstStyle/>
        <a:p>
          <a:endParaRPr lang="en-US">
            <a:latin typeface="Futura PT Book" panose="020B0502020204020303" pitchFamily="34" charset="0"/>
          </a:endParaRPr>
        </a:p>
      </dgm:t>
    </dgm:pt>
    <dgm:pt modelId="{D24E49B1-53C4-4C4B-BD0A-2C2A17D30B9D}" type="pres">
      <dgm:prSet presAssocID="{B9902680-5F89-41BC-B93B-31A88D37DE66}" presName="outerComposite" presStyleCnt="0">
        <dgm:presLayoutVars>
          <dgm:chMax val="5"/>
          <dgm:dir/>
          <dgm:resizeHandles val="exact"/>
        </dgm:presLayoutVars>
      </dgm:prSet>
      <dgm:spPr/>
    </dgm:pt>
    <dgm:pt modelId="{35AD22D7-CDFD-4FFC-8027-4680E6C9AECD}" type="pres">
      <dgm:prSet presAssocID="{B9902680-5F89-41BC-B93B-31A88D37DE66}" presName="dummyMaxCanvas" presStyleCnt="0">
        <dgm:presLayoutVars/>
      </dgm:prSet>
      <dgm:spPr/>
    </dgm:pt>
    <dgm:pt modelId="{B1F46898-EEBE-4A08-9CC9-2E80D66350BC}" type="pres">
      <dgm:prSet presAssocID="{B9902680-5F89-41BC-B93B-31A88D37DE66}" presName="FourNodes_1" presStyleLbl="node1" presStyleIdx="0" presStyleCnt="4">
        <dgm:presLayoutVars>
          <dgm:bulletEnabled val="1"/>
        </dgm:presLayoutVars>
      </dgm:prSet>
      <dgm:spPr/>
    </dgm:pt>
    <dgm:pt modelId="{2D5CF4D5-CFBA-4BD5-B9B8-094BE29C861D}" type="pres">
      <dgm:prSet presAssocID="{B9902680-5F89-41BC-B93B-31A88D37DE66}" presName="FourNodes_2" presStyleLbl="node1" presStyleIdx="1" presStyleCnt="4">
        <dgm:presLayoutVars>
          <dgm:bulletEnabled val="1"/>
        </dgm:presLayoutVars>
      </dgm:prSet>
      <dgm:spPr/>
    </dgm:pt>
    <dgm:pt modelId="{8184B752-A184-4D26-A5ED-96E9C097A948}" type="pres">
      <dgm:prSet presAssocID="{B9902680-5F89-41BC-B93B-31A88D37DE66}" presName="FourNodes_3" presStyleLbl="node1" presStyleIdx="2" presStyleCnt="4">
        <dgm:presLayoutVars>
          <dgm:bulletEnabled val="1"/>
        </dgm:presLayoutVars>
      </dgm:prSet>
      <dgm:spPr/>
    </dgm:pt>
    <dgm:pt modelId="{C7F71978-8C53-4178-A3A0-69962A0C7F95}" type="pres">
      <dgm:prSet presAssocID="{B9902680-5F89-41BC-B93B-31A88D37DE66}" presName="FourNodes_4" presStyleLbl="node1" presStyleIdx="3" presStyleCnt="4">
        <dgm:presLayoutVars>
          <dgm:bulletEnabled val="1"/>
        </dgm:presLayoutVars>
      </dgm:prSet>
      <dgm:spPr/>
    </dgm:pt>
    <dgm:pt modelId="{2697ECBA-C987-4D71-928B-7E4D1C964D2D}" type="pres">
      <dgm:prSet presAssocID="{B9902680-5F89-41BC-B93B-31A88D37DE66}" presName="FourConn_1-2" presStyleLbl="fgAccFollowNode1" presStyleIdx="0" presStyleCnt="3">
        <dgm:presLayoutVars>
          <dgm:bulletEnabled val="1"/>
        </dgm:presLayoutVars>
      </dgm:prSet>
      <dgm:spPr/>
    </dgm:pt>
    <dgm:pt modelId="{FE43E626-942B-4D4F-B46F-B089376BCFC5}" type="pres">
      <dgm:prSet presAssocID="{B9902680-5F89-41BC-B93B-31A88D37DE66}" presName="FourConn_2-3" presStyleLbl="fgAccFollowNode1" presStyleIdx="1" presStyleCnt="3">
        <dgm:presLayoutVars>
          <dgm:bulletEnabled val="1"/>
        </dgm:presLayoutVars>
      </dgm:prSet>
      <dgm:spPr/>
    </dgm:pt>
    <dgm:pt modelId="{B1F58D37-E229-4C4C-861C-7A4041B01E1B}" type="pres">
      <dgm:prSet presAssocID="{B9902680-5F89-41BC-B93B-31A88D37DE66}" presName="FourConn_3-4" presStyleLbl="fgAccFollowNode1" presStyleIdx="2" presStyleCnt="3">
        <dgm:presLayoutVars>
          <dgm:bulletEnabled val="1"/>
        </dgm:presLayoutVars>
      </dgm:prSet>
      <dgm:spPr/>
    </dgm:pt>
    <dgm:pt modelId="{EE7EC11E-1519-4CDD-8013-607E39B438A9}" type="pres">
      <dgm:prSet presAssocID="{B9902680-5F89-41BC-B93B-31A88D37DE66}" presName="FourNodes_1_text" presStyleLbl="node1" presStyleIdx="3" presStyleCnt="4">
        <dgm:presLayoutVars>
          <dgm:bulletEnabled val="1"/>
        </dgm:presLayoutVars>
      </dgm:prSet>
      <dgm:spPr/>
    </dgm:pt>
    <dgm:pt modelId="{07432F1B-64A0-4EEC-B008-5292369E0B86}" type="pres">
      <dgm:prSet presAssocID="{B9902680-5F89-41BC-B93B-31A88D37DE66}" presName="FourNodes_2_text" presStyleLbl="node1" presStyleIdx="3" presStyleCnt="4">
        <dgm:presLayoutVars>
          <dgm:bulletEnabled val="1"/>
        </dgm:presLayoutVars>
      </dgm:prSet>
      <dgm:spPr/>
    </dgm:pt>
    <dgm:pt modelId="{88776965-805A-478B-A34A-39E999BAD2B4}" type="pres">
      <dgm:prSet presAssocID="{B9902680-5F89-41BC-B93B-31A88D37DE66}" presName="FourNodes_3_text" presStyleLbl="node1" presStyleIdx="3" presStyleCnt="4">
        <dgm:presLayoutVars>
          <dgm:bulletEnabled val="1"/>
        </dgm:presLayoutVars>
      </dgm:prSet>
      <dgm:spPr/>
    </dgm:pt>
    <dgm:pt modelId="{80A7D38B-303D-4BAB-A17F-1081BC3EFBF9}" type="pres">
      <dgm:prSet presAssocID="{B9902680-5F89-41BC-B93B-31A88D37DE66}" presName="FourNodes_4_text" presStyleLbl="node1" presStyleIdx="3" presStyleCnt="4">
        <dgm:presLayoutVars>
          <dgm:bulletEnabled val="1"/>
        </dgm:presLayoutVars>
      </dgm:prSet>
      <dgm:spPr/>
    </dgm:pt>
  </dgm:ptLst>
  <dgm:cxnLst>
    <dgm:cxn modelId="{37731311-ED2E-4895-9495-991485950369}" type="presOf" srcId="{D8FF68D4-CAB2-4637-A8BC-686EC7468908}" destId="{07432F1B-64A0-4EEC-B008-5292369E0B86}" srcOrd="1" destOrd="0" presId="urn:microsoft.com/office/officeart/2005/8/layout/vProcess5"/>
    <dgm:cxn modelId="{39654B19-5AF5-4A7F-8B13-DE50FBB55BF0}" srcId="{B9902680-5F89-41BC-B93B-31A88D37DE66}" destId="{D8FF68D4-CAB2-4637-A8BC-686EC7468908}" srcOrd="1" destOrd="0" parTransId="{D8938E62-C416-4B10-A5A2-B889A1B673D8}" sibTransId="{7D31C6E3-C5BA-4A96-8751-E2BFBBEEE8A0}"/>
    <dgm:cxn modelId="{75C9E52B-140F-45FF-855E-57CEDA0E5963}" type="presOf" srcId="{8350CC86-266F-4B6F-AA93-26F7F2E9260D}" destId="{80A7D38B-303D-4BAB-A17F-1081BC3EFBF9}" srcOrd="1" destOrd="0" presId="urn:microsoft.com/office/officeart/2005/8/layout/vProcess5"/>
    <dgm:cxn modelId="{2BF3AF2D-98C4-4715-A45B-DD89A6E93DCB}" type="presOf" srcId="{3F466A47-0838-4CF9-8C17-5F7B664FD493}" destId="{8184B752-A184-4D26-A5ED-96E9C097A948}" srcOrd="0" destOrd="0" presId="urn:microsoft.com/office/officeart/2005/8/layout/vProcess5"/>
    <dgm:cxn modelId="{3629F637-D668-4E73-8E15-D7021AF98160}" type="presOf" srcId="{6AFE040C-32E5-455D-AFF5-C0F6932CCC3E}" destId="{B1F46898-EEBE-4A08-9CC9-2E80D66350BC}" srcOrd="0" destOrd="0" presId="urn:microsoft.com/office/officeart/2005/8/layout/vProcess5"/>
    <dgm:cxn modelId="{272F4B38-C273-4B6C-8BF1-5058D5146FF8}" srcId="{B9902680-5F89-41BC-B93B-31A88D37DE66}" destId="{3F466A47-0838-4CF9-8C17-5F7B664FD493}" srcOrd="2" destOrd="0" parTransId="{8334AE07-5EDA-4E18-B3D8-ABC59C822EF5}" sibTransId="{8DF9B4BA-62B1-4008-8EA2-879B66849645}"/>
    <dgm:cxn modelId="{BCF4C95B-455D-460E-9E33-83FF609A8172}" srcId="{B9902680-5F89-41BC-B93B-31A88D37DE66}" destId="{6AFE040C-32E5-455D-AFF5-C0F6932CCC3E}" srcOrd="0" destOrd="0" parTransId="{391B2163-A2F1-4A37-B852-BD738BCAB569}" sibTransId="{E38E8BF6-D1BA-431D-84F9-EAA0C0CD69EB}"/>
    <dgm:cxn modelId="{E87D5352-F7FC-4B11-83FE-C687A7F41FA5}" type="presOf" srcId="{7D31C6E3-C5BA-4A96-8751-E2BFBBEEE8A0}" destId="{FE43E626-942B-4D4F-B46F-B089376BCFC5}" srcOrd="0" destOrd="0" presId="urn:microsoft.com/office/officeart/2005/8/layout/vProcess5"/>
    <dgm:cxn modelId="{8057ED88-BD45-47E3-B721-C4372CEFCD14}" type="presOf" srcId="{8DF9B4BA-62B1-4008-8EA2-879B66849645}" destId="{B1F58D37-E229-4C4C-861C-7A4041B01E1B}" srcOrd="0" destOrd="0" presId="urn:microsoft.com/office/officeart/2005/8/layout/vProcess5"/>
    <dgm:cxn modelId="{AD6E2C91-C653-4602-B285-BD563BBAA8A7}" type="presOf" srcId="{D8FF68D4-CAB2-4637-A8BC-686EC7468908}" destId="{2D5CF4D5-CFBA-4BD5-B9B8-094BE29C861D}" srcOrd="0" destOrd="0" presId="urn:microsoft.com/office/officeart/2005/8/layout/vProcess5"/>
    <dgm:cxn modelId="{4B3AAB96-A26F-44A1-B1B1-3E92388E52D8}" type="presOf" srcId="{E38E8BF6-D1BA-431D-84F9-EAA0C0CD69EB}" destId="{2697ECBA-C987-4D71-928B-7E4D1C964D2D}" srcOrd="0" destOrd="0" presId="urn:microsoft.com/office/officeart/2005/8/layout/vProcess5"/>
    <dgm:cxn modelId="{8F9AB4AD-3E89-44BA-94F0-2D89A754AB9A}" type="presOf" srcId="{8350CC86-266F-4B6F-AA93-26F7F2E9260D}" destId="{C7F71978-8C53-4178-A3A0-69962A0C7F95}" srcOrd="0" destOrd="0" presId="urn:microsoft.com/office/officeart/2005/8/layout/vProcess5"/>
    <dgm:cxn modelId="{E299B7BA-631B-4FD9-8BD0-0E7A8009C3DC}" type="presOf" srcId="{3F466A47-0838-4CF9-8C17-5F7B664FD493}" destId="{88776965-805A-478B-A34A-39E999BAD2B4}" srcOrd="1" destOrd="0" presId="urn:microsoft.com/office/officeart/2005/8/layout/vProcess5"/>
    <dgm:cxn modelId="{176F5ABB-F9C6-4C88-B4C9-08AFC812D255}" type="presOf" srcId="{B9902680-5F89-41BC-B93B-31A88D37DE66}" destId="{D24E49B1-53C4-4C4B-BD0A-2C2A17D30B9D}" srcOrd="0" destOrd="0" presId="urn:microsoft.com/office/officeart/2005/8/layout/vProcess5"/>
    <dgm:cxn modelId="{573684CA-1036-468A-B670-722EBE1B9694}" srcId="{B9902680-5F89-41BC-B93B-31A88D37DE66}" destId="{8350CC86-266F-4B6F-AA93-26F7F2E9260D}" srcOrd="3" destOrd="0" parTransId="{A46FAFE7-A57B-4893-AC76-7DA0AC0B6C8B}" sibTransId="{BD7F9B94-A912-4624-A814-B5588FC8D7E4}"/>
    <dgm:cxn modelId="{ABB427E6-0A88-411D-BB4B-459F5A2B218A}" type="presOf" srcId="{6AFE040C-32E5-455D-AFF5-C0F6932CCC3E}" destId="{EE7EC11E-1519-4CDD-8013-607E39B438A9}" srcOrd="1" destOrd="0" presId="urn:microsoft.com/office/officeart/2005/8/layout/vProcess5"/>
    <dgm:cxn modelId="{6A195730-07EC-4443-A26A-601CE65694F0}" type="presParOf" srcId="{D24E49B1-53C4-4C4B-BD0A-2C2A17D30B9D}" destId="{35AD22D7-CDFD-4FFC-8027-4680E6C9AECD}" srcOrd="0" destOrd="0" presId="urn:microsoft.com/office/officeart/2005/8/layout/vProcess5"/>
    <dgm:cxn modelId="{8F2004CE-83BB-4FAC-BB8C-DA155BC97A72}" type="presParOf" srcId="{D24E49B1-53C4-4C4B-BD0A-2C2A17D30B9D}" destId="{B1F46898-EEBE-4A08-9CC9-2E80D66350BC}" srcOrd="1" destOrd="0" presId="urn:microsoft.com/office/officeart/2005/8/layout/vProcess5"/>
    <dgm:cxn modelId="{DBDA18D3-EC46-4F9F-841D-6182406F9168}" type="presParOf" srcId="{D24E49B1-53C4-4C4B-BD0A-2C2A17D30B9D}" destId="{2D5CF4D5-CFBA-4BD5-B9B8-094BE29C861D}" srcOrd="2" destOrd="0" presId="urn:microsoft.com/office/officeart/2005/8/layout/vProcess5"/>
    <dgm:cxn modelId="{30646541-E3E5-46FD-818D-6530A8E7A85E}" type="presParOf" srcId="{D24E49B1-53C4-4C4B-BD0A-2C2A17D30B9D}" destId="{8184B752-A184-4D26-A5ED-96E9C097A948}" srcOrd="3" destOrd="0" presId="urn:microsoft.com/office/officeart/2005/8/layout/vProcess5"/>
    <dgm:cxn modelId="{D11BBC28-66E4-4748-B8C2-FFF51C494C2C}" type="presParOf" srcId="{D24E49B1-53C4-4C4B-BD0A-2C2A17D30B9D}" destId="{C7F71978-8C53-4178-A3A0-69962A0C7F95}" srcOrd="4" destOrd="0" presId="urn:microsoft.com/office/officeart/2005/8/layout/vProcess5"/>
    <dgm:cxn modelId="{31C7A546-6BCC-4F36-ACD8-4B410E415B8B}" type="presParOf" srcId="{D24E49B1-53C4-4C4B-BD0A-2C2A17D30B9D}" destId="{2697ECBA-C987-4D71-928B-7E4D1C964D2D}" srcOrd="5" destOrd="0" presId="urn:microsoft.com/office/officeart/2005/8/layout/vProcess5"/>
    <dgm:cxn modelId="{E94438C3-3B68-4003-B9D3-6F3E57DDDEFD}" type="presParOf" srcId="{D24E49B1-53C4-4C4B-BD0A-2C2A17D30B9D}" destId="{FE43E626-942B-4D4F-B46F-B089376BCFC5}" srcOrd="6" destOrd="0" presId="urn:microsoft.com/office/officeart/2005/8/layout/vProcess5"/>
    <dgm:cxn modelId="{B20A5360-979D-4749-A9AD-7B830335B869}" type="presParOf" srcId="{D24E49B1-53C4-4C4B-BD0A-2C2A17D30B9D}" destId="{B1F58D37-E229-4C4C-861C-7A4041B01E1B}" srcOrd="7" destOrd="0" presId="urn:microsoft.com/office/officeart/2005/8/layout/vProcess5"/>
    <dgm:cxn modelId="{B6D46119-556E-435E-A038-CAAD99B1864B}" type="presParOf" srcId="{D24E49B1-53C4-4C4B-BD0A-2C2A17D30B9D}" destId="{EE7EC11E-1519-4CDD-8013-607E39B438A9}" srcOrd="8" destOrd="0" presId="urn:microsoft.com/office/officeart/2005/8/layout/vProcess5"/>
    <dgm:cxn modelId="{8DA26F3A-33F2-4034-B983-93EC93FB24EA}" type="presParOf" srcId="{D24E49B1-53C4-4C4B-BD0A-2C2A17D30B9D}" destId="{07432F1B-64A0-4EEC-B008-5292369E0B86}" srcOrd="9" destOrd="0" presId="urn:microsoft.com/office/officeart/2005/8/layout/vProcess5"/>
    <dgm:cxn modelId="{BF3C410C-3552-4D86-A32B-447FFD4CACCB}" type="presParOf" srcId="{D24E49B1-53C4-4C4B-BD0A-2C2A17D30B9D}" destId="{88776965-805A-478B-A34A-39E999BAD2B4}" srcOrd="10" destOrd="0" presId="urn:microsoft.com/office/officeart/2005/8/layout/vProcess5"/>
    <dgm:cxn modelId="{D543BE18-B946-474F-91A5-EAD0415D5D71}" type="presParOf" srcId="{D24E49B1-53C4-4C4B-BD0A-2C2A17D30B9D}" destId="{80A7D38B-303D-4BAB-A17F-1081BC3EFBF9}"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9FE933-470C-41A3-B8CB-6EB5E1BCCAE9}"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56FFC6F7-DB99-45E2-AB05-12D4D96EAD87}">
      <dgm:prSet/>
      <dgm:spPr/>
      <dgm:t>
        <a:bodyPr/>
        <a:lstStyle/>
        <a:p>
          <a:r>
            <a:rPr lang="en-US">
              <a:latin typeface="Futura PT Book" panose="020B0502020204020303" pitchFamily="34" charset="0"/>
            </a:rPr>
            <a:t>Explain the difference between </a:t>
          </a:r>
        </a:p>
      </dgm:t>
    </dgm:pt>
    <dgm:pt modelId="{F6479F55-616B-47F6-9010-6AED0F6243AB}" type="parTrans" cxnId="{E928CD9D-8678-481D-A186-E1206785108F}">
      <dgm:prSet/>
      <dgm:spPr/>
      <dgm:t>
        <a:bodyPr/>
        <a:lstStyle/>
        <a:p>
          <a:endParaRPr lang="en-US"/>
        </a:p>
      </dgm:t>
    </dgm:pt>
    <dgm:pt modelId="{9F363068-C5AA-46B2-8C68-07F8CD8E90C5}" type="sibTrans" cxnId="{E928CD9D-8678-481D-A186-E1206785108F}">
      <dgm:prSet/>
      <dgm:spPr/>
      <dgm:t>
        <a:bodyPr/>
        <a:lstStyle/>
        <a:p>
          <a:endParaRPr lang="en-US"/>
        </a:p>
      </dgm:t>
    </dgm:pt>
    <dgm:pt modelId="{584FC85E-B5CD-4B21-B9A4-44D21E49B064}">
      <dgm:prSet/>
      <dgm:spPr/>
      <dgm:t>
        <a:bodyPr/>
        <a:lstStyle/>
        <a:p>
          <a:r>
            <a:rPr lang="en-US">
              <a:latin typeface="Futura PT Book" panose="020B0502020204020303" pitchFamily="34" charset="0"/>
            </a:rPr>
            <a:t>Cleaning</a:t>
          </a:r>
        </a:p>
      </dgm:t>
    </dgm:pt>
    <dgm:pt modelId="{58F26225-DA55-44EB-A6E2-8D24D542E066}" type="parTrans" cxnId="{A45C1E1F-3CA2-4F69-AC60-BA9D19C0D501}">
      <dgm:prSet/>
      <dgm:spPr/>
      <dgm:t>
        <a:bodyPr/>
        <a:lstStyle/>
        <a:p>
          <a:endParaRPr lang="en-US"/>
        </a:p>
      </dgm:t>
    </dgm:pt>
    <dgm:pt modelId="{CF0157AE-06EB-4D10-82CD-983278E6FF2E}" type="sibTrans" cxnId="{A45C1E1F-3CA2-4F69-AC60-BA9D19C0D501}">
      <dgm:prSet/>
      <dgm:spPr/>
      <dgm:t>
        <a:bodyPr/>
        <a:lstStyle/>
        <a:p>
          <a:endParaRPr lang="en-US"/>
        </a:p>
      </dgm:t>
    </dgm:pt>
    <dgm:pt modelId="{FE04C55D-8F41-4C8B-A488-E10756679B3A}">
      <dgm:prSet/>
      <dgm:spPr/>
      <dgm:t>
        <a:bodyPr/>
        <a:lstStyle/>
        <a:p>
          <a:r>
            <a:rPr lang="en-US">
              <a:latin typeface="Futura PT Book" panose="020B0502020204020303" pitchFamily="34" charset="0"/>
            </a:rPr>
            <a:t>Sanitizing</a:t>
          </a:r>
        </a:p>
      </dgm:t>
    </dgm:pt>
    <dgm:pt modelId="{5801A991-E6B4-438B-AB1D-3D69328FC6C5}" type="parTrans" cxnId="{33951D62-B02B-4147-B8FB-9D0215B3F6C6}">
      <dgm:prSet/>
      <dgm:spPr/>
      <dgm:t>
        <a:bodyPr/>
        <a:lstStyle/>
        <a:p>
          <a:endParaRPr lang="en-US"/>
        </a:p>
      </dgm:t>
    </dgm:pt>
    <dgm:pt modelId="{E72A2ADA-754E-44EE-82A6-8EC360C0EEB2}" type="sibTrans" cxnId="{33951D62-B02B-4147-B8FB-9D0215B3F6C6}">
      <dgm:prSet/>
      <dgm:spPr/>
      <dgm:t>
        <a:bodyPr/>
        <a:lstStyle/>
        <a:p>
          <a:endParaRPr lang="en-US"/>
        </a:p>
      </dgm:t>
    </dgm:pt>
    <dgm:pt modelId="{38CD3B69-0420-4912-BEA8-32F49DAA4F5D}">
      <dgm:prSet/>
      <dgm:spPr/>
      <dgm:t>
        <a:bodyPr/>
        <a:lstStyle/>
        <a:p>
          <a:r>
            <a:rPr lang="en-US">
              <a:latin typeface="Futura PT Book" panose="020B0502020204020303" pitchFamily="34" charset="0"/>
            </a:rPr>
            <a:t>Desinfecting </a:t>
          </a:r>
        </a:p>
      </dgm:t>
    </dgm:pt>
    <dgm:pt modelId="{C77BB521-0DE1-45EF-8707-9452EFB868A5}" type="parTrans" cxnId="{B89F5DB7-34DB-4984-8662-7B4E4BA75641}">
      <dgm:prSet/>
      <dgm:spPr/>
      <dgm:t>
        <a:bodyPr/>
        <a:lstStyle/>
        <a:p>
          <a:endParaRPr lang="en-US"/>
        </a:p>
      </dgm:t>
    </dgm:pt>
    <dgm:pt modelId="{732EEDC1-2C14-48ED-B2DD-265DF8E5E265}" type="sibTrans" cxnId="{B89F5DB7-34DB-4984-8662-7B4E4BA75641}">
      <dgm:prSet/>
      <dgm:spPr/>
      <dgm:t>
        <a:bodyPr/>
        <a:lstStyle/>
        <a:p>
          <a:endParaRPr lang="en-US"/>
        </a:p>
      </dgm:t>
    </dgm:pt>
    <dgm:pt modelId="{D64E0AA1-2576-4F24-AE65-7DEB3A45DDC7}">
      <dgm:prSet/>
      <dgm:spPr/>
      <dgm:t>
        <a:bodyPr/>
        <a:lstStyle/>
        <a:p>
          <a:r>
            <a:rPr lang="en-US">
              <a:latin typeface="Futura PT Book" panose="020B0502020204020303" pitchFamily="34" charset="0"/>
            </a:rPr>
            <a:t>Sterilizing </a:t>
          </a:r>
        </a:p>
      </dgm:t>
    </dgm:pt>
    <dgm:pt modelId="{65DD1B1F-073F-44B9-9979-6AE909633BB2}" type="parTrans" cxnId="{4D6C31FD-54BD-41E0-9A83-6502097712BD}">
      <dgm:prSet/>
      <dgm:spPr/>
      <dgm:t>
        <a:bodyPr/>
        <a:lstStyle/>
        <a:p>
          <a:endParaRPr lang="en-US"/>
        </a:p>
      </dgm:t>
    </dgm:pt>
    <dgm:pt modelId="{79A2FB95-A4F5-4D6F-BE6E-41FBAECAF8BD}" type="sibTrans" cxnId="{4D6C31FD-54BD-41E0-9A83-6502097712BD}">
      <dgm:prSet/>
      <dgm:spPr/>
      <dgm:t>
        <a:bodyPr/>
        <a:lstStyle/>
        <a:p>
          <a:endParaRPr lang="en-US"/>
        </a:p>
      </dgm:t>
    </dgm:pt>
    <dgm:pt modelId="{22888839-F56A-4BA2-BD5D-8D3D9C10A330}" type="pres">
      <dgm:prSet presAssocID="{1D9FE933-470C-41A3-B8CB-6EB5E1BCCAE9}" presName="diagram" presStyleCnt="0">
        <dgm:presLayoutVars>
          <dgm:dir/>
          <dgm:resizeHandles val="exact"/>
        </dgm:presLayoutVars>
      </dgm:prSet>
      <dgm:spPr/>
    </dgm:pt>
    <dgm:pt modelId="{58B54864-842E-48E4-9CDE-589D491939E3}" type="pres">
      <dgm:prSet presAssocID="{56FFC6F7-DB99-45E2-AB05-12D4D96EAD87}" presName="node" presStyleLbl="node1" presStyleIdx="0" presStyleCnt="5">
        <dgm:presLayoutVars>
          <dgm:bulletEnabled val="1"/>
        </dgm:presLayoutVars>
      </dgm:prSet>
      <dgm:spPr/>
    </dgm:pt>
    <dgm:pt modelId="{1F3B6E9D-979D-43A0-82EF-20DBD2A37BC7}" type="pres">
      <dgm:prSet presAssocID="{9F363068-C5AA-46B2-8C68-07F8CD8E90C5}" presName="sibTrans" presStyleCnt="0"/>
      <dgm:spPr/>
    </dgm:pt>
    <dgm:pt modelId="{B52AD0A4-327F-4C73-9167-D9EE249C8845}" type="pres">
      <dgm:prSet presAssocID="{584FC85E-B5CD-4B21-B9A4-44D21E49B064}" presName="node" presStyleLbl="node1" presStyleIdx="1" presStyleCnt="5">
        <dgm:presLayoutVars>
          <dgm:bulletEnabled val="1"/>
        </dgm:presLayoutVars>
      </dgm:prSet>
      <dgm:spPr/>
    </dgm:pt>
    <dgm:pt modelId="{F2D32F1A-8697-43AC-991C-6210DECE0C4A}" type="pres">
      <dgm:prSet presAssocID="{CF0157AE-06EB-4D10-82CD-983278E6FF2E}" presName="sibTrans" presStyleCnt="0"/>
      <dgm:spPr/>
    </dgm:pt>
    <dgm:pt modelId="{B085020A-84A4-42AE-BE18-A224ECE88ACE}" type="pres">
      <dgm:prSet presAssocID="{FE04C55D-8F41-4C8B-A488-E10756679B3A}" presName="node" presStyleLbl="node1" presStyleIdx="2" presStyleCnt="5">
        <dgm:presLayoutVars>
          <dgm:bulletEnabled val="1"/>
        </dgm:presLayoutVars>
      </dgm:prSet>
      <dgm:spPr/>
    </dgm:pt>
    <dgm:pt modelId="{81B00A06-031E-40A1-87C2-CD92D44309DC}" type="pres">
      <dgm:prSet presAssocID="{E72A2ADA-754E-44EE-82A6-8EC360C0EEB2}" presName="sibTrans" presStyleCnt="0"/>
      <dgm:spPr/>
    </dgm:pt>
    <dgm:pt modelId="{60F1C35A-B9B0-41D5-BC82-03D5A7757C9C}" type="pres">
      <dgm:prSet presAssocID="{38CD3B69-0420-4912-BEA8-32F49DAA4F5D}" presName="node" presStyleLbl="node1" presStyleIdx="3" presStyleCnt="5">
        <dgm:presLayoutVars>
          <dgm:bulletEnabled val="1"/>
        </dgm:presLayoutVars>
      </dgm:prSet>
      <dgm:spPr/>
    </dgm:pt>
    <dgm:pt modelId="{A0C3347A-6F5C-4A28-B3A8-51D3786205D5}" type="pres">
      <dgm:prSet presAssocID="{732EEDC1-2C14-48ED-B2DD-265DF8E5E265}" presName="sibTrans" presStyleCnt="0"/>
      <dgm:spPr/>
    </dgm:pt>
    <dgm:pt modelId="{FC93E056-DB70-4FCA-985F-9337F2C4B3DF}" type="pres">
      <dgm:prSet presAssocID="{D64E0AA1-2576-4F24-AE65-7DEB3A45DDC7}" presName="node" presStyleLbl="node1" presStyleIdx="4" presStyleCnt="5">
        <dgm:presLayoutVars>
          <dgm:bulletEnabled val="1"/>
        </dgm:presLayoutVars>
      </dgm:prSet>
      <dgm:spPr/>
    </dgm:pt>
  </dgm:ptLst>
  <dgm:cxnLst>
    <dgm:cxn modelId="{A45C1E1F-3CA2-4F69-AC60-BA9D19C0D501}" srcId="{1D9FE933-470C-41A3-B8CB-6EB5E1BCCAE9}" destId="{584FC85E-B5CD-4B21-B9A4-44D21E49B064}" srcOrd="1" destOrd="0" parTransId="{58F26225-DA55-44EB-A6E2-8D24D542E066}" sibTransId="{CF0157AE-06EB-4D10-82CD-983278E6FF2E}"/>
    <dgm:cxn modelId="{3887743E-16C3-416D-94DB-21696C5857F6}" type="presOf" srcId="{FE04C55D-8F41-4C8B-A488-E10756679B3A}" destId="{B085020A-84A4-42AE-BE18-A224ECE88ACE}" srcOrd="0" destOrd="0" presId="urn:microsoft.com/office/officeart/2005/8/layout/default"/>
    <dgm:cxn modelId="{33951D62-B02B-4147-B8FB-9D0215B3F6C6}" srcId="{1D9FE933-470C-41A3-B8CB-6EB5E1BCCAE9}" destId="{FE04C55D-8F41-4C8B-A488-E10756679B3A}" srcOrd="2" destOrd="0" parTransId="{5801A991-E6B4-438B-AB1D-3D69328FC6C5}" sibTransId="{E72A2ADA-754E-44EE-82A6-8EC360C0EEB2}"/>
    <dgm:cxn modelId="{73B71152-0E38-450D-836B-70F058CCE5ED}" type="presOf" srcId="{56FFC6F7-DB99-45E2-AB05-12D4D96EAD87}" destId="{58B54864-842E-48E4-9CDE-589D491939E3}" srcOrd="0" destOrd="0" presId="urn:microsoft.com/office/officeart/2005/8/layout/default"/>
    <dgm:cxn modelId="{874AB68D-BF88-4050-BED4-9A01B3C02246}" type="presOf" srcId="{1D9FE933-470C-41A3-B8CB-6EB5E1BCCAE9}" destId="{22888839-F56A-4BA2-BD5D-8D3D9C10A330}" srcOrd="0" destOrd="0" presId="urn:microsoft.com/office/officeart/2005/8/layout/default"/>
    <dgm:cxn modelId="{E928CD9D-8678-481D-A186-E1206785108F}" srcId="{1D9FE933-470C-41A3-B8CB-6EB5E1BCCAE9}" destId="{56FFC6F7-DB99-45E2-AB05-12D4D96EAD87}" srcOrd="0" destOrd="0" parTransId="{F6479F55-616B-47F6-9010-6AED0F6243AB}" sibTransId="{9F363068-C5AA-46B2-8C68-07F8CD8E90C5}"/>
    <dgm:cxn modelId="{1392B5AE-50CB-44F5-BA50-900C8CC997EF}" type="presOf" srcId="{584FC85E-B5CD-4B21-B9A4-44D21E49B064}" destId="{B52AD0A4-327F-4C73-9167-D9EE249C8845}" srcOrd="0" destOrd="0" presId="urn:microsoft.com/office/officeart/2005/8/layout/default"/>
    <dgm:cxn modelId="{852BDDB6-AF27-43E2-BD59-E435A16F9E60}" type="presOf" srcId="{38CD3B69-0420-4912-BEA8-32F49DAA4F5D}" destId="{60F1C35A-B9B0-41D5-BC82-03D5A7757C9C}" srcOrd="0" destOrd="0" presId="urn:microsoft.com/office/officeart/2005/8/layout/default"/>
    <dgm:cxn modelId="{B89F5DB7-34DB-4984-8662-7B4E4BA75641}" srcId="{1D9FE933-470C-41A3-B8CB-6EB5E1BCCAE9}" destId="{38CD3B69-0420-4912-BEA8-32F49DAA4F5D}" srcOrd="3" destOrd="0" parTransId="{C77BB521-0DE1-45EF-8707-9452EFB868A5}" sibTransId="{732EEDC1-2C14-48ED-B2DD-265DF8E5E265}"/>
    <dgm:cxn modelId="{E16147D3-5B7E-4CB4-AB95-946ECED407AC}" type="presOf" srcId="{D64E0AA1-2576-4F24-AE65-7DEB3A45DDC7}" destId="{FC93E056-DB70-4FCA-985F-9337F2C4B3DF}" srcOrd="0" destOrd="0" presId="urn:microsoft.com/office/officeart/2005/8/layout/default"/>
    <dgm:cxn modelId="{4D6C31FD-54BD-41E0-9A83-6502097712BD}" srcId="{1D9FE933-470C-41A3-B8CB-6EB5E1BCCAE9}" destId="{D64E0AA1-2576-4F24-AE65-7DEB3A45DDC7}" srcOrd="4" destOrd="0" parTransId="{65DD1B1F-073F-44B9-9979-6AE909633BB2}" sibTransId="{79A2FB95-A4F5-4D6F-BE6E-41FBAECAF8BD}"/>
    <dgm:cxn modelId="{99461E65-9AD3-42AC-BACF-6DFB813924A8}" type="presParOf" srcId="{22888839-F56A-4BA2-BD5D-8D3D9C10A330}" destId="{58B54864-842E-48E4-9CDE-589D491939E3}" srcOrd="0" destOrd="0" presId="urn:microsoft.com/office/officeart/2005/8/layout/default"/>
    <dgm:cxn modelId="{27137550-C672-45CF-AB6B-B7B30F2F767B}" type="presParOf" srcId="{22888839-F56A-4BA2-BD5D-8D3D9C10A330}" destId="{1F3B6E9D-979D-43A0-82EF-20DBD2A37BC7}" srcOrd="1" destOrd="0" presId="urn:microsoft.com/office/officeart/2005/8/layout/default"/>
    <dgm:cxn modelId="{A99A2495-A3BB-43E1-A5A1-010155EC074B}" type="presParOf" srcId="{22888839-F56A-4BA2-BD5D-8D3D9C10A330}" destId="{B52AD0A4-327F-4C73-9167-D9EE249C8845}" srcOrd="2" destOrd="0" presId="urn:microsoft.com/office/officeart/2005/8/layout/default"/>
    <dgm:cxn modelId="{32E377A1-88FB-43FF-BC8E-9D1472BD2324}" type="presParOf" srcId="{22888839-F56A-4BA2-BD5D-8D3D9C10A330}" destId="{F2D32F1A-8697-43AC-991C-6210DECE0C4A}" srcOrd="3" destOrd="0" presId="urn:microsoft.com/office/officeart/2005/8/layout/default"/>
    <dgm:cxn modelId="{969F7E55-5AAC-4A9D-A333-6B9852F4E72C}" type="presParOf" srcId="{22888839-F56A-4BA2-BD5D-8D3D9C10A330}" destId="{B085020A-84A4-42AE-BE18-A224ECE88ACE}" srcOrd="4" destOrd="0" presId="urn:microsoft.com/office/officeart/2005/8/layout/default"/>
    <dgm:cxn modelId="{201FF67E-079C-4137-A757-9E269A3D85F7}" type="presParOf" srcId="{22888839-F56A-4BA2-BD5D-8D3D9C10A330}" destId="{81B00A06-031E-40A1-87C2-CD92D44309DC}" srcOrd="5" destOrd="0" presId="urn:microsoft.com/office/officeart/2005/8/layout/default"/>
    <dgm:cxn modelId="{CF0769BE-528F-45D7-A778-3C1CD3904FAB}" type="presParOf" srcId="{22888839-F56A-4BA2-BD5D-8D3D9C10A330}" destId="{60F1C35A-B9B0-41D5-BC82-03D5A7757C9C}" srcOrd="6" destOrd="0" presId="urn:microsoft.com/office/officeart/2005/8/layout/default"/>
    <dgm:cxn modelId="{516C9B82-B579-497C-BD1A-A3C03AD59716}" type="presParOf" srcId="{22888839-F56A-4BA2-BD5D-8D3D9C10A330}" destId="{A0C3347A-6F5C-4A28-B3A8-51D3786205D5}" srcOrd="7" destOrd="0" presId="urn:microsoft.com/office/officeart/2005/8/layout/default"/>
    <dgm:cxn modelId="{78DED49B-820A-44CE-90E0-BACA105197BC}" type="presParOf" srcId="{22888839-F56A-4BA2-BD5D-8D3D9C10A330}" destId="{FC93E056-DB70-4FCA-985F-9337F2C4B3D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394BA5-CB8B-4B27-A863-B09F08FA357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A097684-32DF-4B0B-8057-637B48B7132A}">
      <dgm:prSet/>
      <dgm:spPr/>
      <dgm:t>
        <a:bodyPr/>
        <a:lstStyle/>
        <a:p>
          <a:r>
            <a:rPr lang="en-US" b="1" dirty="0">
              <a:latin typeface="Futura PT Book" panose="020B0502020204020303" pitchFamily="34" charset="0"/>
            </a:rPr>
            <a:t>CCOHS </a:t>
          </a:r>
          <a:r>
            <a:rPr lang="en-US" dirty="0">
              <a:latin typeface="Futura PT Book" panose="020B0502020204020303" pitchFamily="34" charset="0"/>
            </a:rPr>
            <a:t>is Canada's national resource for the advancement of workplace health and safety</a:t>
          </a:r>
        </a:p>
      </dgm:t>
    </dgm:pt>
    <dgm:pt modelId="{11400DC7-00F1-4031-8C40-9BF789B93CA0}" type="parTrans" cxnId="{3EEA898C-9FD7-4B67-BD02-7766CF9C6B10}">
      <dgm:prSet/>
      <dgm:spPr/>
      <dgm:t>
        <a:bodyPr/>
        <a:lstStyle/>
        <a:p>
          <a:endParaRPr lang="en-US"/>
        </a:p>
      </dgm:t>
    </dgm:pt>
    <dgm:pt modelId="{DEC8F13C-A49F-4399-BC51-6E34B0EC6D5F}" type="sibTrans" cxnId="{3EEA898C-9FD7-4B67-BD02-7766CF9C6B10}">
      <dgm:prSet/>
      <dgm:spPr/>
      <dgm:t>
        <a:bodyPr/>
        <a:lstStyle/>
        <a:p>
          <a:endParaRPr lang="en-US"/>
        </a:p>
      </dgm:t>
    </dgm:pt>
    <dgm:pt modelId="{168187FF-CAE6-4B4F-A063-2AAEB956527A}">
      <dgm:prSet/>
      <dgm:spPr/>
      <dgm:t>
        <a:bodyPr/>
        <a:lstStyle/>
        <a:p>
          <a:r>
            <a:rPr lang="en-US" b="1" dirty="0">
              <a:latin typeface="Futura PT Book" panose="020B0502020204020303" pitchFamily="34" charset="0"/>
            </a:rPr>
            <a:t>CCOHS is the Canadian equivalent of OSHA</a:t>
          </a:r>
          <a:r>
            <a:rPr lang="en-US" dirty="0">
              <a:latin typeface="Futura PT Book" panose="020B0502020204020303" pitchFamily="34" charset="0"/>
            </a:rPr>
            <a:t>, providing legislation and enforcement as well as resources for employers who need to stay compliant</a:t>
          </a:r>
        </a:p>
      </dgm:t>
    </dgm:pt>
    <dgm:pt modelId="{16580D89-85AF-4D3C-A5BE-01121DC50626}" type="parTrans" cxnId="{1B66A4EC-D33D-42C9-AFFA-1C57F77FDBD1}">
      <dgm:prSet/>
      <dgm:spPr/>
      <dgm:t>
        <a:bodyPr/>
        <a:lstStyle/>
        <a:p>
          <a:endParaRPr lang="en-US"/>
        </a:p>
      </dgm:t>
    </dgm:pt>
    <dgm:pt modelId="{5C021AD2-54D8-43B2-9DD2-F8DAA7081CEB}" type="sibTrans" cxnId="{1B66A4EC-D33D-42C9-AFFA-1C57F77FDBD1}">
      <dgm:prSet/>
      <dgm:spPr/>
      <dgm:t>
        <a:bodyPr/>
        <a:lstStyle/>
        <a:p>
          <a:endParaRPr lang="en-US"/>
        </a:p>
      </dgm:t>
    </dgm:pt>
    <dgm:pt modelId="{33A646E9-BAB4-4FCB-925A-96B4A0D0010A}" type="pres">
      <dgm:prSet presAssocID="{88394BA5-CB8B-4B27-A863-B09F08FA3573}" presName="linear" presStyleCnt="0">
        <dgm:presLayoutVars>
          <dgm:animLvl val="lvl"/>
          <dgm:resizeHandles val="exact"/>
        </dgm:presLayoutVars>
      </dgm:prSet>
      <dgm:spPr/>
    </dgm:pt>
    <dgm:pt modelId="{EF35069D-EDC4-4256-B0AC-FA89E6410DA2}" type="pres">
      <dgm:prSet presAssocID="{6A097684-32DF-4B0B-8057-637B48B7132A}" presName="parentText" presStyleLbl="node1" presStyleIdx="0" presStyleCnt="2">
        <dgm:presLayoutVars>
          <dgm:chMax val="0"/>
          <dgm:bulletEnabled val="1"/>
        </dgm:presLayoutVars>
      </dgm:prSet>
      <dgm:spPr/>
    </dgm:pt>
    <dgm:pt modelId="{C7CEB093-EF59-4B26-AF5F-0F86D4025FEB}" type="pres">
      <dgm:prSet presAssocID="{DEC8F13C-A49F-4399-BC51-6E34B0EC6D5F}" presName="spacer" presStyleCnt="0"/>
      <dgm:spPr/>
    </dgm:pt>
    <dgm:pt modelId="{F3A6F482-1581-4B3B-8AA6-79F286ABF598}" type="pres">
      <dgm:prSet presAssocID="{168187FF-CAE6-4B4F-A063-2AAEB956527A}" presName="parentText" presStyleLbl="node1" presStyleIdx="1" presStyleCnt="2">
        <dgm:presLayoutVars>
          <dgm:chMax val="0"/>
          <dgm:bulletEnabled val="1"/>
        </dgm:presLayoutVars>
      </dgm:prSet>
      <dgm:spPr/>
    </dgm:pt>
  </dgm:ptLst>
  <dgm:cxnLst>
    <dgm:cxn modelId="{C652DA81-784E-4415-B4AF-B0FE2B869D2D}" type="presOf" srcId="{6A097684-32DF-4B0B-8057-637B48B7132A}" destId="{EF35069D-EDC4-4256-B0AC-FA89E6410DA2}" srcOrd="0" destOrd="0" presId="urn:microsoft.com/office/officeart/2005/8/layout/vList2"/>
    <dgm:cxn modelId="{3EEA898C-9FD7-4B67-BD02-7766CF9C6B10}" srcId="{88394BA5-CB8B-4B27-A863-B09F08FA3573}" destId="{6A097684-32DF-4B0B-8057-637B48B7132A}" srcOrd="0" destOrd="0" parTransId="{11400DC7-00F1-4031-8C40-9BF789B93CA0}" sibTransId="{DEC8F13C-A49F-4399-BC51-6E34B0EC6D5F}"/>
    <dgm:cxn modelId="{1CA324D5-5B02-4B3C-85E9-5CE3EFCDE93E}" type="presOf" srcId="{88394BA5-CB8B-4B27-A863-B09F08FA3573}" destId="{33A646E9-BAB4-4FCB-925A-96B4A0D0010A}" srcOrd="0" destOrd="0" presId="urn:microsoft.com/office/officeart/2005/8/layout/vList2"/>
    <dgm:cxn modelId="{1B66A4EC-D33D-42C9-AFFA-1C57F77FDBD1}" srcId="{88394BA5-CB8B-4B27-A863-B09F08FA3573}" destId="{168187FF-CAE6-4B4F-A063-2AAEB956527A}" srcOrd="1" destOrd="0" parTransId="{16580D89-85AF-4D3C-A5BE-01121DC50626}" sibTransId="{5C021AD2-54D8-43B2-9DD2-F8DAA7081CEB}"/>
    <dgm:cxn modelId="{DB7E4BF1-8015-4F7F-B1E0-424F6E4E869D}" type="presOf" srcId="{168187FF-CAE6-4B4F-A063-2AAEB956527A}" destId="{F3A6F482-1581-4B3B-8AA6-79F286ABF598}" srcOrd="0" destOrd="0" presId="urn:microsoft.com/office/officeart/2005/8/layout/vList2"/>
    <dgm:cxn modelId="{E5B05ABA-D3BA-414A-B0B7-C1561607175E}" type="presParOf" srcId="{33A646E9-BAB4-4FCB-925A-96B4A0D0010A}" destId="{EF35069D-EDC4-4256-B0AC-FA89E6410DA2}" srcOrd="0" destOrd="0" presId="urn:microsoft.com/office/officeart/2005/8/layout/vList2"/>
    <dgm:cxn modelId="{7076EEF7-E980-47B4-B9D1-88F0E18CFDEE}" type="presParOf" srcId="{33A646E9-BAB4-4FCB-925A-96B4A0D0010A}" destId="{C7CEB093-EF59-4B26-AF5F-0F86D4025FEB}" srcOrd="1" destOrd="0" presId="urn:microsoft.com/office/officeart/2005/8/layout/vList2"/>
    <dgm:cxn modelId="{7FCCED2C-1212-49CD-8ABF-9A1CB1EDFE7D}" type="presParOf" srcId="{33A646E9-BAB4-4FCB-925A-96B4A0D0010A}" destId="{F3A6F482-1581-4B3B-8AA6-79F286ABF59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B6AD70-1436-4691-9DC3-2D6827963B8D}" type="doc">
      <dgm:prSet loTypeId="urn:microsoft.com/office/officeart/2005/8/layout/matrix2" loCatId="matrix" qsTypeId="urn:microsoft.com/office/officeart/2005/8/quickstyle/simple5" qsCatId="simple" csTypeId="urn:microsoft.com/office/officeart/2005/8/colors/colorful1" csCatId="colorful"/>
      <dgm:spPr/>
      <dgm:t>
        <a:bodyPr/>
        <a:lstStyle/>
        <a:p>
          <a:endParaRPr lang="en-US"/>
        </a:p>
      </dgm:t>
    </dgm:pt>
    <dgm:pt modelId="{7A334D3F-60E0-4566-8EAF-10DA2F180C70}">
      <dgm:prSet/>
      <dgm:spPr/>
      <dgm:t>
        <a:bodyPr/>
        <a:lstStyle/>
        <a:p>
          <a:r>
            <a:rPr lang="en-US">
              <a:latin typeface="Futura PT Book" panose="020B0502020204020303" pitchFamily="34" charset="0"/>
            </a:rPr>
            <a:t>An agency can issue penalties against both owners and beauty professional. </a:t>
          </a:r>
        </a:p>
      </dgm:t>
    </dgm:pt>
    <dgm:pt modelId="{2ACA38F1-E2B4-43B0-A051-99119F9E1B01}" type="parTrans" cxnId="{94B9D36F-BDEA-41E6-ACCC-FF97BBF51E22}">
      <dgm:prSet/>
      <dgm:spPr/>
      <dgm:t>
        <a:bodyPr/>
        <a:lstStyle/>
        <a:p>
          <a:endParaRPr lang="en-US"/>
        </a:p>
      </dgm:t>
    </dgm:pt>
    <dgm:pt modelId="{815CCE52-3508-44F1-8B72-C1C3247FA5D6}" type="sibTrans" cxnId="{94B9D36F-BDEA-41E6-ACCC-FF97BBF51E22}">
      <dgm:prSet/>
      <dgm:spPr/>
      <dgm:t>
        <a:bodyPr/>
        <a:lstStyle/>
        <a:p>
          <a:endParaRPr lang="en-US"/>
        </a:p>
      </dgm:t>
    </dgm:pt>
    <dgm:pt modelId="{0C089664-0CDD-4BA8-A973-3C0E3E14E02B}">
      <dgm:prSet/>
      <dgm:spPr/>
      <dgm:t>
        <a:bodyPr/>
        <a:lstStyle/>
        <a:p>
          <a:r>
            <a:rPr lang="en-US">
              <a:latin typeface="Futura PT Book" panose="020B0502020204020303" pitchFamily="34" charset="0"/>
            </a:rPr>
            <a:t>Penalties vary and include warnings, fines, probation, and suspension or revocation of licenses.</a:t>
          </a:r>
        </a:p>
      </dgm:t>
    </dgm:pt>
    <dgm:pt modelId="{CB07E17B-6300-4E95-9B9A-04CF59166278}" type="parTrans" cxnId="{D531071E-891D-4250-8C07-A3B16A6F7F06}">
      <dgm:prSet/>
      <dgm:spPr/>
      <dgm:t>
        <a:bodyPr/>
        <a:lstStyle/>
        <a:p>
          <a:endParaRPr lang="en-US"/>
        </a:p>
      </dgm:t>
    </dgm:pt>
    <dgm:pt modelId="{D25524D6-3CD9-4217-8268-482716A1E077}" type="sibTrans" cxnId="{D531071E-891D-4250-8C07-A3B16A6F7F06}">
      <dgm:prSet/>
      <dgm:spPr/>
      <dgm:t>
        <a:bodyPr/>
        <a:lstStyle/>
        <a:p>
          <a:endParaRPr lang="en-US"/>
        </a:p>
      </dgm:t>
    </dgm:pt>
    <dgm:pt modelId="{886360E5-C842-4FF4-BD41-EE3A3A9D074A}">
      <dgm:prSet/>
      <dgm:spPr/>
      <dgm:t>
        <a:bodyPr/>
        <a:lstStyle/>
        <a:p>
          <a:r>
            <a:rPr lang="en-US">
              <a:latin typeface="Futura PT Book" panose="020B0502020204020303" pitchFamily="34" charset="0"/>
            </a:rPr>
            <a:t>It is vital that you understand and follow the laws and rules of your province at all times. </a:t>
          </a:r>
        </a:p>
      </dgm:t>
    </dgm:pt>
    <dgm:pt modelId="{4932A317-F647-4C5B-B9CC-45215F600D4F}" type="parTrans" cxnId="{3F81FFF3-C1FA-4926-BEF6-BA725A58A124}">
      <dgm:prSet/>
      <dgm:spPr/>
      <dgm:t>
        <a:bodyPr/>
        <a:lstStyle/>
        <a:p>
          <a:endParaRPr lang="en-US"/>
        </a:p>
      </dgm:t>
    </dgm:pt>
    <dgm:pt modelId="{AE7326B6-0297-4EC1-9691-F9CB2FDFD27E}" type="sibTrans" cxnId="{3F81FFF3-C1FA-4926-BEF6-BA725A58A124}">
      <dgm:prSet/>
      <dgm:spPr/>
      <dgm:t>
        <a:bodyPr/>
        <a:lstStyle/>
        <a:p>
          <a:endParaRPr lang="en-US"/>
        </a:p>
      </dgm:t>
    </dgm:pt>
    <dgm:pt modelId="{9F826CA8-F3CA-47F1-8414-CAE8FB480098}">
      <dgm:prSet/>
      <dgm:spPr/>
      <dgm:t>
        <a:bodyPr/>
        <a:lstStyle/>
        <a:p>
          <a:r>
            <a:rPr lang="en-US">
              <a:latin typeface="Futura PT Book" panose="020B0502020204020303" pitchFamily="34" charset="0"/>
            </a:rPr>
            <a:t>Your professional reputation, your license, and your clients’ safety depend on it.</a:t>
          </a:r>
        </a:p>
      </dgm:t>
    </dgm:pt>
    <dgm:pt modelId="{15969AB9-7436-45CF-A998-DD5BE97FF365}" type="parTrans" cxnId="{FCB60762-7A5D-4AA8-96FD-13DDC5E050C1}">
      <dgm:prSet/>
      <dgm:spPr/>
      <dgm:t>
        <a:bodyPr/>
        <a:lstStyle/>
        <a:p>
          <a:endParaRPr lang="en-US"/>
        </a:p>
      </dgm:t>
    </dgm:pt>
    <dgm:pt modelId="{14F52310-785F-4BC8-BE5E-3A43493CC33C}" type="sibTrans" cxnId="{FCB60762-7A5D-4AA8-96FD-13DDC5E050C1}">
      <dgm:prSet/>
      <dgm:spPr/>
      <dgm:t>
        <a:bodyPr/>
        <a:lstStyle/>
        <a:p>
          <a:endParaRPr lang="en-US"/>
        </a:p>
      </dgm:t>
    </dgm:pt>
    <dgm:pt modelId="{7A858782-8D3C-4B2E-ABC3-2C839AB33962}" type="pres">
      <dgm:prSet presAssocID="{AFB6AD70-1436-4691-9DC3-2D6827963B8D}" presName="matrix" presStyleCnt="0">
        <dgm:presLayoutVars>
          <dgm:chMax val="1"/>
          <dgm:dir/>
          <dgm:resizeHandles val="exact"/>
        </dgm:presLayoutVars>
      </dgm:prSet>
      <dgm:spPr/>
    </dgm:pt>
    <dgm:pt modelId="{A174C381-7029-4BB0-8893-88050051300B}" type="pres">
      <dgm:prSet presAssocID="{AFB6AD70-1436-4691-9DC3-2D6827963B8D}" presName="axisShape" presStyleLbl="bgShp" presStyleIdx="0" presStyleCnt="1"/>
      <dgm:spPr/>
    </dgm:pt>
    <dgm:pt modelId="{578098AF-D977-4CC6-A6A0-9EF273601BF3}" type="pres">
      <dgm:prSet presAssocID="{AFB6AD70-1436-4691-9DC3-2D6827963B8D}" presName="rect1" presStyleLbl="node1" presStyleIdx="0" presStyleCnt="4">
        <dgm:presLayoutVars>
          <dgm:chMax val="0"/>
          <dgm:chPref val="0"/>
          <dgm:bulletEnabled val="1"/>
        </dgm:presLayoutVars>
      </dgm:prSet>
      <dgm:spPr/>
    </dgm:pt>
    <dgm:pt modelId="{FB16C983-76A3-4984-875C-0D99630394E1}" type="pres">
      <dgm:prSet presAssocID="{AFB6AD70-1436-4691-9DC3-2D6827963B8D}" presName="rect2" presStyleLbl="node1" presStyleIdx="1" presStyleCnt="4">
        <dgm:presLayoutVars>
          <dgm:chMax val="0"/>
          <dgm:chPref val="0"/>
          <dgm:bulletEnabled val="1"/>
        </dgm:presLayoutVars>
      </dgm:prSet>
      <dgm:spPr/>
    </dgm:pt>
    <dgm:pt modelId="{1F2D5EBA-5AAE-4B3E-8584-688EE0EDBDE7}" type="pres">
      <dgm:prSet presAssocID="{AFB6AD70-1436-4691-9DC3-2D6827963B8D}" presName="rect3" presStyleLbl="node1" presStyleIdx="2" presStyleCnt="4">
        <dgm:presLayoutVars>
          <dgm:chMax val="0"/>
          <dgm:chPref val="0"/>
          <dgm:bulletEnabled val="1"/>
        </dgm:presLayoutVars>
      </dgm:prSet>
      <dgm:spPr/>
    </dgm:pt>
    <dgm:pt modelId="{BC30EEFE-6C9F-4C1C-9924-4A5281D94084}" type="pres">
      <dgm:prSet presAssocID="{AFB6AD70-1436-4691-9DC3-2D6827963B8D}" presName="rect4" presStyleLbl="node1" presStyleIdx="3" presStyleCnt="4">
        <dgm:presLayoutVars>
          <dgm:chMax val="0"/>
          <dgm:chPref val="0"/>
          <dgm:bulletEnabled val="1"/>
        </dgm:presLayoutVars>
      </dgm:prSet>
      <dgm:spPr/>
    </dgm:pt>
  </dgm:ptLst>
  <dgm:cxnLst>
    <dgm:cxn modelId="{D531071E-891D-4250-8C07-A3B16A6F7F06}" srcId="{AFB6AD70-1436-4691-9DC3-2D6827963B8D}" destId="{0C089664-0CDD-4BA8-A973-3C0E3E14E02B}" srcOrd="1" destOrd="0" parTransId="{CB07E17B-6300-4E95-9B9A-04CF59166278}" sibTransId="{D25524D6-3CD9-4217-8268-482716A1E077}"/>
    <dgm:cxn modelId="{B86B3E2E-BF41-44DC-AEF5-307D6616457E}" type="presOf" srcId="{886360E5-C842-4FF4-BD41-EE3A3A9D074A}" destId="{1F2D5EBA-5AAE-4B3E-8584-688EE0EDBDE7}" srcOrd="0" destOrd="0" presId="urn:microsoft.com/office/officeart/2005/8/layout/matrix2"/>
    <dgm:cxn modelId="{CD6B6A5C-AEE5-49AC-A9B2-14B0B0EB6B5C}" type="presOf" srcId="{0C089664-0CDD-4BA8-A973-3C0E3E14E02B}" destId="{FB16C983-76A3-4984-875C-0D99630394E1}" srcOrd="0" destOrd="0" presId="urn:microsoft.com/office/officeart/2005/8/layout/matrix2"/>
    <dgm:cxn modelId="{FCB60762-7A5D-4AA8-96FD-13DDC5E050C1}" srcId="{AFB6AD70-1436-4691-9DC3-2D6827963B8D}" destId="{9F826CA8-F3CA-47F1-8414-CAE8FB480098}" srcOrd="3" destOrd="0" parTransId="{15969AB9-7436-45CF-A998-DD5BE97FF365}" sibTransId="{14F52310-785F-4BC8-BE5E-3A43493CC33C}"/>
    <dgm:cxn modelId="{94B9D36F-BDEA-41E6-ACCC-FF97BBF51E22}" srcId="{AFB6AD70-1436-4691-9DC3-2D6827963B8D}" destId="{7A334D3F-60E0-4566-8EAF-10DA2F180C70}" srcOrd="0" destOrd="0" parTransId="{2ACA38F1-E2B4-43B0-A051-99119F9E1B01}" sibTransId="{815CCE52-3508-44F1-8B72-C1C3247FA5D6}"/>
    <dgm:cxn modelId="{66D764DF-D76B-445C-940F-AB7238DEB49F}" type="presOf" srcId="{AFB6AD70-1436-4691-9DC3-2D6827963B8D}" destId="{7A858782-8D3C-4B2E-ABC3-2C839AB33962}" srcOrd="0" destOrd="0" presId="urn:microsoft.com/office/officeart/2005/8/layout/matrix2"/>
    <dgm:cxn modelId="{3F81FFF3-C1FA-4926-BEF6-BA725A58A124}" srcId="{AFB6AD70-1436-4691-9DC3-2D6827963B8D}" destId="{886360E5-C842-4FF4-BD41-EE3A3A9D074A}" srcOrd="2" destOrd="0" parTransId="{4932A317-F647-4C5B-B9CC-45215F600D4F}" sibTransId="{AE7326B6-0297-4EC1-9691-F9CB2FDFD27E}"/>
    <dgm:cxn modelId="{C6C8D1F4-71DD-4D6E-AF46-D35509795C6B}" type="presOf" srcId="{7A334D3F-60E0-4566-8EAF-10DA2F180C70}" destId="{578098AF-D977-4CC6-A6A0-9EF273601BF3}" srcOrd="0" destOrd="0" presId="urn:microsoft.com/office/officeart/2005/8/layout/matrix2"/>
    <dgm:cxn modelId="{1ADAE1F5-CFA5-4DF4-B016-C20A915D417D}" type="presOf" srcId="{9F826CA8-F3CA-47F1-8414-CAE8FB480098}" destId="{BC30EEFE-6C9F-4C1C-9924-4A5281D94084}" srcOrd="0" destOrd="0" presId="urn:microsoft.com/office/officeart/2005/8/layout/matrix2"/>
    <dgm:cxn modelId="{E14A7494-AB69-4BDA-8475-01C01E3097FC}" type="presParOf" srcId="{7A858782-8D3C-4B2E-ABC3-2C839AB33962}" destId="{A174C381-7029-4BB0-8893-88050051300B}" srcOrd="0" destOrd="0" presId="urn:microsoft.com/office/officeart/2005/8/layout/matrix2"/>
    <dgm:cxn modelId="{8E1F7F9B-8204-4A2A-8D39-2AC412DCC05B}" type="presParOf" srcId="{7A858782-8D3C-4B2E-ABC3-2C839AB33962}" destId="{578098AF-D977-4CC6-A6A0-9EF273601BF3}" srcOrd="1" destOrd="0" presId="urn:microsoft.com/office/officeart/2005/8/layout/matrix2"/>
    <dgm:cxn modelId="{F89714FA-9B69-4BB6-97E4-B96DF26E99F7}" type="presParOf" srcId="{7A858782-8D3C-4B2E-ABC3-2C839AB33962}" destId="{FB16C983-76A3-4984-875C-0D99630394E1}" srcOrd="2" destOrd="0" presId="urn:microsoft.com/office/officeart/2005/8/layout/matrix2"/>
    <dgm:cxn modelId="{A29EEF59-80A2-42F1-9807-B43B259AE523}" type="presParOf" srcId="{7A858782-8D3C-4B2E-ABC3-2C839AB33962}" destId="{1F2D5EBA-5AAE-4B3E-8584-688EE0EDBDE7}" srcOrd="3" destOrd="0" presId="urn:microsoft.com/office/officeart/2005/8/layout/matrix2"/>
    <dgm:cxn modelId="{1027D4C3-AE8F-4412-A5ED-460949854C2A}" type="presParOf" srcId="{7A858782-8D3C-4B2E-ABC3-2C839AB33962}" destId="{BC30EEFE-6C9F-4C1C-9924-4A5281D94084}"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CC9256A-5E8D-4BC2-AD3E-30C5B629CC68}"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416891A6-AFBD-4116-9434-88FEBEB8F380}">
      <dgm:prSet/>
      <dgm:spPr/>
      <dgm:t>
        <a:bodyPr/>
        <a:lstStyle/>
        <a:p>
          <a:pPr>
            <a:lnSpc>
              <a:spcPct val="100000"/>
            </a:lnSpc>
          </a:pPr>
          <a:r>
            <a:rPr lang="en-US" dirty="0">
              <a:latin typeface="Futura PT Book" panose="020B0502020204020303" pitchFamily="34" charset="0"/>
            </a:rPr>
            <a:t>Why is it important for the Esthetician to understanding infection control?</a:t>
          </a:r>
        </a:p>
      </dgm:t>
    </dgm:pt>
    <dgm:pt modelId="{25B26303-2769-4E12-A67E-1F666F0DA8A0}" type="parTrans" cxnId="{D909E002-7E69-46F6-B2D9-7C95419389DE}">
      <dgm:prSet/>
      <dgm:spPr/>
      <dgm:t>
        <a:bodyPr/>
        <a:lstStyle/>
        <a:p>
          <a:endParaRPr lang="en-US"/>
        </a:p>
      </dgm:t>
    </dgm:pt>
    <dgm:pt modelId="{0C17B806-F302-4860-9163-5C3830C902C1}" type="sibTrans" cxnId="{D909E002-7E69-46F6-B2D9-7C95419389DE}">
      <dgm:prSet/>
      <dgm:spPr/>
      <dgm:t>
        <a:bodyPr/>
        <a:lstStyle/>
        <a:p>
          <a:endParaRPr lang="en-US"/>
        </a:p>
      </dgm:t>
    </dgm:pt>
    <dgm:pt modelId="{2A30DC87-1EB5-44A8-A763-14ADC5B63C6B}">
      <dgm:prSet/>
      <dgm:spPr/>
      <dgm:t>
        <a:bodyPr/>
        <a:lstStyle/>
        <a:p>
          <a:pPr>
            <a:lnSpc>
              <a:spcPct val="100000"/>
            </a:lnSpc>
          </a:pPr>
          <a:r>
            <a:rPr lang="en-US" dirty="0">
              <a:latin typeface="Futura PT Book" panose="020B0502020204020303" pitchFamily="34" charset="0"/>
            </a:rPr>
            <a:t>Why is important for the health department to regulate safety in the beauty facilities?</a:t>
          </a:r>
        </a:p>
      </dgm:t>
    </dgm:pt>
    <dgm:pt modelId="{5ADBD348-C9E0-4721-80C6-E6CA268DFC9C}" type="parTrans" cxnId="{84F53E26-92A0-4BBB-B3AE-F56829F2A5F9}">
      <dgm:prSet/>
      <dgm:spPr/>
      <dgm:t>
        <a:bodyPr/>
        <a:lstStyle/>
        <a:p>
          <a:endParaRPr lang="en-US"/>
        </a:p>
      </dgm:t>
    </dgm:pt>
    <dgm:pt modelId="{3EFB0A0B-0751-4C04-B606-4AB6E397C5FF}" type="sibTrans" cxnId="{84F53E26-92A0-4BBB-B3AE-F56829F2A5F9}">
      <dgm:prSet/>
      <dgm:spPr/>
      <dgm:t>
        <a:bodyPr/>
        <a:lstStyle/>
        <a:p>
          <a:endParaRPr lang="en-US"/>
        </a:p>
      </dgm:t>
    </dgm:pt>
    <dgm:pt modelId="{F1F992CA-53B7-474C-A19D-9883724F437F}">
      <dgm:prSet/>
      <dgm:spPr/>
      <dgm:t>
        <a:bodyPr/>
        <a:lstStyle/>
        <a:p>
          <a:pPr>
            <a:lnSpc>
              <a:spcPct val="100000"/>
            </a:lnSpc>
          </a:pPr>
          <a:r>
            <a:rPr lang="en-US" dirty="0">
              <a:latin typeface="Futura PT Book" panose="020B0502020204020303" pitchFamily="34" charset="0"/>
            </a:rPr>
            <a:t>What are the different types of controlling infection in a Medi-Spa, salon or barber shop?</a:t>
          </a:r>
        </a:p>
      </dgm:t>
    </dgm:pt>
    <dgm:pt modelId="{89736B0B-E971-4C1C-9D0F-502CC119955D}" type="parTrans" cxnId="{95BE156A-7439-4749-8968-C3D8A1BE5661}">
      <dgm:prSet/>
      <dgm:spPr/>
      <dgm:t>
        <a:bodyPr/>
        <a:lstStyle/>
        <a:p>
          <a:endParaRPr lang="en-US"/>
        </a:p>
      </dgm:t>
    </dgm:pt>
    <dgm:pt modelId="{12DDF8BF-CBAF-4943-95E4-7E9C18A167C7}" type="sibTrans" cxnId="{95BE156A-7439-4749-8968-C3D8A1BE5661}">
      <dgm:prSet/>
      <dgm:spPr/>
      <dgm:t>
        <a:bodyPr/>
        <a:lstStyle/>
        <a:p>
          <a:endParaRPr lang="en-US"/>
        </a:p>
      </dgm:t>
    </dgm:pt>
    <dgm:pt modelId="{6AEBC585-B185-4E85-BB56-F47D7F68E3D6}" type="pres">
      <dgm:prSet presAssocID="{ACC9256A-5E8D-4BC2-AD3E-30C5B629CC68}" presName="root" presStyleCnt="0">
        <dgm:presLayoutVars>
          <dgm:dir/>
          <dgm:resizeHandles val="exact"/>
        </dgm:presLayoutVars>
      </dgm:prSet>
      <dgm:spPr/>
    </dgm:pt>
    <dgm:pt modelId="{48BFF990-87EA-46A6-85D1-204EA6537854}" type="pres">
      <dgm:prSet presAssocID="{416891A6-AFBD-4116-9434-88FEBEB8F380}" presName="compNode" presStyleCnt="0"/>
      <dgm:spPr/>
    </dgm:pt>
    <dgm:pt modelId="{7D5792DC-8642-4A80-989C-31CBD81557BD}" type="pres">
      <dgm:prSet presAssocID="{416891A6-AFBD-4116-9434-88FEBEB8F380}" presName="bgRect" presStyleLbl="bgShp" presStyleIdx="0" presStyleCnt="3"/>
      <dgm:spPr/>
    </dgm:pt>
    <dgm:pt modelId="{86343CBC-5A3F-4C6F-A85F-C1A2FCB3BC9D}" type="pres">
      <dgm:prSet presAssocID="{416891A6-AFBD-4116-9434-88FEBEB8F38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rst Aid Kit"/>
        </a:ext>
      </dgm:extLst>
    </dgm:pt>
    <dgm:pt modelId="{1872CADA-5DAF-4719-AE4B-8F7F7D7B40B4}" type="pres">
      <dgm:prSet presAssocID="{416891A6-AFBD-4116-9434-88FEBEB8F380}" presName="spaceRect" presStyleCnt="0"/>
      <dgm:spPr/>
    </dgm:pt>
    <dgm:pt modelId="{A0BD3BAF-E46B-4B75-84BC-9837A4719686}" type="pres">
      <dgm:prSet presAssocID="{416891A6-AFBD-4116-9434-88FEBEB8F380}" presName="parTx" presStyleLbl="revTx" presStyleIdx="0" presStyleCnt="3">
        <dgm:presLayoutVars>
          <dgm:chMax val="0"/>
          <dgm:chPref val="0"/>
        </dgm:presLayoutVars>
      </dgm:prSet>
      <dgm:spPr/>
    </dgm:pt>
    <dgm:pt modelId="{ABBB2460-9615-454D-915E-90363B62094D}" type="pres">
      <dgm:prSet presAssocID="{0C17B806-F302-4860-9163-5C3830C902C1}" presName="sibTrans" presStyleCnt="0"/>
      <dgm:spPr/>
    </dgm:pt>
    <dgm:pt modelId="{7CC4EA31-3215-42CA-B053-EDCE1CFB6C14}" type="pres">
      <dgm:prSet presAssocID="{2A30DC87-1EB5-44A8-A763-14ADC5B63C6B}" presName="compNode" presStyleCnt="0"/>
      <dgm:spPr/>
    </dgm:pt>
    <dgm:pt modelId="{2CE4482E-5335-4936-87FE-C8BFC7329E4F}" type="pres">
      <dgm:prSet presAssocID="{2A30DC87-1EB5-44A8-A763-14ADC5B63C6B}" presName="bgRect" presStyleLbl="bgShp" presStyleIdx="1" presStyleCnt="3"/>
      <dgm:spPr/>
    </dgm:pt>
    <dgm:pt modelId="{71DEB13A-EC55-45AA-BEA5-E122BF6C30C1}" type="pres">
      <dgm:prSet presAssocID="{2A30DC87-1EB5-44A8-A763-14ADC5B63C6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mb"/>
        </a:ext>
      </dgm:extLst>
    </dgm:pt>
    <dgm:pt modelId="{4B1B38BA-084B-4B08-8C09-F0AEC138F926}" type="pres">
      <dgm:prSet presAssocID="{2A30DC87-1EB5-44A8-A763-14ADC5B63C6B}" presName="spaceRect" presStyleCnt="0"/>
      <dgm:spPr/>
    </dgm:pt>
    <dgm:pt modelId="{9C0289A7-6A0A-4A2B-A45F-DC7094530316}" type="pres">
      <dgm:prSet presAssocID="{2A30DC87-1EB5-44A8-A763-14ADC5B63C6B}" presName="parTx" presStyleLbl="revTx" presStyleIdx="1" presStyleCnt="3">
        <dgm:presLayoutVars>
          <dgm:chMax val="0"/>
          <dgm:chPref val="0"/>
        </dgm:presLayoutVars>
      </dgm:prSet>
      <dgm:spPr/>
    </dgm:pt>
    <dgm:pt modelId="{14746795-6D41-4DD3-8888-548098C4149B}" type="pres">
      <dgm:prSet presAssocID="{3EFB0A0B-0751-4C04-B606-4AB6E397C5FF}" presName="sibTrans" presStyleCnt="0"/>
      <dgm:spPr/>
    </dgm:pt>
    <dgm:pt modelId="{63A040AD-A788-4BEF-87F0-572C37BFAB98}" type="pres">
      <dgm:prSet presAssocID="{F1F992CA-53B7-474C-A19D-9883724F437F}" presName="compNode" presStyleCnt="0"/>
      <dgm:spPr/>
    </dgm:pt>
    <dgm:pt modelId="{04FAEC94-7688-4BB2-BEBF-88908F305D29}" type="pres">
      <dgm:prSet presAssocID="{F1F992CA-53B7-474C-A19D-9883724F437F}" presName="bgRect" presStyleLbl="bgShp" presStyleIdx="2" presStyleCnt="3"/>
      <dgm:spPr/>
    </dgm:pt>
    <dgm:pt modelId="{8E34FBF8-E733-4015-987E-A1ECE1A12A23}" type="pres">
      <dgm:prSet presAssocID="{F1F992CA-53B7-474C-A19D-9883724F437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thtub"/>
        </a:ext>
      </dgm:extLst>
    </dgm:pt>
    <dgm:pt modelId="{D66B2F15-3127-4D8D-9560-888039BE7CB2}" type="pres">
      <dgm:prSet presAssocID="{F1F992CA-53B7-474C-A19D-9883724F437F}" presName="spaceRect" presStyleCnt="0"/>
      <dgm:spPr/>
    </dgm:pt>
    <dgm:pt modelId="{F6FE833F-7033-4037-A523-41B2B08CEE0A}" type="pres">
      <dgm:prSet presAssocID="{F1F992CA-53B7-474C-A19D-9883724F437F}" presName="parTx" presStyleLbl="revTx" presStyleIdx="2" presStyleCnt="3">
        <dgm:presLayoutVars>
          <dgm:chMax val="0"/>
          <dgm:chPref val="0"/>
        </dgm:presLayoutVars>
      </dgm:prSet>
      <dgm:spPr/>
    </dgm:pt>
  </dgm:ptLst>
  <dgm:cxnLst>
    <dgm:cxn modelId="{D909E002-7E69-46F6-B2D9-7C95419389DE}" srcId="{ACC9256A-5E8D-4BC2-AD3E-30C5B629CC68}" destId="{416891A6-AFBD-4116-9434-88FEBEB8F380}" srcOrd="0" destOrd="0" parTransId="{25B26303-2769-4E12-A67E-1F666F0DA8A0}" sibTransId="{0C17B806-F302-4860-9163-5C3830C902C1}"/>
    <dgm:cxn modelId="{CC474704-50C9-4884-8DB0-3F402D433117}" type="presOf" srcId="{ACC9256A-5E8D-4BC2-AD3E-30C5B629CC68}" destId="{6AEBC585-B185-4E85-BB56-F47D7F68E3D6}" srcOrd="0" destOrd="0" presId="urn:microsoft.com/office/officeart/2018/2/layout/IconVerticalSolidList"/>
    <dgm:cxn modelId="{84F53E26-92A0-4BBB-B3AE-F56829F2A5F9}" srcId="{ACC9256A-5E8D-4BC2-AD3E-30C5B629CC68}" destId="{2A30DC87-1EB5-44A8-A763-14ADC5B63C6B}" srcOrd="1" destOrd="0" parTransId="{5ADBD348-C9E0-4721-80C6-E6CA268DFC9C}" sibTransId="{3EFB0A0B-0751-4C04-B606-4AB6E397C5FF}"/>
    <dgm:cxn modelId="{95BE156A-7439-4749-8968-C3D8A1BE5661}" srcId="{ACC9256A-5E8D-4BC2-AD3E-30C5B629CC68}" destId="{F1F992CA-53B7-474C-A19D-9883724F437F}" srcOrd="2" destOrd="0" parTransId="{89736B0B-E971-4C1C-9D0F-502CC119955D}" sibTransId="{12DDF8BF-CBAF-4943-95E4-7E9C18A167C7}"/>
    <dgm:cxn modelId="{EF88CA75-ED69-4CCF-99B4-8691800561E0}" type="presOf" srcId="{F1F992CA-53B7-474C-A19D-9883724F437F}" destId="{F6FE833F-7033-4037-A523-41B2B08CEE0A}" srcOrd="0" destOrd="0" presId="urn:microsoft.com/office/officeart/2018/2/layout/IconVerticalSolidList"/>
    <dgm:cxn modelId="{C49C0FB2-3F22-4D9D-94E7-362FA0DE3BBA}" type="presOf" srcId="{2A30DC87-1EB5-44A8-A763-14ADC5B63C6B}" destId="{9C0289A7-6A0A-4A2B-A45F-DC7094530316}" srcOrd="0" destOrd="0" presId="urn:microsoft.com/office/officeart/2018/2/layout/IconVerticalSolidList"/>
    <dgm:cxn modelId="{322B9EEC-B9C0-4B20-B2F6-C9B135494A30}" type="presOf" srcId="{416891A6-AFBD-4116-9434-88FEBEB8F380}" destId="{A0BD3BAF-E46B-4B75-84BC-9837A4719686}" srcOrd="0" destOrd="0" presId="urn:microsoft.com/office/officeart/2018/2/layout/IconVerticalSolidList"/>
    <dgm:cxn modelId="{E8CA46F1-CEFF-4E2D-A185-488348577D72}" type="presParOf" srcId="{6AEBC585-B185-4E85-BB56-F47D7F68E3D6}" destId="{48BFF990-87EA-46A6-85D1-204EA6537854}" srcOrd="0" destOrd="0" presId="urn:microsoft.com/office/officeart/2018/2/layout/IconVerticalSolidList"/>
    <dgm:cxn modelId="{2D2B7B0F-6680-4A47-89E6-E5DEB0515E29}" type="presParOf" srcId="{48BFF990-87EA-46A6-85D1-204EA6537854}" destId="{7D5792DC-8642-4A80-989C-31CBD81557BD}" srcOrd="0" destOrd="0" presId="urn:microsoft.com/office/officeart/2018/2/layout/IconVerticalSolidList"/>
    <dgm:cxn modelId="{BD2E0BAF-E2F1-4B12-BF06-22CEE9811EB7}" type="presParOf" srcId="{48BFF990-87EA-46A6-85D1-204EA6537854}" destId="{86343CBC-5A3F-4C6F-A85F-C1A2FCB3BC9D}" srcOrd="1" destOrd="0" presId="urn:microsoft.com/office/officeart/2018/2/layout/IconVerticalSolidList"/>
    <dgm:cxn modelId="{3CB96EDF-3625-48FA-9703-EC962CA71970}" type="presParOf" srcId="{48BFF990-87EA-46A6-85D1-204EA6537854}" destId="{1872CADA-5DAF-4719-AE4B-8F7F7D7B40B4}" srcOrd="2" destOrd="0" presId="urn:microsoft.com/office/officeart/2018/2/layout/IconVerticalSolidList"/>
    <dgm:cxn modelId="{5D5D54AE-1854-4353-B493-3E42D9928F0F}" type="presParOf" srcId="{48BFF990-87EA-46A6-85D1-204EA6537854}" destId="{A0BD3BAF-E46B-4B75-84BC-9837A4719686}" srcOrd="3" destOrd="0" presId="urn:microsoft.com/office/officeart/2018/2/layout/IconVerticalSolidList"/>
    <dgm:cxn modelId="{2580C5EA-FF44-4145-BF2F-E5294FA9045A}" type="presParOf" srcId="{6AEBC585-B185-4E85-BB56-F47D7F68E3D6}" destId="{ABBB2460-9615-454D-915E-90363B62094D}" srcOrd="1" destOrd="0" presId="urn:microsoft.com/office/officeart/2018/2/layout/IconVerticalSolidList"/>
    <dgm:cxn modelId="{0E219062-EA79-4DE6-8823-B0A831C3BCB1}" type="presParOf" srcId="{6AEBC585-B185-4E85-BB56-F47D7F68E3D6}" destId="{7CC4EA31-3215-42CA-B053-EDCE1CFB6C14}" srcOrd="2" destOrd="0" presId="urn:microsoft.com/office/officeart/2018/2/layout/IconVerticalSolidList"/>
    <dgm:cxn modelId="{B29C0BEF-EED4-44E7-9B2F-3B3009CA2287}" type="presParOf" srcId="{7CC4EA31-3215-42CA-B053-EDCE1CFB6C14}" destId="{2CE4482E-5335-4936-87FE-C8BFC7329E4F}" srcOrd="0" destOrd="0" presId="urn:microsoft.com/office/officeart/2018/2/layout/IconVerticalSolidList"/>
    <dgm:cxn modelId="{E1900AEB-363D-4F0D-AD59-569EA3181207}" type="presParOf" srcId="{7CC4EA31-3215-42CA-B053-EDCE1CFB6C14}" destId="{71DEB13A-EC55-45AA-BEA5-E122BF6C30C1}" srcOrd="1" destOrd="0" presId="urn:microsoft.com/office/officeart/2018/2/layout/IconVerticalSolidList"/>
    <dgm:cxn modelId="{24E890D9-BAC6-43A3-8BA5-A819733F53AB}" type="presParOf" srcId="{7CC4EA31-3215-42CA-B053-EDCE1CFB6C14}" destId="{4B1B38BA-084B-4B08-8C09-F0AEC138F926}" srcOrd="2" destOrd="0" presId="urn:microsoft.com/office/officeart/2018/2/layout/IconVerticalSolidList"/>
    <dgm:cxn modelId="{6B3196D1-2781-454B-B7AF-00A957A21302}" type="presParOf" srcId="{7CC4EA31-3215-42CA-B053-EDCE1CFB6C14}" destId="{9C0289A7-6A0A-4A2B-A45F-DC7094530316}" srcOrd="3" destOrd="0" presId="urn:microsoft.com/office/officeart/2018/2/layout/IconVerticalSolidList"/>
    <dgm:cxn modelId="{6D9D2E58-2FB6-4EB8-86DF-7F04B50688A1}" type="presParOf" srcId="{6AEBC585-B185-4E85-BB56-F47D7F68E3D6}" destId="{14746795-6D41-4DD3-8888-548098C4149B}" srcOrd="3" destOrd="0" presId="urn:microsoft.com/office/officeart/2018/2/layout/IconVerticalSolidList"/>
    <dgm:cxn modelId="{AEA408F6-7DBC-49BE-8B76-B4D493308929}" type="presParOf" srcId="{6AEBC585-B185-4E85-BB56-F47D7F68E3D6}" destId="{63A040AD-A788-4BEF-87F0-572C37BFAB98}" srcOrd="4" destOrd="0" presId="urn:microsoft.com/office/officeart/2018/2/layout/IconVerticalSolidList"/>
    <dgm:cxn modelId="{1DAE5CD7-2C98-4326-A04B-0C42CFC374C8}" type="presParOf" srcId="{63A040AD-A788-4BEF-87F0-572C37BFAB98}" destId="{04FAEC94-7688-4BB2-BEBF-88908F305D29}" srcOrd="0" destOrd="0" presId="urn:microsoft.com/office/officeart/2018/2/layout/IconVerticalSolidList"/>
    <dgm:cxn modelId="{2BEC538D-6416-4BD7-9E6B-8EFD7F52A52E}" type="presParOf" srcId="{63A040AD-A788-4BEF-87F0-572C37BFAB98}" destId="{8E34FBF8-E733-4015-987E-A1ECE1A12A23}" srcOrd="1" destOrd="0" presId="urn:microsoft.com/office/officeart/2018/2/layout/IconVerticalSolidList"/>
    <dgm:cxn modelId="{4350BE5E-9C7C-41B4-8ECD-E8A0636FB0FB}" type="presParOf" srcId="{63A040AD-A788-4BEF-87F0-572C37BFAB98}" destId="{D66B2F15-3127-4D8D-9560-888039BE7CB2}" srcOrd="2" destOrd="0" presId="urn:microsoft.com/office/officeart/2018/2/layout/IconVerticalSolidList"/>
    <dgm:cxn modelId="{CAE75F2E-09C0-4513-B481-81876D45AA8B}" type="presParOf" srcId="{63A040AD-A788-4BEF-87F0-572C37BFAB98}" destId="{F6FE833F-7033-4037-A523-41B2B08CEE0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155D1-4FCD-461F-8C7A-63A2727DA995}">
      <dsp:nvSpPr>
        <dsp:cNvPr id="0" name=""/>
        <dsp:cNvSpPr/>
      </dsp:nvSpPr>
      <dsp:spPr>
        <a:xfrm>
          <a:off x="0" y="0"/>
          <a:ext cx="8097012" cy="78324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•Describe the Bloodborne Pathogens Standard.</a:t>
          </a:r>
        </a:p>
      </dsp:txBody>
      <dsp:txXfrm>
        <a:off x="22940" y="22940"/>
        <a:ext cx="7160195" cy="737360"/>
      </dsp:txXfrm>
    </dsp:sp>
    <dsp:sp modelId="{FB1AB7C8-B0FC-47A8-AAA0-22BACD77274F}">
      <dsp:nvSpPr>
        <dsp:cNvPr id="0" name=""/>
        <dsp:cNvSpPr/>
      </dsp:nvSpPr>
      <dsp:spPr>
        <a:xfrm>
          <a:off x="604647" y="892024"/>
          <a:ext cx="8097012" cy="78324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•Discuss autoimmune disorders caused by blood-borne      pathogens.</a:t>
          </a:r>
        </a:p>
      </dsp:txBody>
      <dsp:txXfrm>
        <a:off x="627587" y="914964"/>
        <a:ext cx="6937378" cy="737360"/>
      </dsp:txXfrm>
    </dsp:sp>
    <dsp:sp modelId="{9F0A5E36-01BC-47E2-958C-ED53590AF6C1}">
      <dsp:nvSpPr>
        <dsp:cNvPr id="0" name=""/>
        <dsp:cNvSpPr/>
      </dsp:nvSpPr>
      <dsp:spPr>
        <a:xfrm>
          <a:off x="1209293" y="1784048"/>
          <a:ext cx="8097012" cy="78324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•Outline the principles of infection control.</a:t>
          </a:r>
        </a:p>
      </dsp:txBody>
      <dsp:txXfrm>
        <a:off x="1232233" y="1806988"/>
        <a:ext cx="6937378" cy="737360"/>
      </dsp:txXfrm>
    </dsp:sp>
    <dsp:sp modelId="{331390FF-A945-4069-A582-299676905220}">
      <dsp:nvSpPr>
        <dsp:cNvPr id="0" name=""/>
        <dsp:cNvSpPr/>
      </dsp:nvSpPr>
      <dsp:spPr>
        <a:xfrm>
          <a:off x="1813940" y="2676072"/>
          <a:ext cx="8097012" cy="78324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•Identify potential hazards an esthetician may encounter.</a:t>
          </a:r>
        </a:p>
      </dsp:txBody>
      <dsp:txXfrm>
        <a:off x="1836880" y="2699012"/>
        <a:ext cx="6937378" cy="737360"/>
      </dsp:txXfrm>
    </dsp:sp>
    <dsp:sp modelId="{C24293DE-6910-4306-A74F-35CA06038EC1}">
      <dsp:nvSpPr>
        <dsp:cNvPr id="0" name=""/>
        <dsp:cNvSpPr/>
      </dsp:nvSpPr>
      <dsp:spPr>
        <a:xfrm>
          <a:off x="2418587" y="3568097"/>
          <a:ext cx="8097012" cy="78324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•Establish and use safety guidelines for estheticians.</a:t>
          </a:r>
        </a:p>
      </dsp:txBody>
      <dsp:txXfrm>
        <a:off x="2441527" y="3591037"/>
        <a:ext cx="6937378" cy="737360"/>
      </dsp:txXfrm>
    </dsp:sp>
    <dsp:sp modelId="{C8A6DABC-D44B-4B4A-BE1E-713303FC3483}">
      <dsp:nvSpPr>
        <dsp:cNvPr id="0" name=""/>
        <dsp:cNvSpPr/>
      </dsp:nvSpPr>
      <dsp:spPr>
        <a:xfrm>
          <a:off x="7587905" y="572200"/>
          <a:ext cx="509106" cy="509106"/>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702454" y="572200"/>
        <a:ext cx="280008" cy="383102"/>
      </dsp:txXfrm>
    </dsp:sp>
    <dsp:sp modelId="{D59A373D-12C5-4E3C-98C7-33B36247F32F}">
      <dsp:nvSpPr>
        <dsp:cNvPr id="0" name=""/>
        <dsp:cNvSpPr/>
      </dsp:nvSpPr>
      <dsp:spPr>
        <a:xfrm>
          <a:off x="8192552" y="1464225"/>
          <a:ext cx="509106" cy="509106"/>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307101" y="1464225"/>
        <a:ext cx="280008" cy="383102"/>
      </dsp:txXfrm>
    </dsp:sp>
    <dsp:sp modelId="{710981C6-55CB-4999-B073-2E8845A1BBB3}">
      <dsp:nvSpPr>
        <dsp:cNvPr id="0" name=""/>
        <dsp:cNvSpPr/>
      </dsp:nvSpPr>
      <dsp:spPr>
        <a:xfrm>
          <a:off x="8797199" y="2343195"/>
          <a:ext cx="509106" cy="509106"/>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11748" y="2343195"/>
        <a:ext cx="280008" cy="383102"/>
      </dsp:txXfrm>
    </dsp:sp>
    <dsp:sp modelId="{15A31010-4470-4164-B5E1-E6ED7017C1C2}">
      <dsp:nvSpPr>
        <dsp:cNvPr id="0" name=""/>
        <dsp:cNvSpPr/>
      </dsp:nvSpPr>
      <dsp:spPr>
        <a:xfrm>
          <a:off x="9401846" y="3243922"/>
          <a:ext cx="509106" cy="509106"/>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516395" y="3243922"/>
        <a:ext cx="280008" cy="383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2E3FCD-C542-4F24-8709-1C28D77F27BB}">
      <dsp:nvSpPr>
        <dsp:cNvPr id="0" name=""/>
        <dsp:cNvSpPr/>
      </dsp:nvSpPr>
      <dsp:spPr>
        <a:xfrm>
          <a:off x="973190"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30EBD1-F0A9-431E-9805-44CCB75058DF}">
      <dsp:nvSpPr>
        <dsp:cNvPr id="0" name=""/>
        <dsp:cNvSpPr/>
      </dsp:nvSpPr>
      <dsp:spPr>
        <a:xfrm>
          <a:off x="1242597" y="806131"/>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611D8B-0741-4647-AB14-A9DCB981BDA9}">
      <dsp:nvSpPr>
        <dsp:cNvPr id="0" name=""/>
        <dsp:cNvSpPr/>
      </dsp:nvSpPr>
      <dsp:spPr>
        <a:xfrm>
          <a:off x="569079"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dirty="0">
              <a:latin typeface="Futura PT Book" panose="020B0502020204020303" pitchFamily="34" charset="0"/>
            </a:rPr>
            <a:t>a. What is a mechanical process using soap and water or detergent </a:t>
          </a:r>
        </a:p>
      </dsp:txBody>
      <dsp:txXfrm>
        <a:off x="569079" y="2194614"/>
        <a:ext cx="2072362" cy="1620000"/>
      </dsp:txXfrm>
    </dsp:sp>
    <dsp:sp modelId="{280B0F0A-B59C-4DFE-BED3-E4D4D41A88A6}">
      <dsp:nvSpPr>
        <dsp:cNvPr id="0" name=""/>
        <dsp:cNvSpPr/>
      </dsp:nvSpPr>
      <dsp:spPr>
        <a:xfrm>
          <a:off x="3408216"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D579DB-AF87-4682-A9AB-872214A2440E}">
      <dsp:nvSpPr>
        <dsp:cNvPr id="0" name=""/>
        <dsp:cNvSpPr/>
      </dsp:nvSpPr>
      <dsp:spPr>
        <a:xfrm>
          <a:off x="3677623" y="806131"/>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2A9F59-1EE5-4E2F-A63D-628DF7EAD6D5}">
      <dsp:nvSpPr>
        <dsp:cNvPr id="0" name=""/>
        <dsp:cNvSpPr/>
      </dsp:nvSpPr>
      <dsp:spPr>
        <a:xfrm>
          <a:off x="3004105"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dirty="0">
              <a:latin typeface="Futura PT Book" panose="020B0502020204020303" pitchFamily="34" charset="0"/>
            </a:rPr>
            <a:t>b. What is a chemical process for reducing the number of disease-causing germs </a:t>
          </a:r>
        </a:p>
      </dsp:txBody>
      <dsp:txXfrm>
        <a:off x="3004105" y="2194614"/>
        <a:ext cx="2072362" cy="1620000"/>
      </dsp:txXfrm>
    </dsp:sp>
    <dsp:sp modelId="{184FFE16-87D3-4A2F-AAE8-E5B3AF58C7A7}">
      <dsp:nvSpPr>
        <dsp:cNvPr id="0" name=""/>
        <dsp:cNvSpPr/>
      </dsp:nvSpPr>
      <dsp:spPr>
        <a:xfrm>
          <a:off x="5843242"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A80B10-3C0A-4CAB-B701-F47B04450336}">
      <dsp:nvSpPr>
        <dsp:cNvPr id="0" name=""/>
        <dsp:cNvSpPr/>
      </dsp:nvSpPr>
      <dsp:spPr>
        <a:xfrm>
          <a:off x="6112649" y="806131"/>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4C0B70-603E-4D23-9A97-301442B65F44}">
      <dsp:nvSpPr>
        <dsp:cNvPr id="0" name=""/>
        <dsp:cNvSpPr/>
      </dsp:nvSpPr>
      <dsp:spPr>
        <a:xfrm>
          <a:off x="5439131"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dirty="0">
              <a:latin typeface="Futura PT Book" panose="020B0502020204020303" pitchFamily="34" charset="0"/>
            </a:rPr>
            <a:t>c. What is a chemical process for use with nonporous items that uses specific products to destroy harmful organisms including bacteria, viruses and fungi (except bacterial spores) on implements and environmental surfaces.</a:t>
          </a:r>
        </a:p>
      </dsp:txBody>
      <dsp:txXfrm>
        <a:off x="5439131" y="2194614"/>
        <a:ext cx="2072362" cy="1620000"/>
      </dsp:txXfrm>
    </dsp:sp>
    <dsp:sp modelId="{C134FF02-A9EC-4024-A196-53EAAB2A4869}">
      <dsp:nvSpPr>
        <dsp:cNvPr id="0" name=""/>
        <dsp:cNvSpPr/>
      </dsp:nvSpPr>
      <dsp:spPr>
        <a:xfrm>
          <a:off x="8278268" y="536724"/>
          <a:ext cx="1264141" cy="1264141"/>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8B7956-0BFB-460F-8BE5-34DDC057BC97}">
      <dsp:nvSpPr>
        <dsp:cNvPr id="0" name=""/>
        <dsp:cNvSpPr/>
      </dsp:nvSpPr>
      <dsp:spPr>
        <a:xfrm>
          <a:off x="8547675" y="806131"/>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C7E3AA-91EB-4D68-ABBE-F066733B2230}">
      <dsp:nvSpPr>
        <dsp:cNvPr id="0" name=""/>
        <dsp:cNvSpPr/>
      </dsp:nvSpPr>
      <dsp:spPr>
        <a:xfrm>
          <a:off x="7874157" y="2194614"/>
          <a:ext cx="2072362"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defRPr cap="all"/>
          </a:pPr>
          <a:r>
            <a:rPr lang="en-US" sz="1100" kern="1200" dirty="0">
              <a:latin typeface="Futura PT Book" panose="020B0502020204020303" pitchFamily="34" charset="0"/>
            </a:rPr>
            <a:t>d. What is the process that destroys all microbial life, including spores.</a:t>
          </a:r>
        </a:p>
      </dsp:txBody>
      <dsp:txXfrm>
        <a:off x="7874157" y="2194614"/>
        <a:ext cx="2072362" cy="16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46898-EEBE-4A08-9CC9-2E80D66350BC}">
      <dsp:nvSpPr>
        <dsp:cNvPr id="0" name=""/>
        <dsp:cNvSpPr/>
      </dsp:nvSpPr>
      <dsp:spPr>
        <a:xfrm>
          <a:off x="0" y="0"/>
          <a:ext cx="8412480" cy="95729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latin typeface="Futura PT Book" panose="020B0502020204020303" pitchFamily="34" charset="0"/>
            </a:rPr>
            <a:t>a.is the process that destroys all microbial life, including spores, generally with the use of an autoclave.</a:t>
          </a:r>
        </a:p>
      </dsp:txBody>
      <dsp:txXfrm>
        <a:off x="28038" y="28038"/>
        <a:ext cx="7298593" cy="901218"/>
      </dsp:txXfrm>
    </dsp:sp>
    <dsp:sp modelId="{2D5CF4D5-CFBA-4BD5-B9B8-094BE29C861D}">
      <dsp:nvSpPr>
        <dsp:cNvPr id="0" name=""/>
        <dsp:cNvSpPr/>
      </dsp:nvSpPr>
      <dsp:spPr>
        <a:xfrm>
          <a:off x="704545" y="1131347"/>
          <a:ext cx="8412480" cy="957294"/>
        </a:xfrm>
        <a:prstGeom prst="roundRect">
          <a:avLst>
            <a:gd name="adj" fmla="val 10000"/>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latin typeface="Futura PT Book" panose="020B0502020204020303" pitchFamily="34" charset="0"/>
            </a:rPr>
            <a:t>b. a chemical process for reducing the number of disease-causing germs on cleaned surfaces to a safe level. </a:t>
          </a:r>
        </a:p>
      </dsp:txBody>
      <dsp:txXfrm>
        <a:off x="732583" y="1159385"/>
        <a:ext cx="7029617" cy="901218"/>
      </dsp:txXfrm>
    </dsp:sp>
    <dsp:sp modelId="{8184B752-A184-4D26-A5ED-96E9C097A948}">
      <dsp:nvSpPr>
        <dsp:cNvPr id="0" name=""/>
        <dsp:cNvSpPr/>
      </dsp:nvSpPr>
      <dsp:spPr>
        <a:xfrm>
          <a:off x="1398574" y="2262695"/>
          <a:ext cx="8412480" cy="957294"/>
        </a:xfrm>
        <a:prstGeom prst="roundRect">
          <a:avLst>
            <a:gd name="adj" fmla="val 10000"/>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latin typeface="Futura PT Book" panose="020B0502020204020303" pitchFamily="34" charset="0"/>
            </a:rPr>
            <a:t>c.is a chemical process for use with nonporous items that uses specific products to destroy harmful organisms including bacteria, viruses and fungi (except bacterial spores) on implements and environmental surfaces.</a:t>
          </a:r>
        </a:p>
      </dsp:txBody>
      <dsp:txXfrm>
        <a:off x="1426612" y="2290733"/>
        <a:ext cx="7040133" cy="901218"/>
      </dsp:txXfrm>
    </dsp:sp>
    <dsp:sp modelId="{C7F71978-8C53-4178-A3A0-69962A0C7F95}">
      <dsp:nvSpPr>
        <dsp:cNvPr id="0" name=""/>
        <dsp:cNvSpPr/>
      </dsp:nvSpPr>
      <dsp:spPr>
        <a:xfrm>
          <a:off x="2103119" y="3394043"/>
          <a:ext cx="8412480" cy="957294"/>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latin typeface="Futura PT Book" panose="020B0502020204020303" pitchFamily="34" charset="0"/>
            </a:rPr>
            <a:t>d.is a mechanical process using soap and water or detergent and water to remove all visible dirt, debris, and many disease-causing germs</a:t>
          </a:r>
        </a:p>
      </dsp:txBody>
      <dsp:txXfrm>
        <a:off x="2131157" y="3422081"/>
        <a:ext cx="7029617" cy="901218"/>
      </dsp:txXfrm>
    </dsp:sp>
    <dsp:sp modelId="{2697ECBA-C987-4D71-928B-7E4D1C964D2D}">
      <dsp:nvSpPr>
        <dsp:cNvPr id="0" name=""/>
        <dsp:cNvSpPr/>
      </dsp:nvSpPr>
      <dsp:spPr>
        <a:xfrm>
          <a:off x="7790238" y="733200"/>
          <a:ext cx="622241" cy="622241"/>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latin typeface="Futura PT Book" panose="020B0502020204020303" pitchFamily="34" charset="0"/>
          </a:endParaRPr>
        </a:p>
      </dsp:txBody>
      <dsp:txXfrm>
        <a:off x="7930242" y="733200"/>
        <a:ext cx="342233" cy="468236"/>
      </dsp:txXfrm>
    </dsp:sp>
    <dsp:sp modelId="{FE43E626-942B-4D4F-B46F-B089376BCFC5}">
      <dsp:nvSpPr>
        <dsp:cNvPr id="0" name=""/>
        <dsp:cNvSpPr/>
      </dsp:nvSpPr>
      <dsp:spPr>
        <a:xfrm>
          <a:off x="8494783" y="1864548"/>
          <a:ext cx="622241" cy="622241"/>
        </a:xfrm>
        <a:prstGeom prst="downArrow">
          <a:avLst>
            <a:gd name="adj1" fmla="val 55000"/>
            <a:gd name="adj2" fmla="val 45000"/>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latin typeface="Futura PT Book" panose="020B0502020204020303" pitchFamily="34" charset="0"/>
          </a:endParaRPr>
        </a:p>
      </dsp:txBody>
      <dsp:txXfrm>
        <a:off x="8634787" y="1864548"/>
        <a:ext cx="342233" cy="468236"/>
      </dsp:txXfrm>
    </dsp:sp>
    <dsp:sp modelId="{B1F58D37-E229-4C4C-861C-7A4041B01E1B}">
      <dsp:nvSpPr>
        <dsp:cNvPr id="0" name=""/>
        <dsp:cNvSpPr/>
      </dsp:nvSpPr>
      <dsp:spPr>
        <a:xfrm>
          <a:off x="9188813" y="2995896"/>
          <a:ext cx="622241" cy="622241"/>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latin typeface="Futura PT Book" panose="020B0502020204020303" pitchFamily="34" charset="0"/>
          </a:endParaRPr>
        </a:p>
      </dsp:txBody>
      <dsp:txXfrm>
        <a:off x="9328817" y="2995896"/>
        <a:ext cx="342233" cy="468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54864-842E-48E4-9CDE-589D491939E3}">
      <dsp:nvSpPr>
        <dsp:cNvPr id="0" name=""/>
        <dsp:cNvSpPr/>
      </dsp:nvSpPr>
      <dsp:spPr>
        <a:xfrm>
          <a:off x="0" y="39687"/>
          <a:ext cx="3286125" cy="197167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latin typeface="Futura PT Book" panose="020B0502020204020303" pitchFamily="34" charset="0"/>
            </a:rPr>
            <a:t>Explain the difference between </a:t>
          </a:r>
        </a:p>
      </dsp:txBody>
      <dsp:txXfrm>
        <a:off x="0" y="39687"/>
        <a:ext cx="3286125" cy="1971675"/>
      </dsp:txXfrm>
    </dsp:sp>
    <dsp:sp modelId="{B52AD0A4-327F-4C73-9167-D9EE249C8845}">
      <dsp:nvSpPr>
        <dsp:cNvPr id="0" name=""/>
        <dsp:cNvSpPr/>
      </dsp:nvSpPr>
      <dsp:spPr>
        <a:xfrm>
          <a:off x="3614737" y="39687"/>
          <a:ext cx="3286125" cy="1971675"/>
        </a:xfrm>
        <a:prstGeom prst="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latin typeface="Futura PT Book" panose="020B0502020204020303" pitchFamily="34" charset="0"/>
            </a:rPr>
            <a:t>Cleaning</a:t>
          </a:r>
        </a:p>
      </dsp:txBody>
      <dsp:txXfrm>
        <a:off x="3614737" y="39687"/>
        <a:ext cx="3286125" cy="1971675"/>
      </dsp:txXfrm>
    </dsp:sp>
    <dsp:sp modelId="{B085020A-84A4-42AE-BE18-A224ECE88ACE}">
      <dsp:nvSpPr>
        <dsp:cNvPr id="0" name=""/>
        <dsp:cNvSpPr/>
      </dsp:nvSpPr>
      <dsp:spPr>
        <a:xfrm>
          <a:off x="7229475" y="39687"/>
          <a:ext cx="3286125" cy="1971675"/>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latin typeface="Futura PT Book" panose="020B0502020204020303" pitchFamily="34" charset="0"/>
            </a:rPr>
            <a:t>Sanitizing</a:t>
          </a:r>
        </a:p>
      </dsp:txBody>
      <dsp:txXfrm>
        <a:off x="7229475" y="39687"/>
        <a:ext cx="3286125" cy="1971675"/>
      </dsp:txXfrm>
    </dsp:sp>
    <dsp:sp modelId="{60F1C35A-B9B0-41D5-BC82-03D5A7757C9C}">
      <dsp:nvSpPr>
        <dsp:cNvPr id="0" name=""/>
        <dsp:cNvSpPr/>
      </dsp:nvSpPr>
      <dsp:spPr>
        <a:xfrm>
          <a:off x="1807368" y="2339975"/>
          <a:ext cx="3286125" cy="1971675"/>
        </a:xfrm>
        <a:prstGeom prst="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latin typeface="Futura PT Book" panose="020B0502020204020303" pitchFamily="34" charset="0"/>
            </a:rPr>
            <a:t>Desinfecting </a:t>
          </a:r>
        </a:p>
      </dsp:txBody>
      <dsp:txXfrm>
        <a:off x="1807368" y="2339975"/>
        <a:ext cx="3286125" cy="1971675"/>
      </dsp:txXfrm>
    </dsp:sp>
    <dsp:sp modelId="{FC93E056-DB70-4FCA-985F-9337F2C4B3DF}">
      <dsp:nvSpPr>
        <dsp:cNvPr id="0" name=""/>
        <dsp:cNvSpPr/>
      </dsp:nvSpPr>
      <dsp:spPr>
        <a:xfrm>
          <a:off x="5422106" y="2339975"/>
          <a:ext cx="3286125" cy="1971675"/>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latin typeface="Futura PT Book" panose="020B0502020204020303" pitchFamily="34" charset="0"/>
            </a:rPr>
            <a:t>Sterilizing </a:t>
          </a:r>
        </a:p>
      </dsp:txBody>
      <dsp:txXfrm>
        <a:off x="5422106" y="2339975"/>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5069D-EDC4-4256-B0AC-FA89E6410DA2}">
      <dsp:nvSpPr>
        <dsp:cNvPr id="0" name=""/>
        <dsp:cNvSpPr/>
      </dsp:nvSpPr>
      <dsp:spPr>
        <a:xfrm>
          <a:off x="0" y="38889"/>
          <a:ext cx="10515600" cy="208493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latin typeface="Futura PT Book" panose="020B0502020204020303" pitchFamily="34" charset="0"/>
            </a:rPr>
            <a:t>CCOHS </a:t>
          </a:r>
          <a:r>
            <a:rPr lang="en-US" sz="3600" kern="1200" dirty="0">
              <a:latin typeface="Futura PT Book" panose="020B0502020204020303" pitchFamily="34" charset="0"/>
            </a:rPr>
            <a:t>is Canada's national resource for the advancement of workplace health and safety</a:t>
          </a:r>
        </a:p>
      </dsp:txBody>
      <dsp:txXfrm>
        <a:off x="101778" y="140667"/>
        <a:ext cx="10312044" cy="1881383"/>
      </dsp:txXfrm>
    </dsp:sp>
    <dsp:sp modelId="{F3A6F482-1581-4B3B-8AA6-79F286ABF598}">
      <dsp:nvSpPr>
        <dsp:cNvPr id="0" name=""/>
        <dsp:cNvSpPr/>
      </dsp:nvSpPr>
      <dsp:spPr>
        <a:xfrm>
          <a:off x="0" y="2227509"/>
          <a:ext cx="10515600" cy="2084939"/>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latin typeface="Futura PT Book" panose="020B0502020204020303" pitchFamily="34" charset="0"/>
            </a:rPr>
            <a:t>CCOHS is the Canadian equivalent of OSHA</a:t>
          </a:r>
          <a:r>
            <a:rPr lang="en-US" sz="3600" kern="1200" dirty="0">
              <a:latin typeface="Futura PT Book" panose="020B0502020204020303" pitchFamily="34" charset="0"/>
            </a:rPr>
            <a:t>, providing legislation and enforcement as well as resources for employers who need to stay compliant</a:t>
          </a:r>
        </a:p>
      </dsp:txBody>
      <dsp:txXfrm>
        <a:off x="101778" y="2329287"/>
        <a:ext cx="10312044" cy="18813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4C381-7029-4BB0-8893-88050051300B}">
      <dsp:nvSpPr>
        <dsp:cNvPr id="0" name=""/>
        <dsp:cNvSpPr/>
      </dsp:nvSpPr>
      <dsp:spPr>
        <a:xfrm>
          <a:off x="3082131" y="0"/>
          <a:ext cx="4351338" cy="4351338"/>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78098AF-D977-4CC6-A6A0-9EF273601BF3}">
      <dsp:nvSpPr>
        <dsp:cNvPr id="0" name=""/>
        <dsp:cNvSpPr/>
      </dsp:nvSpPr>
      <dsp:spPr>
        <a:xfrm>
          <a:off x="3364967" y="282836"/>
          <a:ext cx="1740535" cy="17405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Futura PT Book" panose="020B0502020204020303" pitchFamily="34" charset="0"/>
            </a:rPr>
            <a:t>An agency can issue penalties against both owners and beauty professional. </a:t>
          </a:r>
        </a:p>
      </dsp:txBody>
      <dsp:txXfrm>
        <a:off x="3449933" y="367802"/>
        <a:ext cx="1570603" cy="1570603"/>
      </dsp:txXfrm>
    </dsp:sp>
    <dsp:sp modelId="{FB16C983-76A3-4984-875C-0D99630394E1}">
      <dsp:nvSpPr>
        <dsp:cNvPr id="0" name=""/>
        <dsp:cNvSpPr/>
      </dsp:nvSpPr>
      <dsp:spPr>
        <a:xfrm>
          <a:off x="5410096" y="282836"/>
          <a:ext cx="1740535" cy="174053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Futura PT Book" panose="020B0502020204020303" pitchFamily="34" charset="0"/>
            </a:rPr>
            <a:t>Penalties vary and include warnings, fines, probation, and suspension or revocation of licenses.</a:t>
          </a:r>
        </a:p>
      </dsp:txBody>
      <dsp:txXfrm>
        <a:off x="5495062" y="367802"/>
        <a:ext cx="1570603" cy="1570603"/>
      </dsp:txXfrm>
    </dsp:sp>
    <dsp:sp modelId="{1F2D5EBA-5AAE-4B3E-8584-688EE0EDBDE7}">
      <dsp:nvSpPr>
        <dsp:cNvPr id="0" name=""/>
        <dsp:cNvSpPr/>
      </dsp:nvSpPr>
      <dsp:spPr>
        <a:xfrm>
          <a:off x="3364967" y="2327965"/>
          <a:ext cx="1740535" cy="1740535"/>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Futura PT Book" panose="020B0502020204020303" pitchFamily="34" charset="0"/>
            </a:rPr>
            <a:t>It is vital that you understand and follow the laws and rules of your province at all times. </a:t>
          </a:r>
        </a:p>
      </dsp:txBody>
      <dsp:txXfrm>
        <a:off x="3449933" y="2412931"/>
        <a:ext cx="1570603" cy="1570603"/>
      </dsp:txXfrm>
    </dsp:sp>
    <dsp:sp modelId="{BC30EEFE-6C9F-4C1C-9924-4A5281D94084}">
      <dsp:nvSpPr>
        <dsp:cNvPr id="0" name=""/>
        <dsp:cNvSpPr/>
      </dsp:nvSpPr>
      <dsp:spPr>
        <a:xfrm>
          <a:off x="5410096" y="2327965"/>
          <a:ext cx="1740535" cy="174053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latin typeface="Futura PT Book" panose="020B0502020204020303" pitchFamily="34" charset="0"/>
            </a:rPr>
            <a:t>Your professional reputation, your license, and your clients’ safety depend on it.</a:t>
          </a:r>
        </a:p>
      </dsp:txBody>
      <dsp:txXfrm>
        <a:off x="5495062" y="2412931"/>
        <a:ext cx="1570603" cy="15706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792DC-8642-4A80-989C-31CBD81557BD}">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343CBC-5A3F-4C6F-A85F-C1A2FCB3BC9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D3BAF-E46B-4B75-84BC-9837A4719686}">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Futura PT Book" panose="020B0502020204020303" pitchFamily="34" charset="0"/>
            </a:rPr>
            <a:t>Why is it important for the Esthetician to understanding infection control?</a:t>
          </a:r>
        </a:p>
      </dsp:txBody>
      <dsp:txXfrm>
        <a:off x="1435590" y="531"/>
        <a:ext cx="9080009" cy="1242935"/>
      </dsp:txXfrm>
    </dsp:sp>
    <dsp:sp modelId="{2CE4482E-5335-4936-87FE-C8BFC7329E4F}">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EB13A-EC55-45AA-BEA5-E122BF6C30C1}">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0289A7-6A0A-4A2B-A45F-DC7094530316}">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Futura PT Book" panose="020B0502020204020303" pitchFamily="34" charset="0"/>
            </a:rPr>
            <a:t>Why is important for the health department to regulate safety in the beauty facilities?</a:t>
          </a:r>
        </a:p>
      </dsp:txBody>
      <dsp:txXfrm>
        <a:off x="1435590" y="1554201"/>
        <a:ext cx="9080009" cy="1242935"/>
      </dsp:txXfrm>
    </dsp:sp>
    <dsp:sp modelId="{04FAEC94-7688-4BB2-BEBF-88908F305D29}">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34FBF8-E733-4015-987E-A1ECE1A12A23}">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FE833F-7033-4037-A523-41B2B08CEE0A}">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dirty="0">
              <a:latin typeface="Futura PT Book" panose="020B0502020204020303" pitchFamily="34" charset="0"/>
            </a:rPr>
            <a:t>What are the different types of controlling infection in a Medi-Spa, salon or barber shop?</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92569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4009016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52189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50191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63826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01283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563707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8020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534414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06296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02055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104100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360396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74861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55511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60493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4986170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2784932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16030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154609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729242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625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56915031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82851281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thecollaboratory.wikidot.com/fall-2015-sociology-ii"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YaZhpj2MoX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429000"/>
            <a:ext cx="7956659" cy="1323439"/>
          </a:xfrm>
          <a:prstGeom prst="rect">
            <a:avLst/>
          </a:prstGeom>
          <a:noFill/>
        </p:spPr>
        <p:txBody>
          <a:bodyPr wrap="square" lIns="91440" tIns="45720" rIns="91440" bIns="45720" rtlCol="0" anchor="t">
            <a:spAutoFit/>
          </a:bodyPr>
          <a:lstStyle>
            <a:defPPr>
              <a:defRPr lang="en-US"/>
            </a:defPPr>
            <a:lvl1pPr>
              <a:defRPr sz="4000" b="1">
                <a:solidFill>
                  <a:srgbClr val="A21D22"/>
                </a:solidFill>
                <a:latin typeface="Futura PT" panose="020B0602020204020303" pitchFamily="34" charset="0"/>
              </a:defRPr>
            </a:lvl1pPr>
          </a:lstStyle>
          <a:p>
            <a:r>
              <a:rPr lang="en-US" b="0" dirty="0">
                <a:solidFill>
                  <a:srgbClr val="C00000"/>
                </a:solidFill>
                <a:latin typeface="Futura PT Demi" panose="020B0702020204020303" pitchFamily="34" charset="0"/>
              </a:rPr>
              <a:t>Medical Esthetics</a:t>
            </a:r>
          </a:p>
          <a:p>
            <a:r>
              <a:rPr lang="en-US" b="0" dirty="0">
                <a:solidFill>
                  <a:schemeClr val="bg1"/>
                </a:solidFill>
                <a:latin typeface="Futura PT Demi" panose="020B0702020204020303" pitchFamily="34" charset="0"/>
              </a:rPr>
              <a:t>Infection Control Lesson 1</a:t>
            </a:r>
            <a:endParaRPr lang="en-US"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3580451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29806F51-B071-6DDD-9CC3-804B806A29D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1164" y="1346638"/>
            <a:ext cx="8193232" cy="3243974"/>
          </a:xfrm>
          <a:prstGeom prst="rect">
            <a:avLst/>
          </a:prstGeom>
        </p:spPr>
      </p:pic>
      <p:sp>
        <p:nvSpPr>
          <p:cNvPr id="3" name="Subtitle 2"/>
          <p:cNvSpPr>
            <a:spLocks noGrp="1"/>
          </p:cNvSpPr>
          <p:nvPr>
            <p:ph idx="1"/>
          </p:nvPr>
        </p:nvSpPr>
        <p:spPr>
          <a:xfrm>
            <a:off x="838200" y="3155662"/>
            <a:ext cx="10515600" cy="4351338"/>
          </a:xfrm>
        </p:spPr>
        <p:txBody>
          <a:bodyPr anchor="ctr">
            <a:normAutofit/>
          </a:bodyPr>
          <a:lstStyle/>
          <a:p>
            <a:pPr algn="l"/>
            <a:r>
              <a:rPr lang="en-US" sz="1900" b="1" dirty="0">
                <a:latin typeface="Futura PT Book" panose="020B0502020204020303" pitchFamily="34" charset="0"/>
                <a:cs typeface="Calibri"/>
              </a:rPr>
              <a:t>This week we will learn the principles of infection control</a:t>
            </a:r>
            <a:r>
              <a:rPr lang="en-US" sz="1900" dirty="0">
                <a:latin typeface="Futura PT Book" panose="020B0502020204020303" pitchFamily="34" charset="0"/>
                <a:cs typeface="Calibri"/>
              </a:rPr>
              <a:t> </a:t>
            </a:r>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69996-4244-5069-855B-FD8FF85C690C}"/>
              </a:ext>
            </a:extLst>
          </p:cNvPr>
          <p:cNvSpPr>
            <a:spLocks noGrp="1"/>
          </p:cNvSpPr>
          <p:nvPr>
            <p:ph type="title"/>
          </p:nvPr>
        </p:nvSpPr>
        <p:spPr/>
        <p:txBody>
          <a:bodyPr anchor="b">
            <a:normAutofit/>
          </a:bodyPr>
          <a:lstStyle/>
          <a:p>
            <a:r>
              <a:rPr lang="en-US" sz="5400" dirty="0">
                <a:latin typeface="Futura PT Book" panose="020B0502020204020303" pitchFamily="34" charset="0"/>
                <a:cs typeface="Calibri Light"/>
              </a:rPr>
              <a:t>By the end we will be able to...</a:t>
            </a:r>
            <a:endParaRPr lang="en-US" sz="5400" dirty="0">
              <a:latin typeface="Futura PT Book" panose="020B0502020204020303" pitchFamily="34" charset="0"/>
            </a:endParaRPr>
          </a:p>
        </p:txBody>
      </p:sp>
      <p:graphicFrame>
        <p:nvGraphicFramePr>
          <p:cNvPr id="18" name="Content Placeholder 2">
            <a:extLst>
              <a:ext uri="{FF2B5EF4-FFF2-40B4-BE49-F238E27FC236}">
                <a16:creationId xmlns:a16="http://schemas.microsoft.com/office/drawing/2014/main" id="{808EB6D9-1395-84CC-3DF1-085EB4F7B71D}"/>
              </a:ext>
            </a:extLst>
          </p:cNvPr>
          <p:cNvGraphicFramePr>
            <a:graphicFrameLocks noGrp="1"/>
          </p:cNvGraphicFramePr>
          <p:nvPr>
            <p:ph idx="1"/>
            <p:extLst>
              <p:ext uri="{D42A27DB-BD31-4B8C-83A1-F6EECF244321}">
                <p14:modId xmlns:p14="http://schemas.microsoft.com/office/powerpoint/2010/main" val="37085764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430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A581F-C0A2-4442-689A-FF348DC7C54F}"/>
              </a:ext>
            </a:extLst>
          </p:cNvPr>
          <p:cNvSpPr>
            <a:spLocks noGrp="1"/>
          </p:cNvSpPr>
          <p:nvPr>
            <p:ph type="title"/>
          </p:nvPr>
        </p:nvSpPr>
        <p:spPr/>
        <p:txBody>
          <a:bodyPr anchor="b">
            <a:normAutofit/>
          </a:bodyPr>
          <a:lstStyle/>
          <a:p>
            <a:r>
              <a:rPr lang="en-US" dirty="0">
                <a:latin typeface="Futura PT Demi" panose="020B0702020204020303" pitchFamily="34" charset="0"/>
                <a:cs typeface="Calibri Light"/>
              </a:rPr>
              <a:t>Quiz Time </a:t>
            </a:r>
            <a:endParaRPr lang="en-US"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F1386D63-4076-8861-AD72-C6C75DA76629}"/>
              </a:ext>
            </a:extLst>
          </p:cNvPr>
          <p:cNvSpPr>
            <a:spLocks noGrp="1"/>
          </p:cNvSpPr>
          <p:nvPr>
            <p:ph idx="1"/>
          </p:nvPr>
        </p:nvSpPr>
        <p:spPr>
          <a:xfrm>
            <a:off x="838201" y="1825625"/>
            <a:ext cx="5760048" cy="4351338"/>
          </a:xfrm>
        </p:spPr>
        <p:txBody>
          <a:bodyPr vert="horz" lIns="91440" tIns="45720" rIns="91440" bIns="45720" rtlCol="0">
            <a:normAutofit/>
          </a:bodyPr>
          <a:lstStyle/>
          <a:p>
            <a:r>
              <a:rPr lang="en-US" sz="2000" dirty="0">
                <a:latin typeface="Futura PT Book" panose="020B0502020204020303" pitchFamily="34" charset="0"/>
                <a:cs typeface="Calibri"/>
              </a:rPr>
              <a:t>What do you think infection control relates to?</a:t>
            </a:r>
          </a:p>
          <a:p>
            <a:r>
              <a:rPr lang="en-US" sz="2000" dirty="0">
                <a:latin typeface="Futura PT Book" panose="020B0502020204020303" pitchFamily="34" charset="0"/>
                <a:cs typeface="Calibri"/>
              </a:rPr>
              <a:t>Why you think Infection Control is relevant in the Medical Esthetics field </a:t>
            </a:r>
          </a:p>
        </p:txBody>
      </p:sp>
      <p:pic>
        <p:nvPicPr>
          <p:cNvPr id="5" name="Picture 4" descr="Magnifying glass and question mark">
            <a:extLst>
              <a:ext uri="{FF2B5EF4-FFF2-40B4-BE49-F238E27FC236}">
                <a16:creationId xmlns:a16="http://schemas.microsoft.com/office/drawing/2014/main" id="{3C5659DF-FF46-00F6-0E4E-78677AE6277E}"/>
              </a:ext>
            </a:extLst>
          </p:cNvPr>
          <p:cNvPicPr>
            <a:picLocks noChangeAspect="1"/>
          </p:cNvPicPr>
          <p:nvPr/>
        </p:nvPicPr>
        <p:blipFill rotWithShape="1">
          <a:blip r:embed="rId2"/>
          <a:srcRect l="32393" r="29585" b="-2"/>
          <a:stretch/>
        </p:blipFill>
        <p:spPr>
          <a:xfrm>
            <a:off x="6598248" y="461963"/>
            <a:ext cx="3862981" cy="5715000"/>
          </a:xfrm>
          <a:prstGeom prst="rect">
            <a:avLst/>
          </a:prstGeom>
          <a:effectLst/>
        </p:spPr>
      </p:pic>
    </p:spTree>
    <p:extLst>
      <p:ext uri="{BB962C8B-B14F-4D97-AF65-F5344CB8AC3E}">
        <p14:creationId xmlns:p14="http://schemas.microsoft.com/office/powerpoint/2010/main" val="570760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A3AE4-D13B-3595-B41A-443A9BED6BEE}"/>
              </a:ext>
            </a:extLst>
          </p:cNvPr>
          <p:cNvSpPr>
            <a:spLocks noGrp="1"/>
          </p:cNvSpPr>
          <p:nvPr>
            <p:ph type="title"/>
          </p:nvPr>
        </p:nvSpPr>
        <p:spPr/>
        <p:txBody>
          <a:bodyPr>
            <a:normAutofit/>
          </a:bodyPr>
          <a:lstStyle/>
          <a:p>
            <a:r>
              <a:rPr lang="en-US">
                <a:solidFill>
                  <a:schemeClr val="bg1"/>
                </a:solidFill>
                <a:latin typeface="Futura PT Demi" panose="020B0702020204020303" pitchFamily="34" charset="0"/>
                <a:cs typeface="Calibri Light"/>
              </a:rPr>
              <a:t>Infection Control </a:t>
            </a:r>
            <a:endParaRPr lang="en-US">
              <a:solidFill>
                <a:schemeClr val="bg1"/>
              </a:solidFill>
              <a:latin typeface="Futura PT Demi" panose="020B0702020204020303" pitchFamily="34" charset="0"/>
            </a:endParaRPr>
          </a:p>
        </p:txBody>
      </p:sp>
      <p:sp>
        <p:nvSpPr>
          <p:cNvPr id="3" name="Content Placeholder 2">
            <a:extLst>
              <a:ext uri="{FF2B5EF4-FFF2-40B4-BE49-F238E27FC236}">
                <a16:creationId xmlns:a16="http://schemas.microsoft.com/office/drawing/2014/main" id="{FDF49F4A-5A4A-DC7F-1FA4-A0764047628E}"/>
              </a:ext>
            </a:extLst>
          </p:cNvPr>
          <p:cNvSpPr>
            <a:spLocks noGrp="1"/>
          </p:cNvSpPr>
          <p:nvPr>
            <p:ph idx="1"/>
          </p:nvPr>
        </p:nvSpPr>
        <p:spPr/>
        <p:txBody>
          <a:bodyPr vert="horz" lIns="91440" tIns="45720" rIns="91440" bIns="45720" rtlCol="0">
            <a:normAutofit/>
          </a:bodyPr>
          <a:lstStyle/>
          <a:p>
            <a:pPr marL="0" indent="0">
              <a:buNone/>
            </a:pPr>
            <a:endParaRPr lang="en-US" sz="2000" dirty="0">
              <a:solidFill>
                <a:schemeClr val="bg1"/>
              </a:solidFill>
              <a:latin typeface="Futura PT Book" panose="020B0502020204020303" pitchFamily="34" charset="0"/>
              <a:cs typeface="Calibri" panose="020F0502020204030204"/>
            </a:endParaRPr>
          </a:p>
          <a:p>
            <a:r>
              <a:rPr lang="en-US" sz="2000" dirty="0">
                <a:solidFill>
                  <a:schemeClr val="bg1"/>
                </a:solidFill>
                <a:latin typeface="Futura PT Book" panose="020B0502020204020303" pitchFamily="34" charset="0"/>
                <a:ea typeface="+mn-lt"/>
                <a:cs typeface="+mn-lt"/>
              </a:rPr>
              <a:t>Refers to the methods used to eliminate or reduce the transmission of infectious organisms from one individual to another</a:t>
            </a:r>
          </a:p>
          <a:p>
            <a:r>
              <a:rPr lang="en-US" sz="2000" dirty="0">
                <a:solidFill>
                  <a:schemeClr val="bg1"/>
                </a:solidFill>
                <a:latin typeface="Futura PT Book" panose="020B0502020204020303" pitchFamily="34" charset="0"/>
                <a:ea typeface="+mn-lt"/>
                <a:cs typeface="+mn-lt"/>
              </a:rPr>
              <a:t>Since transmission can also occur when using contaminated implements, tools, or equipment, the performance of effective infection control procedures must be a top priority in the salon, spa, and barbershop.</a:t>
            </a:r>
            <a:endParaRPr lang="en-US" sz="2000" dirty="0">
              <a:solidFill>
                <a:schemeClr val="bg1"/>
              </a:solidFill>
              <a:latin typeface="Futura PT Book" panose="020B0502020204020303" pitchFamily="34" charset="0"/>
              <a:cs typeface="Calibri" panose="020F0502020204030204"/>
            </a:endParaRPr>
          </a:p>
        </p:txBody>
      </p:sp>
    </p:spTree>
    <p:extLst>
      <p:ext uri="{BB962C8B-B14F-4D97-AF65-F5344CB8AC3E}">
        <p14:creationId xmlns:p14="http://schemas.microsoft.com/office/powerpoint/2010/main" val="313007569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9A889-8DE6-AC59-2068-D4FCC95C7DAF}"/>
              </a:ext>
            </a:extLst>
          </p:cNvPr>
          <p:cNvSpPr>
            <a:spLocks noGrp="1"/>
          </p:cNvSpPr>
          <p:nvPr>
            <p:ph type="title"/>
          </p:nvPr>
        </p:nvSpPr>
        <p:spPr>
          <a:xfrm>
            <a:off x="536864" y="-81685"/>
            <a:ext cx="10515600" cy="1325563"/>
          </a:xfrm>
        </p:spPr>
        <p:txBody>
          <a:bodyPr anchor="b">
            <a:normAutofit/>
          </a:bodyPr>
          <a:lstStyle/>
          <a:p>
            <a:r>
              <a:rPr lang="en-US" sz="4000" dirty="0">
                <a:latin typeface="Futura PT Demi" panose="020B0702020204020303" pitchFamily="34" charset="0"/>
                <a:ea typeface="+mj-lt"/>
                <a:cs typeface="+mj-lt"/>
              </a:rPr>
              <a:t>Infection Control Vocabulary</a:t>
            </a:r>
            <a:endParaRPr lang="en-US" sz="40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B38EAA63-63DA-1D5A-0913-9DDEECC47A57}"/>
              </a:ext>
            </a:extLst>
          </p:cNvPr>
          <p:cNvSpPr>
            <a:spLocks noGrp="1"/>
          </p:cNvSpPr>
          <p:nvPr>
            <p:ph idx="1"/>
          </p:nvPr>
        </p:nvSpPr>
        <p:spPr>
          <a:xfrm>
            <a:off x="661555" y="1825625"/>
            <a:ext cx="10515600" cy="4351338"/>
          </a:xfrm>
        </p:spPr>
        <p:txBody>
          <a:bodyPr vert="horz" lIns="91440" tIns="45720" rIns="91440" bIns="45720" rtlCol="0" anchor="ctr">
            <a:normAutofit/>
          </a:bodyPr>
          <a:lstStyle/>
          <a:p>
            <a:r>
              <a:rPr lang="en-US" sz="1700" dirty="0">
                <a:latin typeface="Futura PT Book" panose="020B0502020204020303" pitchFamily="34" charset="0"/>
                <a:ea typeface="+mn-lt"/>
                <a:cs typeface="+mn-lt"/>
              </a:rPr>
              <a:t>Cleaning is a mechanical process using soap and water or detergent and water to remove all visible dirt, debris, and many disease-causing germs. Cleaning also removes invisible debris that interferes with disinfection.</a:t>
            </a:r>
            <a:endParaRPr lang="en-US" sz="1700" dirty="0">
              <a:latin typeface="Futura PT Book" panose="020B0502020204020303" pitchFamily="34" charset="0"/>
              <a:cs typeface="Calibri" panose="020F0502020204030204"/>
            </a:endParaRPr>
          </a:p>
          <a:p>
            <a:endParaRPr lang="en-US" sz="1700" dirty="0">
              <a:latin typeface="Futura PT Book" panose="020B0502020204020303" pitchFamily="34" charset="0"/>
            </a:endParaRPr>
          </a:p>
          <a:p>
            <a:r>
              <a:rPr lang="en-US" sz="1700" dirty="0">
                <a:latin typeface="Futura PT Book" panose="020B0502020204020303" pitchFamily="34" charset="0"/>
                <a:ea typeface="+mn-lt"/>
                <a:cs typeface="+mn-lt"/>
              </a:rPr>
              <a:t>Sanitizing is a chemical process for reducing the number of disease-causing germs on cleaned surfaces to a safe level. Infection control professionals consider sanitation to be a layperson’s term or a product marketing term (as in hand sanitizers), preferring cleaning to describe the step before disinfecting.</a:t>
            </a:r>
            <a:endParaRPr lang="en-US" sz="1700" dirty="0">
              <a:latin typeface="Futura PT Book" panose="020B0502020204020303" pitchFamily="34" charset="0"/>
            </a:endParaRPr>
          </a:p>
          <a:p>
            <a:endParaRPr lang="en-US" sz="1700" dirty="0">
              <a:latin typeface="Futura PT Book" panose="020B0502020204020303" pitchFamily="34" charset="0"/>
            </a:endParaRPr>
          </a:p>
          <a:p>
            <a:r>
              <a:rPr lang="en-US" sz="1700" dirty="0">
                <a:latin typeface="Futura PT Book" panose="020B0502020204020303" pitchFamily="34" charset="0"/>
                <a:ea typeface="+mn-lt"/>
                <a:cs typeface="+mn-lt"/>
              </a:rPr>
              <a:t>Disinfecting is a chemical process for use with nonporous items that uses specific products to destroy harmful organisms including bacteria, viruses and fungi (except bacterial spores) on implements and environmental surfaces.</a:t>
            </a:r>
            <a:endParaRPr lang="en-US" sz="1700" dirty="0">
              <a:latin typeface="Futura PT Book" panose="020B0502020204020303" pitchFamily="34" charset="0"/>
            </a:endParaRPr>
          </a:p>
          <a:p>
            <a:endParaRPr lang="en-US" sz="1700" dirty="0">
              <a:latin typeface="Futura PT Book" panose="020B0502020204020303" pitchFamily="34" charset="0"/>
            </a:endParaRPr>
          </a:p>
          <a:p>
            <a:r>
              <a:rPr lang="en-US" sz="1700" dirty="0">
                <a:latin typeface="Futura PT Book" panose="020B0502020204020303" pitchFamily="34" charset="0"/>
                <a:ea typeface="+mn-lt"/>
                <a:cs typeface="+mn-lt"/>
              </a:rPr>
              <a:t>Sterilizing is the process that destroys all microbial life, including spores, generally with the use of an autoclave.</a:t>
            </a:r>
            <a:endParaRPr lang="en-US" sz="1700" dirty="0">
              <a:latin typeface="Futura PT Book" panose="020B0502020204020303" pitchFamily="34" charset="0"/>
            </a:endParaRPr>
          </a:p>
        </p:txBody>
      </p:sp>
    </p:spTree>
    <p:extLst>
      <p:ext uri="{BB962C8B-B14F-4D97-AF65-F5344CB8AC3E}">
        <p14:creationId xmlns:p14="http://schemas.microsoft.com/office/powerpoint/2010/main" val="3570708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Text&#10;&#10;Description automatically generated">
            <a:extLst>
              <a:ext uri="{FF2B5EF4-FFF2-40B4-BE49-F238E27FC236}">
                <a16:creationId xmlns:a16="http://schemas.microsoft.com/office/drawing/2014/main" id="{B26BA43D-76A1-E667-133B-257BBD1240E1}"/>
              </a:ext>
            </a:extLst>
          </p:cNvPr>
          <p:cNvPicPr>
            <a:picLocks noGrp="1" noChangeAspect="1"/>
          </p:cNvPicPr>
          <p:nvPr>
            <p:ph idx="1"/>
          </p:nvPr>
        </p:nvPicPr>
        <p:blipFill>
          <a:blip r:embed="rId2"/>
          <a:stretch>
            <a:fillRect/>
          </a:stretch>
        </p:blipFill>
        <p:spPr>
          <a:xfrm>
            <a:off x="2032043" y="1253331"/>
            <a:ext cx="7649932" cy="4351338"/>
          </a:xfrm>
          <a:prstGeom prst="rect">
            <a:avLst/>
          </a:prstGeom>
        </p:spPr>
      </p:pic>
    </p:spTree>
    <p:extLst>
      <p:ext uri="{BB962C8B-B14F-4D97-AF65-F5344CB8AC3E}">
        <p14:creationId xmlns:p14="http://schemas.microsoft.com/office/powerpoint/2010/main" val="2448441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97B43-E68B-BFD3-F9AD-D6D2D296D222}"/>
              </a:ext>
            </a:extLst>
          </p:cNvPr>
          <p:cNvSpPr>
            <a:spLocks noGrp="1"/>
          </p:cNvSpPr>
          <p:nvPr>
            <p:ph type="title"/>
          </p:nvPr>
        </p:nvSpPr>
        <p:spPr>
          <a:xfrm>
            <a:off x="838200" y="18255"/>
            <a:ext cx="10515600" cy="1325563"/>
          </a:xfrm>
        </p:spPr>
        <p:txBody>
          <a:bodyPr anchor="b">
            <a:normAutofit/>
          </a:bodyPr>
          <a:lstStyle/>
          <a:p>
            <a:r>
              <a:rPr lang="en-US" sz="5400" dirty="0">
                <a:latin typeface="Futura PT Demi" panose="020B0702020204020303" pitchFamily="34" charset="0"/>
                <a:cs typeface="Calibri Light"/>
              </a:rPr>
              <a:t>Choose the correct answer  </a:t>
            </a:r>
            <a:endParaRPr lang="en-US" sz="5400" dirty="0">
              <a:latin typeface="Futura PT Demi" panose="020B0702020204020303" pitchFamily="34" charset="0"/>
            </a:endParaRPr>
          </a:p>
        </p:txBody>
      </p:sp>
      <p:graphicFrame>
        <p:nvGraphicFramePr>
          <p:cNvPr id="5" name="Content Placeholder 2">
            <a:extLst>
              <a:ext uri="{FF2B5EF4-FFF2-40B4-BE49-F238E27FC236}">
                <a16:creationId xmlns:a16="http://schemas.microsoft.com/office/drawing/2014/main" id="{B8E0BABB-F82D-897C-3A15-3E8EB8CE1DFE}"/>
              </a:ext>
            </a:extLst>
          </p:cNvPr>
          <p:cNvGraphicFramePr>
            <a:graphicFrameLocks noGrp="1"/>
          </p:cNvGraphicFramePr>
          <p:nvPr>
            <p:ph idx="1"/>
            <p:extLst>
              <p:ext uri="{D42A27DB-BD31-4B8C-83A1-F6EECF244321}">
                <p14:modId xmlns:p14="http://schemas.microsoft.com/office/powerpoint/2010/main" val="2651861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7025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74303-E38C-226E-E4F8-15CE84FA0A30}"/>
              </a:ext>
            </a:extLst>
          </p:cNvPr>
          <p:cNvSpPr>
            <a:spLocks noGrp="1"/>
          </p:cNvSpPr>
          <p:nvPr>
            <p:ph type="title"/>
          </p:nvPr>
        </p:nvSpPr>
        <p:spPr>
          <a:xfrm>
            <a:off x="744682" y="0"/>
            <a:ext cx="10515600" cy="1325563"/>
          </a:xfrm>
        </p:spPr>
        <p:txBody>
          <a:bodyPr anchor="b">
            <a:normAutofit/>
          </a:bodyPr>
          <a:lstStyle/>
          <a:p>
            <a:r>
              <a:rPr lang="en-US" dirty="0">
                <a:latin typeface="Futura PT Demi" panose="020B0702020204020303" pitchFamily="34" charset="0"/>
                <a:cs typeface="Calibri Light"/>
              </a:rPr>
              <a:t>Quiz time</a:t>
            </a:r>
            <a:endParaRPr lang="en-US"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5E87E4CF-53DB-11C3-C47E-0FAACD809476}"/>
              </a:ext>
            </a:extLst>
          </p:cNvPr>
          <p:cNvSpPr>
            <a:spLocks noGrp="1"/>
          </p:cNvSpPr>
          <p:nvPr>
            <p:ph idx="1"/>
          </p:nvPr>
        </p:nvSpPr>
        <p:spPr/>
        <p:txBody>
          <a:bodyPr vert="horz" lIns="91440" tIns="45720" rIns="91440" bIns="45720" rtlCol="0" anchor="t">
            <a:normAutofit/>
          </a:bodyPr>
          <a:lstStyle/>
          <a:p>
            <a:r>
              <a:rPr lang="en-US" sz="3200" dirty="0">
                <a:latin typeface="Futura PT Book" panose="020B0502020204020303" pitchFamily="34" charset="0"/>
                <a:cs typeface="Calibri"/>
              </a:rPr>
              <a:t>What is sanitizing </a:t>
            </a:r>
          </a:p>
        </p:txBody>
      </p:sp>
      <p:pic>
        <p:nvPicPr>
          <p:cNvPr id="5" name="Picture 4" descr="Hand sanitizer and masks">
            <a:extLst>
              <a:ext uri="{FF2B5EF4-FFF2-40B4-BE49-F238E27FC236}">
                <a16:creationId xmlns:a16="http://schemas.microsoft.com/office/drawing/2014/main" id="{AAD650F8-F097-E615-A1B8-F35A767294BA}"/>
              </a:ext>
            </a:extLst>
          </p:cNvPr>
          <p:cNvPicPr>
            <a:picLocks noChangeAspect="1"/>
          </p:cNvPicPr>
          <p:nvPr/>
        </p:nvPicPr>
        <p:blipFill rotWithShape="1">
          <a:blip r:embed="rId2"/>
          <a:srcRect l="17030" r="37881" b="-10"/>
          <a:stretch/>
        </p:blipFill>
        <p:spPr>
          <a:xfrm>
            <a:off x="6184149" y="175202"/>
            <a:ext cx="4270351" cy="6317673"/>
          </a:xfrm>
          <a:prstGeom prst="rect">
            <a:avLst/>
          </a:prstGeom>
          <a:effectLst/>
        </p:spPr>
      </p:pic>
    </p:spTree>
    <p:extLst>
      <p:ext uri="{BB962C8B-B14F-4D97-AF65-F5344CB8AC3E}">
        <p14:creationId xmlns:p14="http://schemas.microsoft.com/office/powerpoint/2010/main" val="1235902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CDE1E-90A0-6AF9-A91A-27F11A2B5204}"/>
              </a:ext>
            </a:extLst>
          </p:cNvPr>
          <p:cNvSpPr>
            <a:spLocks noGrp="1"/>
          </p:cNvSpPr>
          <p:nvPr>
            <p:ph type="title"/>
          </p:nvPr>
        </p:nvSpPr>
        <p:spPr>
          <a:xfrm>
            <a:off x="526472" y="198871"/>
            <a:ext cx="10515600" cy="1325563"/>
          </a:xfrm>
        </p:spPr>
        <p:txBody>
          <a:bodyPr anchor="ctr">
            <a:normAutofit/>
          </a:bodyPr>
          <a:lstStyle/>
          <a:p>
            <a:r>
              <a:rPr lang="en-US" sz="4000">
                <a:latin typeface="Futura PT Demi" panose="020B0702020204020303" pitchFamily="34" charset="0"/>
                <a:cs typeface="Calibri Light"/>
              </a:rPr>
              <a:t>Chose the correct answer </a:t>
            </a:r>
          </a:p>
        </p:txBody>
      </p:sp>
      <p:graphicFrame>
        <p:nvGraphicFramePr>
          <p:cNvPr id="5" name="Content Placeholder 2">
            <a:extLst>
              <a:ext uri="{FF2B5EF4-FFF2-40B4-BE49-F238E27FC236}">
                <a16:creationId xmlns:a16="http://schemas.microsoft.com/office/drawing/2014/main" id="{4CA1E31E-0FC8-0AAC-C855-EC30656EF2A9}"/>
              </a:ext>
            </a:extLst>
          </p:cNvPr>
          <p:cNvGraphicFramePr>
            <a:graphicFrameLocks noGrp="1"/>
          </p:cNvGraphicFramePr>
          <p:nvPr>
            <p:ph idx="1"/>
            <p:extLst>
              <p:ext uri="{D42A27DB-BD31-4B8C-83A1-F6EECF244321}">
                <p14:modId xmlns:p14="http://schemas.microsoft.com/office/powerpoint/2010/main" val="3782287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8723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D751-E94F-2D58-BF31-3A9136C5C902}"/>
              </a:ext>
            </a:extLst>
          </p:cNvPr>
          <p:cNvSpPr>
            <a:spLocks noGrp="1"/>
          </p:cNvSpPr>
          <p:nvPr>
            <p:ph type="title"/>
          </p:nvPr>
        </p:nvSpPr>
        <p:spPr/>
        <p:txBody>
          <a:bodyPr>
            <a:normAutofit/>
          </a:bodyPr>
          <a:lstStyle/>
          <a:p>
            <a:r>
              <a:rPr lang="en-US" dirty="0">
                <a:latin typeface="Futura PT Demi" panose="020B0702020204020303" pitchFamily="34" charset="0"/>
                <a:cs typeface="Calibri Light"/>
              </a:rPr>
              <a:t>Lets Take a Look!</a:t>
            </a:r>
            <a:endParaRPr lang="en-US"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C292681C-F680-7981-8BD8-70AB1E5DEEC1}"/>
              </a:ext>
            </a:extLst>
          </p:cNvPr>
          <p:cNvSpPr>
            <a:spLocks noGrp="1"/>
          </p:cNvSpPr>
          <p:nvPr>
            <p:ph idx="1"/>
          </p:nvPr>
        </p:nvSpPr>
        <p:spPr/>
        <p:txBody>
          <a:bodyPr vert="horz" lIns="91440" tIns="45720" rIns="91440" bIns="45720" rtlCol="0" anchor="ctr">
            <a:normAutofit/>
          </a:bodyPr>
          <a:lstStyle/>
          <a:p>
            <a:pPr marL="0" indent="0">
              <a:buNone/>
            </a:pPr>
            <a:r>
              <a:rPr lang="en-US" sz="2400">
                <a:ea typeface="+mn-lt"/>
                <a:cs typeface="+mn-lt"/>
                <a:hlinkClick r:id="rId2"/>
              </a:rPr>
              <a:t>https://www.youtube.com/watch?v=YaZhpj2MoXs</a:t>
            </a:r>
            <a:endParaRPr lang="en-US" sz="2400">
              <a:ea typeface="+mn-lt"/>
              <a:cs typeface="+mn-lt"/>
            </a:endParaRPr>
          </a:p>
          <a:p>
            <a:pPr marL="0" indent="0">
              <a:buNone/>
            </a:pPr>
            <a:endParaRPr lang="en-US" sz="2400">
              <a:cs typeface="Calibri"/>
            </a:endParaRPr>
          </a:p>
          <a:p>
            <a:pPr marL="0" indent="0">
              <a:buNone/>
            </a:pPr>
            <a:endParaRPr lang="en-US" sz="2400">
              <a:cs typeface="Calibri"/>
            </a:endParaRPr>
          </a:p>
        </p:txBody>
      </p:sp>
    </p:spTree>
    <p:extLst>
      <p:ext uri="{BB962C8B-B14F-4D97-AF65-F5344CB8AC3E}">
        <p14:creationId xmlns:p14="http://schemas.microsoft.com/office/powerpoint/2010/main" val="3904483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AA506-2DA5-AA13-BFEC-AB3543EDBA2D}"/>
              </a:ext>
            </a:extLst>
          </p:cNvPr>
          <p:cNvSpPr>
            <a:spLocks noGrp="1"/>
          </p:cNvSpPr>
          <p:nvPr>
            <p:ph type="title"/>
          </p:nvPr>
        </p:nvSpPr>
        <p:spPr/>
        <p:txBody>
          <a:bodyPr>
            <a:normAutofit/>
          </a:bodyPr>
          <a:lstStyle/>
          <a:p>
            <a:r>
              <a:rPr lang="en-US" dirty="0">
                <a:solidFill>
                  <a:schemeClr val="bg1"/>
                </a:solidFill>
                <a:latin typeface="Futura PT Demi" panose="020B0702020204020303" pitchFamily="34" charset="0"/>
                <a:cs typeface="Calibri Light"/>
              </a:rPr>
              <a:t>Close your books ! </a:t>
            </a:r>
            <a:endParaRPr lang="en-US" dirty="0">
              <a:solidFill>
                <a:schemeClr val="bg1"/>
              </a:solidFill>
              <a:latin typeface="Futura PT Demi" panose="020B0702020204020303" pitchFamily="34" charset="0"/>
            </a:endParaRPr>
          </a:p>
        </p:txBody>
      </p:sp>
      <p:graphicFrame>
        <p:nvGraphicFramePr>
          <p:cNvPr id="5" name="Content Placeholder 2">
            <a:extLst>
              <a:ext uri="{FF2B5EF4-FFF2-40B4-BE49-F238E27FC236}">
                <a16:creationId xmlns:a16="http://schemas.microsoft.com/office/drawing/2014/main" id="{F1B91F9A-5DC3-CF43-0036-59CC797F9906}"/>
              </a:ext>
            </a:extLst>
          </p:cNvPr>
          <p:cNvGraphicFramePr>
            <a:graphicFrameLocks noGrp="1"/>
          </p:cNvGraphicFramePr>
          <p:nvPr>
            <p:ph idx="1"/>
            <p:extLst>
              <p:ext uri="{D42A27DB-BD31-4B8C-83A1-F6EECF244321}">
                <p14:modId xmlns:p14="http://schemas.microsoft.com/office/powerpoint/2010/main" val="954152429"/>
              </p:ext>
            </p:extLst>
          </p:nvPr>
        </p:nvGraphicFramePr>
        <p:xfrm>
          <a:off x="723899"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615786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81400-9498-87D3-0CAE-AB6FFD4BFA38}"/>
              </a:ext>
            </a:extLst>
          </p:cNvPr>
          <p:cNvSpPr>
            <a:spLocks noGrp="1"/>
          </p:cNvSpPr>
          <p:nvPr>
            <p:ph type="title"/>
          </p:nvPr>
        </p:nvSpPr>
        <p:spPr/>
        <p:txBody>
          <a:bodyPr anchor="b">
            <a:normAutofit/>
          </a:bodyPr>
          <a:lstStyle/>
          <a:p>
            <a:r>
              <a:rPr lang="en-US" sz="5400" dirty="0">
                <a:latin typeface="Futura PT Demi" panose="020B0702020204020303" pitchFamily="34" charset="0"/>
                <a:cs typeface="Calibri Light"/>
              </a:rPr>
              <a:t>Canada</a:t>
            </a:r>
          </a:p>
        </p:txBody>
      </p:sp>
      <p:graphicFrame>
        <p:nvGraphicFramePr>
          <p:cNvPr id="5" name="Content Placeholder 2">
            <a:extLst>
              <a:ext uri="{FF2B5EF4-FFF2-40B4-BE49-F238E27FC236}">
                <a16:creationId xmlns:a16="http://schemas.microsoft.com/office/drawing/2014/main" id="{1E28B03C-1A52-5A33-C77D-2C409121FA21}"/>
              </a:ext>
            </a:extLst>
          </p:cNvPr>
          <p:cNvGraphicFramePr>
            <a:graphicFrameLocks noGrp="1"/>
          </p:cNvGraphicFramePr>
          <p:nvPr>
            <p:ph idx="1"/>
            <p:extLst>
              <p:ext uri="{D42A27DB-BD31-4B8C-83A1-F6EECF244321}">
                <p14:modId xmlns:p14="http://schemas.microsoft.com/office/powerpoint/2010/main" val="21386072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2173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59B9F-4C57-0B79-EA31-2B07E1042E05}"/>
              </a:ext>
            </a:extLst>
          </p:cNvPr>
          <p:cNvSpPr>
            <a:spLocks noGrp="1"/>
          </p:cNvSpPr>
          <p:nvPr>
            <p:ph type="title"/>
          </p:nvPr>
        </p:nvSpPr>
        <p:spPr>
          <a:xfrm>
            <a:off x="838200" y="18255"/>
            <a:ext cx="10515600" cy="1325563"/>
          </a:xfrm>
        </p:spPr>
        <p:txBody>
          <a:bodyPr anchor="b">
            <a:normAutofit/>
          </a:bodyPr>
          <a:lstStyle/>
          <a:p>
            <a:r>
              <a:rPr lang="en-US" sz="5400" dirty="0">
                <a:latin typeface="Futura PT Demi" panose="020B0702020204020303" pitchFamily="34" charset="0"/>
                <a:cs typeface="Calibri Light"/>
              </a:rPr>
              <a:t>Regulatory Agencies </a:t>
            </a:r>
            <a:endParaRPr lang="en-US" sz="54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E391E8E8-E958-01C5-AEE8-88EC71AA9F1F}"/>
              </a:ext>
            </a:extLst>
          </p:cNvPr>
          <p:cNvSpPr>
            <a:spLocks noGrp="1"/>
          </p:cNvSpPr>
          <p:nvPr>
            <p:ph idx="1"/>
          </p:nvPr>
        </p:nvSpPr>
        <p:spPr/>
        <p:txBody>
          <a:bodyPr vert="horz" lIns="91440" tIns="45720" rIns="91440" bIns="45720" rtlCol="0" anchor="t">
            <a:normAutofit/>
          </a:bodyPr>
          <a:lstStyle/>
          <a:p>
            <a:pPr marL="0" indent="0">
              <a:buNone/>
            </a:pPr>
            <a:r>
              <a:rPr lang="en-US" sz="2200" dirty="0">
                <a:latin typeface="Futura PT Book" panose="020B0502020204020303" pitchFamily="34" charset="0"/>
                <a:cs typeface="Calibri"/>
              </a:rPr>
              <a:t>The role of the Health department with the effort of the regulatory agencies are to</a:t>
            </a:r>
            <a:r>
              <a:rPr lang="en-US" sz="2200" dirty="0">
                <a:latin typeface="Futura PT Book" panose="020B0502020204020303" pitchFamily="34" charset="0"/>
                <a:ea typeface="+mn-lt"/>
                <a:cs typeface="+mn-lt"/>
              </a:rPr>
              <a:t> regulate and enforce safety and health standards to protect employees in the workplace. The standards are important to beauty professionals because of the products they use daily. This standards address issues relating to the handling, mixing, storing, and disposing of products; general safety in the workplace; and your right to know about any potentially hazardous ingredients contained in the products and how to avoid these hazards. It also controls and makes sure that all medical settings are safe for the public.</a:t>
            </a:r>
            <a:endParaRPr lang="en-US" sz="2200" b="1" dirty="0">
              <a:latin typeface="Futura PT Book" panose="020B0502020204020303" pitchFamily="34" charset="0"/>
              <a:cs typeface="Calibri"/>
            </a:endParaRPr>
          </a:p>
          <a:p>
            <a:pPr>
              <a:buNone/>
            </a:pPr>
            <a:endParaRPr lang="en-US" sz="2200" dirty="0">
              <a:latin typeface="Futura PT Book" panose="020B0502020204020303" pitchFamily="34" charset="0"/>
            </a:endParaRPr>
          </a:p>
          <a:p>
            <a:pPr marL="0" indent="0">
              <a:buNone/>
            </a:pPr>
            <a:endParaRPr lang="en-US" sz="2200" b="1" dirty="0">
              <a:cs typeface="Calibri"/>
            </a:endParaRPr>
          </a:p>
        </p:txBody>
      </p:sp>
    </p:spTree>
    <p:extLst>
      <p:ext uri="{BB962C8B-B14F-4D97-AF65-F5344CB8AC3E}">
        <p14:creationId xmlns:p14="http://schemas.microsoft.com/office/powerpoint/2010/main" val="2717830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88756-7F1E-6A8B-FB0D-6B53D648EB4E}"/>
              </a:ext>
            </a:extLst>
          </p:cNvPr>
          <p:cNvSpPr>
            <a:spLocks noGrp="1"/>
          </p:cNvSpPr>
          <p:nvPr>
            <p:ph type="title"/>
          </p:nvPr>
        </p:nvSpPr>
        <p:spPr/>
        <p:txBody>
          <a:bodyPr>
            <a:normAutofit/>
          </a:bodyPr>
          <a:lstStyle/>
          <a:p>
            <a:r>
              <a:rPr lang="en-US" sz="4000" dirty="0">
                <a:latin typeface="Futura PT Demi" panose="020B0702020204020303" pitchFamily="34" charset="0"/>
                <a:cs typeface="Calibri Light"/>
              </a:rPr>
              <a:t>What does the Health Department do?</a:t>
            </a:r>
          </a:p>
        </p:txBody>
      </p:sp>
      <p:sp>
        <p:nvSpPr>
          <p:cNvPr id="3" name="Content Placeholder 2">
            <a:extLst>
              <a:ext uri="{FF2B5EF4-FFF2-40B4-BE49-F238E27FC236}">
                <a16:creationId xmlns:a16="http://schemas.microsoft.com/office/drawing/2014/main" id="{4F69B638-2327-BC69-7DE7-43609C3C0D34}"/>
              </a:ext>
            </a:extLst>
          </p:cNvPr>
          <p:cNvSpPr>
            <a:spLocks noGrp="1"/>
          </p:cNvSpPr>
          <p:nvPr>
            <p:ph idx="1"/>
          </p:nvPr>
        </p:nvSpPr>
        <p:spPr/>
        <p:txBody>
          <a:bodyPr vert="horz" lIns="91440" tIns="45720" rIns="91440" bIns="45720" rtlCol="0">
            <a:normAutofit/>
          </a:bodyPr>
          <a:lstStyle/>
          <a:p>
            <a:r>
              <a:rPr lang="en-US" sz="2400" dirty="0">
                <a:latin typeface="Futura PT Book" panose="020B0502020204020303" pitchFamily="34" charset="0"/>
                <a:ea typeface="+mn-lt"/>
                <a:cs typeface="+mn-lt"/>
              </a:rPr>
              <a:t>The goal is to protect beauty professionals’ and their customers’ health and safety during services. Enforcement of the rules through inspections and investigations of consumer complaints is also part of an agency’s responsibility.</a:t>
            </a:r>
            <a:endParaRPr lang="en-US" sz="2400" dirty="0">
              <a:latin typeface="Futura PT Book" panose="020B0502020204020303" pitchFamily="34" charset="0"/>
            </a:endParaRPr>
          </a:p>
        </p:txBody>
      </p:sp>
    </p:spTree>
    <p:extLst>
      <p:ext uri="{BB962C8B-B14F-4D97-AF65-F5344CB8AC3E}">
        <p14:creationId xmlns:p14="http://schemas.microsoft.com/office/powerpoint/2010/main" val="2258983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9C8C-7E19-201A-5D2C-2E3E212EA70F}"/>
              </a:ext>
            </a:extLst>
          </p:cNvPr>
          <p:cNvSpPr>
            <a:spLocks noGrp="1"/>
          </p:cNvSpPr>
          <p:nvPr>
            <p:ph type="title"/>
          </p:nvPr>
        </p:nvSpPr>
        <p:spPr/>
        <p:txBody>
          <a:bodyPr>
            <a:normAutofit/>
          </a:bodyPr>
          <a:lstStyle/>
          <a:p>
            <a:r>
              <a:rPr lang="en-US" dirty="0">
                <a:latin typeface="Futura PT Demi" panose="020B0702020204020303" pitchFamily="34" charset="0"/>
                <a:cs typeface="Calibri Light"/>
              </a:rPr>
              <a:t>Did you know?</a:t>
            </a:r>
            <a:endParaRPr lang="en-US" dirty="0">
              <a:latin typeface="Futura PT Demi" panose="020B0702020204020303" pitchFamily="34" charset="0"/>
            </a:endParaRPr>
          </a:p>
        </p:txBody>
      </p:sp>
      <p:graphicFrame>
        <p:nvGraphicFramePr>
          <p:cNvPr id="5" name="Content Placeholder 2">
            <a:extLst>
              <a:ext uri="{FF2B5EF4-FFF2-40B4-BE49-F238E27FC236}">
                <a16:creationId xmlns:a16="http://schemas.microsoft.com/office/drawing/2014/main" id="{8293D5A0-440D-C0A9-DFEE-B3AFC788E9C6}"/>
              </a:ext>
            </a:extLst>
          </p:cNvPr>
          <p:cNvGraphicFramePr>
            <a:graphicFrameLocks noGrp="1"/>
          </p:cNvGraphicFramePr>
          <p:nvPr>
            <p:ph idx="1"/>
            <p:extLst>
              <p:ext uri="{D42A27DB-BD31-4B8C-83A1-F6EECF244321}">
                <p14:modId xmlns:p14="http://schemas.microsoft.com/office/powerpoint/2010/main" val="16198031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113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B2001-5508-F699-20BC-B262C00260B7}"/>
              </a:ext>
            </a:extLst>
          </p:cNvPr>
          <p:cNvSpPr>
            <a:spLocks noGrp="1"/>
          </p:cNvSpPr>
          <p:nvPr>
            <p:ph type="title"/>
          </p:nvPr>
        </p:nvSpPr>
        <p:spPr/>
        <p:txBody>
          <a:bodyPr>
            <a:normAutofit/>
          </a:bodyPr>
          <a:lstStyle/>
          <a:p>
            <a:r>
              <a:rPr lang="en-US" dirty="0">
                <a:latin typeface="Futura PT Demi" panose="020B0702020204020303" pitchFamily="34" charset="0"/>
                <a:cs typeface="Calibri Light"/>
              </a:rPr>
              <a:t>Recap</a:t>
            </a:r>
            <a:endParaRPr lang="en-US" dirty="0">
              <a:latin typeface="Futura PT Demi" panose="020B0702020204020303" pitchFamily="34" charset="0"/>
            </a:endParaRPr>
          </a:p>
        </p:txBody>
      </p:sp>
      <p:graphicFrame>
        <p:nvGraphicFramePr>
          <p:cNvPr id="5" name="Content Placeholder 2">
            <a:extLst>
              <a:ext uri="{FF2B5EF4-FFF2-40B4-BE49-F238E27FC236}">
                <a16:creationId xmlns:a16="http://schemas.microsoft.com/office/drawing/2014/main" id="{0A43E94C-AF0C-E6D8-3485-9585CB271222}"/>
              </a:ext>
            </a:extLst>
          </p:cNvPr>
          <p:cNvGraphicFramePr>
            <a:graphicFrameLocks noGrp="1"/>
          </p:cNvGraphicFramePr>
          <p:nvPr>
            <p:ph idx="1"/>
            <p:extLst>
              <p:ext uri="{D42A27DB-BD31-4B8C-83A1-F6EECF244321}">
                <p14:modId xmlns:p14="http://schemas.microsoft.com/office/powerpoint/2010/main" val="22956068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2031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office theme</Template>
  <TotalTime>1</TotalTime>
  <Words>821</Words>
  <Application>Microsoft Office PowerPoint</Application>
  <PresentationFormat>Widescreen</PresentationFormat>
  <Paragraphs>61</Paragraphs>
  <Slides>18</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18</vt:i4>
      </vt:variant>
    </vt:vector>
  </HeadingPairs>
  <TitlesOfParts>
    <vt:vector size="25" baseType="lpstr">
      <vt:lpstr>Arial</vt:lpstr>
      <vt:lpstr>Calibri</vt:lpstr>
      <vt:lpstr>Calibri Light</vt:lpstr>
      <vt:lpstr>Futura PT Book</vt:lpstr>
      <vt:lpstr>Futura PT Demi</vt:lpstr>
      <vt:lpstr>Anderson ppt template (1) (3)</vt:lpstr>
      <vt:lpstr>Custom Design</vt:lpstr>
      <vt:lpstr>PowerPoint Presentation</vt:lpstr>
      <vt:lpstr>PowerPoint Presentation</vt:lpstr>
      <vt:lpstr>By the end we will be able to...</vt:lpstr>
      <vt:lpstr>Quiz Time </vt:lpstr>
      <vt:lpstr>Infection Control </vt:lpstr>
      <vt:lpstr>Infection Control Vocabulary</vt:lpstr>
      <vt:lpstr>PowerPoint Presentation</vt:lpstr>
      <vt:lpstr>Choose the correct answer  </vt:lpstr>
      <vt:lpstr>Quiz time</vt:lpstr>
      <vt:lpstr>Chose the correct answer </vt:lpstr>
      <vt:lpstr>Lets Take a Look!</vt:lpstr>
      <vt:lpstr>Close your books ! </vt:lpstr>
      <vt:lpstr>Canada</vt:lpstr>
      <vt:lpstr>Regulatory Agencies </vt:lpstr>
      <vt:lpstr>What does the Health Department do?</vt:lpstr>
      <vt:lpstr>Did you know?</vt:lpstr>
      <vt:lpstr>Recap</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3</cp:revision>
  <dcterms:created xsi:type="dcterms:W3CDTF">2022-10-31T16:41:56Z</dcterms:created>
  <dcterms:modified xsi:type="dcterms:W3CDTF">2023-01-25T14:58:07Z</dcterms:modified>
</cp:coreProperties>
</file>