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9" r:id="rId4"/>
  </p:sldMasterIdLst>
  <p:notesMasterIdLst>
    <p:notesMasterId r:id="rId32"/>
  </p:notesMasterIdLst>
  <p:sldIdLst>
    <p:sldId id="256" r:id="rId5"/>
    <p:sldId id="438" r:id="rId6"/>
    <p:sldId id="439" r:id="rId7"/>
    <p:sldId id="447" r:id="rId8"/>
    <p:sldId id="446" r:id="rId9"/>
    <p:sldId id="445" r:id="rId10"/>
    <p:sldId id="444" r:id="rId11"/>
    <p:sldId id="443" r:id="rId12"/>
    <p:sldId id="442" r:id="rId13"/>
    <p:sldId id="441" r:id="rId14"/>
    <p:sldId id="440" r:id="rId15"/>
    <p:sldId id="450" r:id="rId16"/>
    <p:sldId id="449" r:id="rId17"/>
    <p:sldId id="448" r:id="rId18"/>
    <p:sldId id="451" r:id="rId19"/>
    <p:sldId id="456" r:id="rId20"/>
    <p:sldId id="455" r:id="rId21"/>
    <p:sldId id="454" r:id="rId22"/>
    <p:sldId id="453" r:id="rId23"/>
    <p:sldId id="452" r:id="rId24"/>
    <p:sldId id="457" r:id="rId25"/>
    <p:sldId id="459" r:id="rId26"/>
    <p:sldId id="458" r:id="rId27"/>
    <p:sldId id="460" r:id="rId28"/>
    <p:sldId id="461" r:id="rId29"/>
    <p:sldId id="462" r:id="rId30"/>
    <p:sldId id="436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ora Pelunsky" initials="LP" lastIdx="14" clrIdx="0">
    <p:extLst>
      <p:ext uri="{19B8F6BF-5375-455C-9EA6-DF929625EA0E}">
        <p15:presenceInfo xmlns:p15="http://schemas.microsoft.com/office/powerpoint/2012/main" userId="S::liora.pelunsky@andersoncollege.com::5fadfa1f-1cd0-4e4c-b0b8-4068a1d0eaf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1E23"/>
    <a:srgbClr val="A21D22"/>
    <a:srgbClr val="06446C"/>
    <a:srgbClr val="BBBBBB"/>
    <a:srgbClr val="7F7E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4021FB0-C168-8FD2-2766-AB52BDC74720}" v="261" dt="2023-09-01T18:19:30.520"/>
    <p1510:client id="{AE296350-4C27-E1C1-D39C-09632C806024}" v="31" dt="2023-09-01T18:23:27.220"/>
    <p1510:client id="{DBEB8AD3-43F8-48DA-BAE7-C0E5BF51A569}" vWet="2" dt="2023-09-01T18:23:01.76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59"/>
  </p:normalViewPr>
  <p:slideViewPr>
    <p:cSldViewPr snapToGrid="0">
      <p:cViewPr varScale="1">
        <p:scale>
          <a:sx n="105" d="100"/>
          <a:sy n="105" d="100"/>
        </p:scale>
        <p:origin x="840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commentAuthors" Target="commentAuthors.xml"/><Relationship Id="rId38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363D2-56DF-4ED8-85EA-172B203A49F1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9E041-8A78-4B95-B0DE-C6721BE501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514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89907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01092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43623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91804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78129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10148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56647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9468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43205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96334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48892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732651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52491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C22E8D9-276F-A301-C994-A4B4894E8B4C}"/>
              </a:ext>
            </a:extLst>
          </p:cNvPr>
          <p:cNvSpPr txBox="1"/>
          <p:nvPr/>
        </p:nvSpPr>
        <p:spPr>
          <a:xfrm>
            <a:off x="4506012" y="3054285"/>
            <a:ext cx="677787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+mj-lt"/>
              </a:rPr>
              <a:t>INFC 215 – Infection Prevention and Control</a:t>
            </a:r>
          </a:p>
          <a:p>
            <a:r>
              <a:rPr lang="en-US" sz="3200" dirty="0">
                <a:latin typeface="+mj-lt"/>
              </a:rPr>
              <a:t>Handwashing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MRT Program </a:t>
            </a:r>
          </a:p>
        </p:txBody>
      </p:sp>
    </p:spTree>
    <p:extLst>
      <p:ext uri="{BB962C8B-B14F-4D97-AF65-F5344CB8AC3E}">
        <p14:creationId xmlns:p14="http://schemas.microsoft.com/office/powerpoint/2010/main" val="2522135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E719FE-CA84-B5C3-6102-9F47A77AA3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1.</a:t>
            </a:r>
            <a:r>
              <a:rPr lang="en-GB" altLang="en-US" dirty="0"/>
              <a:t>  Turn on water and adjust water temperature and flow.</a:t>
            </a:r>
            <a:endParaRPr lang="en-CA" dirty="0"/>
          </a:p>
        </p:txBody>
      </p:sp>
      <p:pic>
        <p:nvPicPr>
          <p:cNvPr id="4100" name="Picture 3" descr="melissa ppe dos don'ts 107">
            <a:extLst>
              <a:ext uri="{FF2B5EF4-FFF2-40B4-BE49-F238E27FC236}">
                <a16:creationId xmlns:a16="http://schemas.microsoft.com/office/drawing/2014/main" id="{0FD155D8-061E-5D11-E208-221F1D36B37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489" y="1957327"/>
            <a:ext cx="3054927" cy="4069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956532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>
            <a:extLst>
              <a:ext uri="{FF2B5EF4-FFF2-40B4-BE49-F238E27FC236}">
                <a16:creationId xmlns:a16="http://schemas.microsoft.com/office/drawing/2014/main" id="{D6E5EAFB-B28E-6D17-D7F0-66FEB1607B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1. a.  If hands are soiled turn on taps with paper towel.</a:t>
            </a:r>
          </a:p>
        </p:txBody>
      </p:sp>
      <p:pic>
        <p:nvPicPr>
          <p:cNvPr id="5124" name="Picture 3" descr="melissa ppe dos don'ts 074">
            <a:extLst>
              <a:ext uri="{FF2B5EF4-FFF2-40B4-BE49-F238E27FC236}">
                <a16:creationId xmlns:a16="http://schemas.microsoft.com/office/drawing/2014/main" id="{3F4F766B-4A21-150D-75BC-6C9DC9B934A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32150" y="1854994"/>
            <a:ext cx="5727700" cy="429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666325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>
            <a:extLst>
              <a:ext uri="{FF2B5EF4-FFF2-40B4-BE49-F238E27FC236}">
                <a16:creationId xmlns:a16="http://schemas.microsoft.com/office/drawing/2014/main" id="{5B0FF3D0-6889-3643-681F-E0B5002761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1. b. If present,  activate electronic eye.</a:t>
            </a:r>
          </a:p>
        </p:txBody>
      </p:sp>
      <p:pic>
        <p:nvPicPr>
          <p:cNvPr id="6147" name="Picture 2" descr="melissa ppe dos don'ts 071">
            <a:extLst>
              <a:ext uri="{FF2B5EF4-FFF2-40B4-BE49-F238E27FC236}">
                <a16:creationId xmlns:a16="http://schemas.microsoft.com/office/drawing/2014/main" id="{D1CCFB78-84C1-5565-F9ED-48AE9952927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194050" y="1829594"/>
            <a:ext cx="5803900" cy="434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680762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6DE0DF6-A5DE-28AA-0DE2-6F005312D2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1. c. If present, adjust the foot pedals </a:t>
            </a:r>
          </a:p>
        </p:txBody>
      </p:sp>
      <p:pic>
        <p:nvPicPr>
          <p:cNvPr id="7171" name="Picture 2" descr="melissa ppe dos don'ts 072">
            <a:extLst>
              <a:ext uri="{FF2B5EF4-FFF2-40B4-BE49-F238E27FC236}">
                <a16:creationId xmlns:a16="http://schemas.microsoft.com/office/drawing/2014/main" id="{398A8D87-7E49-69BF-4210-98D2A48C212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194050" y="1829594"/>
            <a:ext cx="5803900" cy="434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820258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>
            <a:extLst>
              <a:ext uri="{FF2B5EF4-FFF2-40B4-BE49-F238E27FC236}">
                <a16:creationId xmlns:a16="http://schemas.microsoft.com/office/drawing/2014/main" id="{D2141457-FE8B-C7FC-8BF5-CBA466AE156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/>
              <a:t>2. Wet hands with running water.</a:t>
            </a:r>
            <a:endParaRPr lang="en-US" altLang="en-US" dirty="0"/>
          </a:p>
        </p:txBody>
      </p:sp>
      <p:pic>
        <p:nvPicPr>
          <p:cNvPr id="8195" name="Picture 4" descr="melissa ppe dos don'ts 076">
            <a:extLst>
              <a:ext uri="{FF2B5EF4-FFF2-40B4-BE49-F238E27FC236}">
                <a16:creationId xmlns:a16="http://schemas.microsoft.com/office/drawing/2014/main" id="{1F708A33-C854-62E7-AA48-3790281A00D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89300" y="1937544"/>
            <a:ext cx="5613400" cy="412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03692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90772FA9-2B7B-A74F-AFC5-8E7A75FDBA5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3600" dirty="0"/>
              <a:t>3. Apply sufficient</a:t>
            </a:r>
            <a:r>
              <a:rPr lang="en-GB" altLang="en-US" sz="3600" b="1" dirty="0"/>
              <a:t> </a:t>
            </a:r>
            <a:r>
              <a:rPr lang="en-GB" altLang="en-US" sz="3600" dirty="0"/>
              <a:t>soap to obtain a lather ( 5 ml/ 1 teaspoon).</a:t>
            </a:r>
            <a:endParaRPr lang="en-US" altLang="en-US" sz="3400" dirty="0"/>
          </a:p>
        </p:txBody>
      </p:sp>
      <p:pic>
        <p:nvPicPr>
          <p:cNvPr id="9221" name="Picture 5" descr="melissa ppe dos don'ts 077">
            <a:extLst>
              <a:ext uri="{FF2B5EF4-FFF2-40B4-BE49-F238E27FC236}">
                <a16:creationId xmlns:a16="http://schemas.microsoft.com/office/drawing/2014/main" id="{4E684A48-EBBE-AB27-43CA-0734020E354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89300" y="1905794"/>
            <a:ext cx="5613400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951313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D13558-5FEA-8EC3-698A-325808B8EC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4. Start Timing</a:t>
            </a:r>
            <a:endParaRPr lang="en-CA" dirty="0"/>
          </a:p>
        </p:txBody>
      </p:sp>
      <p:pic>
        <p:nvPicPr>
          <p:cNvPr id="10244" name="Picture 4" descr="melissa ppe dos don'ts 110">
            <a:extLst>
              <a:ext uri="{FF2B5EF4-FFF2-40B4-BE49-F238E27FC236}">
                <a16:creationId xmlns:a16="http://schemas.microsoft.com/office/drawing/2014/main" id="{1BBC8676-C08E-EC52-E45E-1B1B903296D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77909" y="2021300"/>
            <a:ext cx="2668385" cy="1999211"/>
          </a:xfrm>
          <a:noFill/>
        </p:spPr>
      </p:pic>
      <p:pic>
        <p:nvPicPr>
          <p:cNvPr id="10245" name="Picture 5" descr="melissa more ppe apr 3 2009 007">
            <a:extLst>
              <a:ext uri="{FF2B5EF4-FFF2-40B4-BE49-F238E27FC236}">
                <a16:creationId xmlns:a16="http://schemas.microsoft.com/office/drawing/2014/main" id="{BC461334-8D30-FA23-A033-03761440A6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7325" y="4197285"/>
            <a:ext cx="2967037" cy="222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Content Placeholder 5">
            <a:extLst>
              <a:ext uri="{FF2B5EF4-FFF2-40B4-BE49-F238E27FC236}">
                <a16:creationId xmlns:a16="http://schemas.microsoft.com/office/drawing/2014/main" id="{A6167800-18F3-0E9C-A3D1-8CCE77598646}"/>
              </a:ext>
            </a:extLst>
          </p:cNvPr>
          <p:cNvSpPr txBox="1">
            <a:spLocks/>
          </p:cNvSpPr>
          <p:nvPr/>
        </p:nvSpPr>
        <p:spPr>
          <a:xfrm>
            <a:off x="6198860" y="2403049"/>
            <a:ext cx="3924300" cy="4267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q"/>
            </a:pPr>
            <a:r>
              <a:rPr lang="en-US" altLang="en-US" dirty="0"/>
              <a:t> Sing your favorite song; recite alphabet</a:t>
            </a:r>
          </a:p>
          <a:p>
            <a:pPr>
              <a:buFont typeface="Wingdings" panose="05000000000000000000" pitchFamily="2" charset="2"/>
              <a:buChar char="q"/>
            </a:pPr>
            <a:endParaRPr lang="en-US" altLang="en-US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altLang="en-US" dirty="0"/>
              <a:t>15 - 20 seconds</a:t>
            </a:r>
          </a:p>
        </p:txBody>
      </p:sp>
    </p:spTree>
    <p:extLst>
      <p:ext uri="{BB962C8B-B14F-4D97-AF65-F5344CB8AC3E}">
        <p14:creationId xmlns:p14="http://schemas.microsoft.com/office/powerpoint/2010/main" val="16480872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4CC7A73A-27EC-9BB9-9178-83B953A1D0C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/>
              <a:t>5. Rub nails of one hand into soap.</a:t>
            </a:r>
            <a:endParaRPr lang="en-US" altLang="en-US" dirty="0"/>
          </a:p>
        </p:txBody>
      </p:sp>
      <p:pic>
        <p:nvPicPr>
          <p:cNvPr id="11268" name="Picture 4" descr="melissa ppe dos don'ts 078">
            <a:extLst>
              <a:ext uri="{FF2B5EF4-FFF2-40B4-BE49-F238E27FC236}">
                <a16:creationId xmlns:a16="http://schemas.microsoft.com/office/drawing/2014/main" id="{B77B4010-8094-E430-7F64-855273C3041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21050" y="1912144"/>
            <a:ext cx="5549900" cy="417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846876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9F62221A-3DCF-2412-54DC-9BAE7075BAA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6. Dump soap into opposite palm.</a:t>
            </a:r>
          </a:p>
        </p:txBody>
      </p:sp>
      <p:pic>
        <p:nvPicPr>
          <p:cNvPr id="12292" name="Picture 4" descr="melissa ppe dos don'ts 080">
            <a:extLst>
              <a:ext uri="{FF2B5EF4-FFF2-40B4-BE49-F238E27FC236}">
                <a16:creationId xmlns:a16="http://schemas.microsoft.com/office/drawing/2014/main" id="{887C3D46-66E5-0146-1E2C-87317AE77A6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08350" y="1905794"/>
            <a:ext cx="5575300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123609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4BFA3C89-EDF9-4C22-3E17-3ACA8639BED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600" dirty="0"/>
              <a:t>7. Rub nails of other hand in to soap. </a:t>
            </a:r>
            <a:endParaRPr lang="en-US" altLang="en-US" sz="3400" b="1" dirty="0"/>
          </a:p>
        </p:txBody>
      </p:sp>
      <p:pic>
        <p:nvPicPr>
          <p:cNvPr id="13316" name="Picture 4" descr="melissa ppe dos don'ts 081">
            <a:extLst>
              <a:ext uri="{FF2B5EF4-FFF2-40B4-BE49-F238E27FC236}">
                <a16:creationId xmlns:a16="http://schemas.microsoft.com/office/drawing/2014/main" id="{44565C4C-5EE6-D1D3-F5B1-8158A089992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13150" y="1943894"/>
            <a:ext cx="49657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38462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6948E83A-5D80-ABB3-C92F-BD6E58CD18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/>
              <a:t>8.  Rub palms together.</a:t>
            </a:r>
            <a:endParaRPr lang="en-US" altLang="en-US" dirty="0"/>
          </a:p>
        </p:txBody>
      </p:sp>
      <p:pic>
        <p:nvPicPr>
          <p:cNvPr id="14339" name="Picture 3" descr="melissa ppe dos don'ts 082">
            <a:extLst>
              <a:ext uri="{FF2B5EF4-FFF2-40B4-BE49-F238E27FC236}">
                <a16:creationId xmlns:a16="http://schemas.microsoft.com/office/drawing/2014/main" id="{DCED9B42-DEA1-7FCC-42F6-65EF2B5FCA5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81400" y="2121694"/>
            <a:ext cx="5029200" cy="375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02015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:a16="http://schemas.microsoft.com/office/drawing/2014/main" id="{E3FE744B-1331-587F-69D2-CC4DF38EB4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9. Rub each finger. </a:t>
            </a:r>
            <a:endParaRPr lang="en-US" altLang="en-US" dirty="0"/>
          </a:p>
        </p:txBody>
      </p:sp>
      <p:pic>
        <p:nvPicPr>
          <p:cNvPr id="15364" name="Picture 5" descr="melissa ppe dos don'ts 084">
            <a:extLst>
              <a:ext uri="{FF2B5EF4-FFF2-40B4-BE49-F238E27FC236}">
                <a16:creationId xmlns:a16="http://schemas.microsoft.com/office/drawing/2014/main" id="{87F99EF6-920F-0E2D-CBC2-CC03BD05FDA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7926" y="2335107"/>
            <a:ext cx="4260273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Content Placeholder 6">
            <a:extLst>
              <a:ext uri="{FF2B5EF4-FFF2-40B4-BE49-F238E27FC236}">
                <a16:creationId xmlns:a16="http://schemas.microsoft.com/office/drawing/2014/main" id="{1007E2EF-B959-3A34-FF1E-03CD86B5BF1D}"/>
              </a:ext>
            </a:extLst>
          </p:cNvPr>
          <p:cNvSpPr txBox="1">
            <a:spLocks/>
          </p:cNvSpPr>
          <p:nvPr/>
        </p:nvSpPr>
        <p:spPr>
          <a:xfrm>
            <a:off x="6096000" y="2335107"/>
            <a:ext cx="4041775" cy="39512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en-US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altLang="en-US" dirty="0"/>
              <a:t>Work left to right in an organized manner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en-US" dirty="0"/>
              <a:t>Start with little finger on left hand </a:t>
            </a:r>
          </a:p>
        </p:txBody>
      </p:sp>
    </p:spTree>
    <p:extLst>
      <p:ext uri="{BB962C8B-B14F-4D97-AF65-F5344CB8AC3E}">
        <p14:creationId xmlns:p14="http://schemas.microsoft.com/office/powerpoint/2010/main" val="2724671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CCC57D-C616-D14D-4F8C-5C66665D35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9. b . Ring finger, middle finger, index finger.</a:t>
            </a:r>
            <a:endParaRPr lang="en-CA" dirty="0"/>
          </a:p>
        </p:txBody>
      </p:sp>
      <p:pic>
        <p:nvPicPr>
          <p:cNvPr id="16387" name="Picture 2" descr="melissa ppe dos don'ts 085">
            <a:extLst>
              <a:ext uri="{FF2B5EF4-FFF2-40B4-BE49-F238E27FC236}">
                <a16:creationId xmlns:a16="http://schemas.microsoft.com/office/drawing/2014/main" id="{05548AF3-2B91-59E6-98F3-BFC4D9FFCDE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338770"/>
            <a:ext cx="3197306" cy="240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Picture 3">
            <a:extLst>
              <a:ext uri="{FF2B5EF4-FFF2-40B4-BE49-F238E27FC236}">
                <a16:creationId xmlns:a16="http://schemas.microsoft.com/office/drawing/2014/main" id="{961D4224-5954-A90C-B01F-48F7AAA476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5820" y="2338770"/>
            <a:ext cx="3207045" cy="240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4" descr="melissa ppe dos don'ts 087">
            <a:extLst>
              <a:ext uri="{FF2B5EF4-FFF2-40B4-BE49-F238E27FC236}">
                <a16:creationId xmlns:a16="http://schemas.microsoft.com/office/drawing/2014/main" id="{333CD401-E674-26FF-A4FB-30159521E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4523" y="2338769"/>
            <a:ext cx="3198322" cy="240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753743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C290A3A8-11B2-6618-99E8-F63A5C3444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en-US" altLang="en-US" dirty="0"/>
            </a:br>
            <a:r>
              <a:rPr lang="en-GB" altLang="en-US" dirty="0"/>
              <a:t> 9. c. Don’t forget your thumb. </a:t>
            </a:r>
            <a:endParaRPr lang="en-US" altLang="en-US" dirty="0"/>
          </a:p>
        </p:txBody>
      </p:sp>
      <p:pic>
        <p:nvPicPr>
          <p:cNvPr id="17411" name="Picture 3" descr="melissa ppe dos don'ts 088">
            <a:extLst>
              <a:ext uri="{FF2B5EF4-FFF2-40B4-BE49-F238E27FC236}">
                <a16:creationId xmlns:a16="http://schemas.microsoft.com/office/drawing/2014/main" id="{EFDFFBD8-4820-CBED-7CEB-364B9CA35FE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52800" y="1943894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11714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id="{9E5A04B4-19C8-6330-0A80-48A7FC7C4A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10. Then do the fingers of the right hand.</a:t>
            </a:r>
            <a:endParaRPr lang="en-US" altLang="en-US" dirty="0"/>
          </a:p>
        </p:txBody>
      </p:sp>
      <p:pic>
        <p:nvPicPr>
          <p:cNvPr id="18436" name="Picture 3" descr="melissa ppe dos don'ts 090">
            <a:extLst>
              <a:ext uri="{FF2B5EF4-FFF2-40B4-BE49-F238E27FC236}">
                <a16:creationId xmlns:a16="http://schemas.microsoft.com/office/drawing/2014/main" id="{8E36D49F-2147-660D-B337-E7D3E2DA402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8081" y="2363901"/>
            <a:ext cx="4081549" cy="3067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Content Placeholder 3">
            <a:extLst>
              <a:ext uri="{FF2B5EF4-FFF2-40B4-BE49-F238E27FC236}">
                <a16:creationId xmlns:a16="http://schemas.microsoft.com/office/drawing/2014/main" id="{62E8F7E3-F0D8-CAE0-C2F7-78CE1F8F49D6}"/>
              </a:ext>
            </a:extLst>
          </p:cNvPr>
          <p:cNvSpPr txBox="1">
            <a:spLocks/>
          </p:cNvSpPr>
          <p:nvPr/>
        </p:nvSpPr>
        <p:spPr>
          <a:xfrm>
            <a:off x="6096000" y="2590800"/>
            <a:ext cx="3924300" cy="4267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q"/>
            </a:pPr>
            <a:r>
              <a:rPr lang="en-GB" altLang="en-US" dirty="0"/>
              <a:t>Start with the thumb</a:t>
            </a:r>
            <a:endParaRPr lang="en-US" altLang="en-US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altLang="en-US" dirty="0"/>
              <a:t>Thumbs are the most often forgotten digit when handwashing </a:t>
            </a:r>
          </a:p>
        </p:txBody>
      </p:sp>
    </p:spTree>
    <p:extLst>
      <p:ext uri="{BB962C8B-B14F-4D97-AF65-F5344CB8AC3E}">
        <p14:creationId xmlns:p14="http://schemas.microsoft.com/office/powerpoint/2010/main" val="36709393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>
            <a:extLst>
              <a:ext uri="{FF2B5EF4-FFF2-40B4-BE49-F238E27FC236}">
                <a16:creationId xmlns:a16="http://schemas.microsoft.com/office/drawing/2014/main" id="{B9D16BD1-9BDF-221A-8337-239B4D92F9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10. b. Continue rubbing other fingers in order.</a:t>
            </a:r>
          </a:p>
        </p:txBody>
      </p:sp>
      <p:pic>
        <p:nvPicPr>
          <p:cNvPr id="19459" name="Picture 2" descr="melissa ppe dos don'ts 091">
            <a:extLst>
              <a:ext uri="{FF2B5EF4-FFF2-40B4-BE49-F238E27FC236}">
                <a16:creationId xmlns:a16="http://schemas.microsoft.com/office/drawing/2014/main" id="{6045D92B-28FA-E9D3-2005-D874BE1E340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1" y="2818914"/>
            <a:ext cx="2813858" cy="21155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0" name="Picture 3" descr="melissa ppe dos don'ts 092">
            <a:extLst>
              <a:ext uri="{FF2B5EF4-FFF2-40B4-BE49-F238E27FC236}">
                <a16:creationId xmlns:a16="http://schemas.microsoft.com/office/drawing/2014/main" id="{6550E0F8-FA29-1459-A8E0-C6205F6C5A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0731" y="2818914"/>
            <a:ext cx="2816658" cy="21155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4" descr="melissa ppe dos don'ts 093">
            <a:extLst>
              <a:ext uri="{FF2B5EF4-FFF2-40B4-BE49-F238E27FC236}">
                <a16:creationId xmlns:a16="http://schemas.microsoft.com/office/drawing/2014/main" id="{56880218-8B06-A41E-2555-C8971AF3D8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5055" y="2818914"/>
            <a:ext cx="2806371" cy="21084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Picture 5" descr="melissa ppe dos don'ts 094">
            <a:extLst>
              <a:ext uri="{FF2B5EF4-FFF2-40B4-BE49-F238E27FC236}">
                <a16:creationId xmlns:a16="http://schemas.microsoft.com/office/drawing/2014/main" id="{2BBF81EB-A32C-AC3B-3DF4-DEB8D52D11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9092" y="2818914"/>
            <a:ext cx="2763838" cy="2076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11024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id="{59E671F6-BA78-38E3-5D6A-214B9DF4C1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11.  Rub sides of hands. </a:t>
            </a:r>
            <a:endParaRPr lang="en-US" altLang="en-US" dirty="0"/>
          </a:p>
        </p:txBody>
      </p:sp>
      <p:pic>
        <p:nvPicPr>
          <p:cNvPr id="20483" name="Picture 3" descr="melissa ppe dos don'ts 096">
            <a:extLst>
              <a:ext uri="{FF2B5EF4-FFF2-40B4-BE49-F238E27FC236}">
                <a16:creationId xmlns:a16="http://schemas.microsoft.com/office/drawing/2014/main" id="{0CA7F61A-4C6F-C698-012E-27E4AFAAD2F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22650" y="1994694"/>
            <a:ext cx="5346700" cy="401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446202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Picture 3" descr="melissa ppe dos don'ts 098">
            <a:extLst>
              <a:ext uri="{FF2B5EF4-FFF2-40B4-BE49-F238E27FC236}">
                <a16:creationId xmlns:a16="http://schemas.microsoft.com/office/drawing/2014/main" id="{9BA3B498-C3B0-4B4D-F4B0-EFCE7C397D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8362" y="1950295"/>
            <a:ext cx="5459674" cy="4101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6" name="Title 1">
            <a:extLst>
              <a:ext uri="{FF2B5EF4-FFF2-40B4-BE49-F238E27FC236}">
                <a16:creationId xmlns:a16="http://schemas.microsoft.com/office/drawing/2014/main" id="{78DF4BED-90D6-2CF8-0749-2F70D15DB7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12. Rub back of hands. </a:t>
            </a: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8796148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>
            <a:extLst>
              <a:ext uri="{FF2B5EF4-FFF2-40B4-BE49-F238E27FC236}">
                <a16:creationId xmlns:a16="http://schemas.microsoft.com/office/drawing/2014/main" id="{E03C291F-08CA-EE67-F4C7-9CE0F9F1B5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13.  Rub between fingers.</a:t>
            </a:r>
            <a:endParaRPr lang="en-US" altLang="en-US" dirty="0"/>
          </a:p>
        </p:txBody>
      </p:sp>
      <p:pic>
        <p:nvPicPr>
          <p:cNvPr id="22531" name="Picture 3" descr="melissa ppe dos don'ts 083">
            <a:extLst>
              <a:ext uri="{FF2B5EF4-FFF2-40B4-BE49-F238E27FC236}">
                <a16:creationId xmlns:a16="http://schemas.microsoft.com/office/drawing/2014/main" id="{0502CE37-9829-2ADE-C90C-5431A896AF1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733800" y="2229644"/>
            <a:ext cx="4724400" cy="354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9337677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>
            <a:extLst>
              <a:ext uri="{FF2B5EF4-FFF2-40B4-BE49-F238E27FC236}">
                <a16:creationId xmlns:a16="http://schemas.microsoft.com/office/drawing/2014/main" id="{0EDE4136-5010-B630-FF9B-7881D0A21F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14.  Rub wrists.</a:t>
            </a:r>
            <a:endParaRPr lang="en-US" altLang="en-US"/>
          </a:p>
        </p:txBody>
      </p:sp>
      <p:pic>
        <p:nvPicPr>
          <p:cNvPr id="23555" name="Picture 3" descr="melissa ppe dos don'ts 097">
            <a:extLst>
              <a:ext uri="{FF2B5EF4-FFF2-40B4-BE49-F238E27FC236}">
                <a16:creationId xmlns:a16="http://schemas.microsoft.com/office/drawing/2014/main" id="{DB665684-5749-4EBB-A868-CC618921E54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00450" y="2128044"/>
            <a:ext cx="4991100" cy="374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6478954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>
            <a:extLst>
              <a:ext uri="{FF2B5EF4-FFF2-40B4-BE49-F238E27FC236}">
                <a16:creationId xmlns:a16="http://schemas.microsoft.com/office/drawing/2014/main" id="{0FA0271A-0A18-5828-415F-24FB2C0802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15. During this procedure:</a:t>
            </a:r>
            <a:endParaRPr lang="en-US" altLang="en-US" dirty="0"/>
          </a:p>
        </p:txBody>
      </p:sp>
      <p:pic>
        <p:nvPicPr>
          <p:cNvPr id="24580" name="Picture 3" descr="melissa ppe dos don'ts 101">
            <a:extLst>
              <a:ext uri="{FF2B5EF4-FFF2-40B4-BE49-F238E27FC236}">
                <a16:creationId xmlns:a16="http://schemas.microsoft.com/office/drawing/2014/main" id="{E50E3D78-27AB-7A65-2099-CECB6A74A03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286" y="2029851"/>
            <a:ext cx="4922961" cy="3699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Content Placeholder 5">
            <a:extLst>
              <a:ext uri="{FF2B5EF4-FFF2-40B4-BE49-F238E27FC236}">
                <a16:creationId xmlns:a16="http://schemas.microsoft.com/office/drawing/2014/main" id="{FA2F6E9A-309A-C34D-851B-F243A54607F4}"/>
              </a:ext>
            </a:extLst>
          </p:cNvPr>
          <p:cNvSpPr txBox="1">
            <a:spLocks/>
          </p:cNvSpPr>
          <p:nvPr/>
        </p:nvSpPr>
        <p:spPr>
          <a:xfrm>
            <a:off x="6311755" y="2269143"/>
            <a:ext cx="4041775" cy="39512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altLang="en-US" dirty="0"/>
          </a:p>
          <a:p>
            <a:pPr>
              <a:buFont typeface="Wingdings" panose="05000000000000000000" pitchFamily="2" charset="2"/>
              <a:buChar char="q"/>
            </a:pPr>
            <a:r>
              <a:rPr lang="en-GB" altLang="en-US" dirty="0"/>
              <a:t>Keep the hands and forearms at elbow level or below and hands pointed down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altLang="en-US" dirty="0"/>
              <a:t>Not under running water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66147075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>
            <a:extLst>
              <a:ext uri="{FF2B5EF4-FFF2-40B4-BE49-F238E27FC236}">
                <a16:creationId xmlns:a16="http://schemas.microsoft.com/office/drawing/2014/main" id="{8BAF6B6B-FEB0-4359-106B-DB0CF622DB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16. Stop timing - @ approximately  15- 20 seconds. </a:t>
            </a:r>
            <a:endParaRPr lang="en-US" altLang="en-US"/>
          </a:p>
        </p:txBody>
      </p:sp>
      <p:pic>
        <p:nvPicPr>
          <p:cNvPr id="25603" name="Picture 4" descr="melissa more ppe apr 3 2009 008">
            <a:extLst>
              <a:ext uri="{FF2B5EF4-FFF2-40B4-BE49-F238E27FC236}">
                <a16:creationId xmlns:a16="http://schemas.microsoft.com/office/drawing/2014/main" id="{8873564E-840E-2B2D-31C0-F7F70F9E71B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193389" y="1825625"/>
            <a:ext cx="5805221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064815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>
            <a:extLst>
              <a:ext uri="{FF2B5EF4-FFF2-40B4-BE49-F238E27FC236}">
                <a16:creationId xmlns:a16="http://schemas.microsoft.com/office/drawing/2014/main" id="{2EB63A5E-94D3-BA6E-B6B6-98D5C97706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17. Lower hands and rinse.</a:t>
            </a:r>
            <a:endParaRPr lang="en-US" altLang="en-US" dirty="0"/>
          </a:p>
        </p:txBody>
      </p:sp>
      <p:pic>
        <p:nvPicPr>
          <p:cNvPr id="26629" name="Picture 3" descr="melissa ppe dos don'ts 100">
            <a:extLst>
              <a:ext uri="{FF2B5EF4-FFF2-40B4-BE49-F238E27FC236}">
                <a16:creationId xmlns:a16="http://schemas.microsoft.com/office/drawing/2014/main" id="{59CC0316-7E3F-B6DA-113F-CF0C437A7E5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7413" y="2394837"/>
            <a:ext cx="4930839" cy="370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8" name="Content Placeholder 9">
            <a:extLst>
              <a:ext uri="{FF2B5EF4-FFF2-40B4-BE49-F238E27FC236}">
                <a16:creationId xmlns:a16="http://schemas.microsoft.com/office/drawing/2014/main" id="{CDEF3471-5C67-FB9E-FCFE-2014B08BEDF3}"/>
              </a:ext>
            </a:extLst>
          </p:cNvPr>
          <p:cNvSpPr txBox="1">
            <a:spLocks/>
          </p:cNvSpPr>
          <p:nvPr/>
        </p:nvSpPr>
        <p:spPr>
          <a:xfrm>
            <a:off x="6613640" y="2113168"/>
            <a:ext cx="3924300" cy="4267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altLang="en-US" dirty="0"/>
          </a:p>
          <a:p>
            <a:endParaRPr lang="en-GB" altLang="en-US" dirty="0"/>
          </a:p>
          <a:p>
            <a:pPr>
              <a:buFont typeface="Wingdings" panose="05000000000000000000" pitchFamily="2" charset="2"/>
              <a:buChar char="q"/>
            </a:pPr>
            <a:r>
              <a:rPr lang="en-GB" altLang="en-US" dirty="0"/>
              <a:t>Hold under the running water so that the water  flows from the wrists to the fingertips</a:t>
            </a:r>
            <a:endParaRPr lang="en-US" altLang="en-US" dirty="0"/>
          </a:p>
          <a:p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83181332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>
            <a:extLst>
              <a:ext uri="{FF2B5EF4-FFF2-40B4-BE49-F238E27FC236}">
                <a16:creationId xmlns:a16="http://schemas.microsoft.com/office/drawing/2014/main" id="{F1441403-A294-D0BB-CD26-7C83855EB7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18 . Dry hands and forearms with paper towels.</a:t>
            </a:r>
            <a:endParaRPr lang="en-US" altLang="en-US" dirty="0"/>
          </a:p>
        </p:txBody>
      </p:sp>
      <p:pic>
        <p:nvPicPr>
          <p:cNvPr id="27651" name="Picture 3" descr="melissa ppe dos don'ts 103">
            <a:extLst>
              <a:ext uri="{FF2B5EF4-FFF2-40B4-BE49-F238E27FC236}">
                <a16:creationId xmlns:a16="http://schemas.microsoft.com/office/drawing/2014/main" id="{80B20A45-D693-52D9-BE8D-FE27F9A5960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24300" y="2375694"/>
            <a:ext cx="4343400" cy="325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5392907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>
            <a:extLst>
              <a:ext uri="{FF2B5EF4-FFF2-40B4-BE49-F238E27FC236}">
                <a16:creationId xmlns:a16="http://schemas.microsoft.com/office/drawing/2014/main" id="{F9B7D5B9-8F25-2731-B13D-580B512ADD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19. Protect hands from any contamination on the taps.</a:t>
            </a:r>
            <a:endParaRPr lang="en-US" altLang="en-US" dirty="0"/>
          </a:p>
        </p:txBody>
      </p:sp>
      <p:pic>
        <p:nvPicPr>
          <p:cNvPr id="28679" name="Picture 4" descr="melissa ppe dos don'ts 104">
            <a:extLst>
              <a:ext uri="{FF2B5EF4-FFF2-40B4-BE49-F238E27FC236}">
                <a16:creationId xmlns:a16="http://schemas.microsoft.com/office/drawing/2014/main" id="{9A59652C-233B-1AB8-1E0D-09FD5EA671D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11650" y="2661444"/>
            <a:ext cx="3568700" cy="267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9324173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F366F036-9E2A-49F6-BC92-A5C0DB32A81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531"/>
            <a:ext cx="12192000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C3963D65-8F2B-71AC-2686-1E0115E9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2857498"/>
            <a:ext cx="9144000" cy="109394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>
                <a:solidFill>
                  <a:srgbClr val="FFFFFF"/>
                </a:solidFill>
                <a:latin typeface="Futura PT Demi" panose="020B0702020204020303" pitchFamily="34" charset="0"/>
              </a:rPr>
              <a:t>QUESTIONS?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7D14585-CACF-C2E9-4A68-A6B77554498B}"/>
              </a:ext>
            </a:extLst>
          </p:cNvPr>
          <p:cNvSpPr/>
          <p:nvPr/>
        </p:nvSpPr>
        <p:spPr>
          <a:xfrm>
            <a:off x="1998785" y="2684584"/>
            <a:ext cx="8194430" cy="148883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4807261-CEDA-413D-B5D0-7F56FCFB1B3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7F8F98D-FBAA-4105-85D8-282E14068585}">
  <ds:schemaRefs>
    <ds:schemaRef ds:uri="b859bac5-f8e7-4332-87d7-6acb10f197c4"/>
    <ds:schemaRef ds:uri="e39b2e7b-4903-47ff-bd4b-8d2fa0c4d256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http://purl.org/dc/dcmitype/"/>
    <ds:schemaRef ds:uri="http://schemas.openxmlformats.org/package/2006/metadata/core-properties"/>
    <ds:schemaRef ds:uri="http://purl.org/dc/terms/"/>
    <ds:schemaRef ds:uri="http://purl.org/dc/elements/1.1/"/>
    <ds:schemaRef ds:uri="d1eb5d66-d4e4-42da-91aa-35af032cfe67"/>
    <ds:schemaRef ds:uri="c80233df-ff72-4ed0-8be6-81c0672dcf15"/>
  </ds:schemaRefs>
</ds:datastoreItem>
</file>

<file path=customXml/itemProps3.xml><?xml version="1.0" encoding="utf-8"?>
<ds:datastoreItem xmlns:ds="http://schemas.openxmlformats.org/officeDocument/2006/customXml" ds:itemID="{B8C5489E-87E3-4684-B2F3-6D56E1B60BAA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16</TotalTime>
  <Words>320</Words>
  <Application>Microsoft Macintosh PowerPoint</Application>
  <PresentationFormat>Widescreen</PresentationFormat>
  <Paragraphs>46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3" baseType="lpstr">
      <vt:lpstr>Arial</vt:lpstr>
      <vt:lpstr>Calibri</vt:lpstr>
      <vt:lpstr>Calibri Light</vt:lpstr>
      <vt:lpstr>Futura PT Demi</vt:lpstr>
      <vt:lpstr>Wingdings</vt:lpstr>
      <vt:lpstr>Office 2013 - 2022 Theme</vt:lpstr>
      <vt:lpstr>PowerPoint Presentation</vt:lpstr>
      <vt:lpstr>1.  Turn on water and adjust water temperature and flow.</vt:lpstr>
      <vt:lpstr>1. a.  If hands are soiled turn on taps with paper towel.</vt:lpstr>
      <vt:lpstr>1. b. If present,  activate electronic eye.</vt:lpstr>
      <vt:lpstr>1. c. If present, adjust the foot pedals </vt:lpstr>
      <vt:lpstr>2. Wet hands with running water.</vt:lpstr>
      <vt:lpstr>3. Apply sufficient soap to obtain a lather ( 5 ml/ 1 teaspoon).</vt:lpstr>
      <vt:lpstr>4. Start Timing</vt:lpstr>
      <vt:lpstr>5. Rub nails of one hand into soap.</vt:lpstr>
      <vt:lpstr>6. Dump soap into opposite palm.</vt:lpstr>
      <vt:lpstr>7. Rub nails of other hand in to soap. </vt:lpstr>
      <vt:lpstr>8.  Rub palms together.</vt:lpstr>
      <vt:lpstr>9. Rub each finger. </vt:lpstr>
      <vt:lpstr>9. b . Ring finger, middle finger, index finger.</vt:lpstr>
      <vt:lpstr>  9. c. Don’t forget your thumb. </vt:lpstr>
      <vt:lpstr>10. Then do the fingers of the right hand.</vt:lpstr>
      <vt:lpstr>10. b. Continue rubbing other fingers in order.</vt:lpstr>
      <vt:lpstr>11.  Rub sides of hands. </vt:lpstr>
      <vt:lpstr>12. Rub back of hands. </vt:lpstr>
      <vt:lpstr>13.  Rub between fingers.</vt:lpstr>
      <vt:lpstr>14.  Rub wrists.</vt:lpstr>
      <vt:lpstr>15. During this procedure:</vt:lpstr>
      <vt:lpstr>16. Stop timing - @ approximately  15- 20 seconds. </vt:lpstr>
      <vt:lpstr>17. Lower hands and rinse.</vt:lpstr>
      <vt:lpstr>18 . Dry hands and forearms with paper towels.</vt:lpstr>
      <vt:lpstr>19. Protect hands from any contamination on the taps.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Galyna Vavryniuk | Anderson College | Downtown</dc:creator>
  <cp:lastModifiedBy>Azeezah Jafry</cp:lastModifiedBy>
  <cp:revision>10</cp:revision>
  <dcterms:created xsi:type="dcterms:W3CDTF">2020-02-19T20:43:13Z</dcterms:created>
  <dcterms:modified xsi:type="dcterms:W3CDTF">2025-02-04T21:47:13Z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</Properties>
</file>