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5" r:id="rId2"/>
  </p:sldMasterIdLst>
  <p:sldIdLst>
    <p:sldId id="273" r:id="rId3"/>
    <p:sldId id="256" r:id="rId4"/>
    <p:sldId id="257" r:id="rId5"/>
    <p:sldId id="258" r:id="rId6"/>
    <p:sldId id="259" r:id="rId7"/>
    <p:sldId id="260" r:id="rId8"/>
    <p:sldId id="275" r:id="rId9"/>
    <p:sldId id="262" r:id="rId10"/>
    <p:sldId id="264" r:id="rId11"/>
    <p:sldId id="263" r:id="rId12"/>
    <p:sldId id="267" r:id="rId13"/>
    <p:sldId id="265" r:id="rId14"/>
    <p:sldId id="268" r:id="rId15"/>
    <p:sldId id="269" r:id="rId16"/>
    <p:sldId id="270" r:id="rId17"/>
    <p:sldId id="271" r:id="rId18"/>
    <p:sldId id="272" r:id="rId19"/>
    <p:sldId id="43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EE29FF-41AB-E72D-6C9B-2D62E2FD07DE}" v="6" dt="2022-10-31T18:01:01.467"/>
    <p1510:client id="{2B248894-3C62-762B-3418-68359D91702B}" v="58" dt="2022-11-14T15:38:36.376"/>
    <p1510:client id="{42E20D1C-B47E-8A74-2C77-36EBEC157C69}" v="1" dt="2022-11-07T16:45:24.367"/>
    <p1510:client id="{774148DE-C7AA-406B-BAD9-61CC699DE4DB}" v="321" dt="2022-10-31T17:46:10.317"/>
    <p1510:client id="{9C4AE448-621D-9B7A-4BEB-3B30EACD85F5}" v="9" dt="2022-11-21T16:39:28.404"/>
    <p1510:client id="{C4D83919-A827-46D9-A984-A6FB0741C0A9}" v="402" dt="2022-10-31T17:25:24.260"/>
    <p1510:client id="{C76BF18C-CC88-E53B-0521-E7E7936AB67B}" v="1" dt="2022-11-14T16:52:33.2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293"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dgm:fillClrLst>
    <dgm:linClrLst meth="repeat">
      <a:schemeClr val="lt1">
        <a:alpha val="0"/>
      </a:schemeClr>
    </dgm:linClrLst>
    <dgm:effectClrLst/>
    <dgm:txLinClrLst/>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349DF2-F3A5-4D2C-AE22-63864E58AFC8}" type="doc">
      <dgm:prSet loTypeId="urn:microsoft.com/office/officeart/2005/8/layout/vProcess5" loCatId="process" qsTypeId="urn:microsoft.com/office/officeart/2005/8/quickstyle/simple5" qsCatId="simple" csTypeId="urn:microsoft.com/office/officeart/2005/8/colors/colorful5" csCatId="colorful" phldr="1"/>
      <dgm:spPr/>
      <dgm:t>
        <a:bodyPr/>
        <a:lstStyle/>
        <a:p>
          <a:endParaRPr lang="en-US"/>
        </a:p>
      </dgm:t>
    </dgm:pt>
    <dgm:pt modelId="{83D2FBBB-1CD3-4369-B498-731153B9C025}">
      <dgm:prSet/>
      <dgm:spPr/>
      <dgm:t>
        <a:bodyPr/>
        <a:lstStyle/>
        <a:p>
          <a:r>
            <a:rPr lang="en-US"/>
            <a:t>•Describe the Bloodborne Pathogens Standard.</a:t>
          </a:r>
        </a:p>
      </dgm:t>
    </dgm:pt>
    <dgm:pt modelId="{3416CCA0-E796-48E8-A3A5-55F60F54A464}" type="parTrans" cxnId="{B0FB8EC5-AB36-406C-B002-624F47028956}">
      <dgm:prSet/>
      <dgm:spPr/>
      <dgm:t>
        <a:bodyPr/>
        <a:lstStyle/>
        <a:p>
          <a:endParaRPr lang="en-US"/>
        </a:p>
      </dgm:t>
    </dgm:pt>
    <dgm:pt modelId="{0627DFBA-7EAA-48F7-8EFB-AEFDCEF29CEB}" type="sibTrans" cxnId="{B0FB8EC5-AB36-406C-B002-624F47028956}">
      <dgm:prSet/>
      <dgm:spPr/>
      <dgm:t>
        <a:bodyPr/>
        <a:lstStyle/>
        <a:p>
          <a:endParaRPr lang="en-US"/>
        </a:p>
      </dgm:t>
    </dgm:pt>
    <dgm:pt modelId="{3A5BFC95-9360-4D94-9710-198509F539F3}">
      <dgm:prSet/>
      <dgm:spPr/>
      <dgm:t>
        <a:bodyPr/>
        <a:lstStyle/>
        <a:p>
          <a:r>
            <a:rPr lang="en-US"/>
            <a:t>•Discuss autoimmune disorders caused by blood-borne      pathogens.</a:t>
          </a:r>
        </a:p>
      </dgm:t>
    </dgm:pt>
    <dgm:pt modelId="{0285543C-F98F-49FF-B2C8-4564377CACCF}" type="parTrans" cxnId="{3B9B2B71-EBA9-4696-96EF-6E7FEFAF848D}">
      <dgm:prSet/>
      <dgm:spPr/>
      <dgm:t>
        <a:bodyPr/>
        <a:lstStyle/>
        <a:p>
          <a:endParaRPr lang="en-US"/>
        </a:p>
      </dgm:t>
    </dgm:pt>
    <dgm:pt modelId="{552FC9B9-E99F-4D4E-82CF-AC521609B863}" type="sibTrans" cxnId="{3B9B2B71-EBA9-4696-96EF-6E7FEFAF848D}">
      <dgm:prSet/>
      <dgm:spPr/>
      <dgm:t>
        <a:bodyPr/>
        <a:lstStyle/>
        <a:p>
          <a:endParaRPr lang="en-US"/>
        </a:p>
      </dgm:t>
    </dgm:pt>
    <dgm:pt modelId="{BAD8D2FF-9E9E-4F81-AF8F-71577DD062C8}">
      <dgm:prSet/>
      <dgm:spPr/>
      <dgm:t>
        <a:bodyPr/>
        <a:lstStyle/>
        <a:p>
          <a:r>
            <a:rPr lang="en-US"/>
            <a:t>•Outline the principles of infection control.</a:t>
          </a:r>
        </a:p>
      </dgm:t>
    </dgm:pt>
    <dgm:pt modelId="{5454CDB1-E79B-4B45-A7FA-4B2CCCBC5F51}" type="parTrans" cxnId="{A3F53277-A5EE-46A6-8007-FE59CAAD7DDB}">
      <dgm:prSet/>
      <dgm:spPr/>
      <dgm:t>
        <a:bodyPr/>
        <a:lstStyle/>
        <a:p>
          <a:endParaRPr lang="en-US"/>
        </a:p>
      </dgm:t>
    </dgm:pt>
    <dgm:pt modelId="{60034C0A-6C52-4960-A00D-ECB264D56E43}" type="sibTrans" cxnId="{A3F53277-A5EE-46A6-8007-FE59CAAD7DDB}">
      <dgm:prSet/>
      <dgm:spPr/>
      <dgm:t>
        <a:bodyPr/>
        <a:lstStyle/>
        <a:p>
          <a:endParaRPr lang="en-US"/>
        </a:p>
      </dgm:t>
    </dgm:pt>
    <dgm:pt modelId="{6846CF21-C3B8-4CF4-96E6-142662DD8BAD}">
      <dgm:prSet/>
      <dgm:spPr/>
      <dgm:t>
        <a:bodyPr/>
        <a:lstStyle/>
        <a:p>
          <a:r>
            <a:rPr lang="en-US"/>
            <a:t>•Identify potential hazards an esthetician may encounter.</a:t>
          </a:r>
        </a:p>
      </dgm:t>
    </dgm:pt>
    <dgm:pt modelId="{3501CC45-3C78-4100-906C-A68C18BF79B3}" type="parTrans" cxnId="{D727B520-A8BE-4EE9-8D3A-6A49699481E0}">
      <dgm:prSet/>
      <dgm:spPr/>
      <dgm:t>
        <a:bodyPr/>
        <a:lstStyle/>
        <a:p>
          <a:endParaRPr lang="en-US"/>
        </a:p>
      </dgm:t>
    </dgm:pt>
    <dgm:pt modelId="{572CDB7C-9B5F-42A7-B0E9-5276EB7B56B5}" type="sibTrans" cxnId="{D727B520-A8BE-4EE9-8D3A-6A49699481E0}">
      <dgm:prSet/>
      <dgm:spPr/>
      <dgm:t>
        <a:bodyPr/>
        <a:lstStyle/>
        <a:p>
          <a:endParaRPr lang="en-US"/>
        </a:p>
      </dgm:t>
    </dgm:pt>
    <dgm:pt modelId="{66CF14F4-E261-4387-9EBE-BE4DB8525064}">
      <dgm:prSet/>
      <dgm:spPr/>
      <dgm:t>
        <a:bodyPr/>
        <a:lstStyle/>
        <a:p>
          <a:r>
            <a:rPr lang="en-US"/>
            <a:t>•Establish and use safety guidelines for estheticians.</a:t>
          </a:r>
        </a:p>
      </dgm:t>
    </dgm:pt>
    <dgm:pt modelId="{3FDF8DD9-5F86-48B0-B685-8F3F7F56B5D1}" type="parTrans" cxnId="{559458CE-4FB0-4249-B8B4-1015E99919FD}">
      <dgm:prSet/>
      <dgm:spPr/>
      <dgm:t>
        <a:bodyPr/>
        <a:lstStyle/>
        <a:p>
          <a:endParaRPr lang="en-US"/>
        </a:p>
      </dgm:t>
    </dgm:pt>
    <dgm:pt modelId="{C4CDC22D-D590-43B6-893F-D117D0925F7E}" type="sibTrans" cxnId="{559458CE-4FB0-4249-B8B4-1015E99919FD}">
      <dgm:prSet/>
      <dgm:spPr/>
      <dgm:t>
        <a:bodyPr/>
        <a:lstStyle/>
        <a:p>
          <a:endParaRPr lang="en-US"/>
        </a:p>
      </dgm:t>
    </dgm:pt>
    <dgm:pt modelId="{AD03A05F-3027-40C0-9020-2144CFAB1E6B}" type="pres">
      <dgm:prSet presAssocID="{FA349DF2-F3A5-4D2C-AE22-63864E58AFC8}" presName="outerComposite" presStyleCnt="0">
        <dgm:presLayoutVars>
          <dgm:chMax val="5"/>
          <dgm:dir/>
          <dgm:resizeHandles val="exact"/>
        </dgm:presLayoutVars>
      </dgm:prSet>
      <dgm:spPr/>
    </dgm:pt>
    <dgm:pt modelId="{46D0BA2E-4D18-4BA1-9274-605782C41557}" type="pres">
      <dgm:prSet presAssocID="{FA349DF2-F3A5-4D2C-AE22-63864E58AFC8}" presName="dummyMaxCanvas" presStyleCnt="0">
        <dgm:presLayoutVars/>
      </dgm:prSet>
      <dgm:spPr/>
    </dgm:pt>
    <dgm:pt modelId="{4A6155D1-4FCD-461F-8C7A-63A2727DA995}" type="pres">
      <dgm:prSet presAssocID="{FA349DF2-F3A5-4D2C-AE22-63864E58AFC8}" presName="FiveNodes_1" presStyleLbl="node1" presStyleIdx="0" presStyleCnt="5">
        <dgm:presLayoutVars>
          <dgm:bulletEnabled val="1"/>
        </dgm:presLayoutVars>
      </dgm:prSet>
      <dgm:spPr/>
    </dgm:pt>
    <dgm:pt modelId="{FB1AB7C8-B0FC-47A8-AAA0-22BACD77274F}" type="pres">
      <dgm:prSet presAssocID="{FA349DF2-F3A5-4D2C-AE22-63864E58AFC8}" presName="FiveNodes_2" presStyleLbl="node1" presStyleIdx="1" presStyleCnt="5">
        <dgm:presLayoutVars>
          <dgm:bulletEnabled val="1"/>
        </dgm:presLayoutVars>
      </dgm:prSet>
      <dgm:spPr/>
    </dgm:pt>
    <dgm:pt modelId="{9F0A5E36-01BC-47E2-958C-ED53590AF6C1}" type="pres">
      <dgm:prSet presAssocID="{FA349DF2-F3A5-4D2C-AE22-63864E58AFC8}" presName="FiveNodes_3" presStyleLbl="node1" presStyleIdx="2" presStyleCnt="5">
        <dgm:presLayoutVars>
          <dgm:bulletEnabled val="1"/>
        </dgm:presLayoutVars>
      </dgm:prSet>
      <dgm:spPr/>
    </dgm:pt>
    <dgm:pt modelId="{331390FF-A945-4069-A582-299676905220}" type="pres">
      <dgm:prSet presAssocID="{FA349DF2-F3A5-4D2C-AE22-63864E58AFC8}" presName="FiveNodes_4" presStyleLbl="node1" presStyleIdx="3" presStyleCnt="5">
        <dgm:presLayoutVars>
          <dgm:bulletEnabled val="1"/>
        </dgm:presLayoutVars>
      </dgm:prSet>
      <dgm:spPr/>
    </dgm:pt>
    <dgm:pt modelId="{C24293DE-6910-4306-A74F-35CA06038EC1}" type="pres">
      <dgm:prSet presAssocID="{FA349DF2-F3A5-4D2C-AE22-63864E58AFC8}" presName="FiveNodes_5" presStyleLbl="node1" presStyleIdx="4" presStyleCnt="5">
        <dgm:presLayoutVars>
          <dgm:bulletEnabled val="1"/>
        </dgm:presLayoutVars>
      </dgm:prSet>
      <dgm:spPr/>
    </dgm:pt>
    <dgm:pt modelId="{C8A6DABC-D44B-4B4A-BE1E-713303FC3483}" type="pres">
      <dgm:prSet presAssocID="{FA349DF2-F3A5-4D2C-AE22-63864E58AFC8}" presName="FiveConn_1-2" presStyleLbl="fgAccFollowNode1" presStyleIdx="0" presStyleCnt="4">
        <dgm:presLayoutVars>
          <dgm:bulletEnabled val="1"/>
        </dgm:presLayoutVars>
      </dgm:prSet>
      <dgm:spPr/>
    </dgm:pt>
    <dgm:pt modelId="{D59A373D-12C5-4E3C-98C7-33B36247F32F}" type="pres">
      <dgm:prSet presAssocID="{FA349DF2-F3A5-4D2C-AE22-63864E58AFC8}" presName="FiveConn_2-3" presStyleLbl="fgAccFollowNode1" presStyleIdx="1" presStyleCnt="4">
        <dgm:presLayoutVars>
          <dgm:bulletEnabled val="1"/>
        </dgm:presLayoutVars>
      </dgm:prSet>
      <dgm:spPr/>
    </dgm:pt>
    <dgm:pt modelId="{710981C6-55CB-4999-B073-2E8845A1BBB3}" type="pres">
      <dgm:prSet presAssocID="{FA349DF2-F3A5-4D2C-AE22-63864E58AFC8}" presName="FiveConn_3-4" presStyleLbl="fgAccFollowNode1" presStyleIdx="2" presStyleCnt="4">
        <dgm:presLayoutVars>
          <dgm:bulletEnabled val="1"/>
        </dgm:presLayoutVars>
      </dgm:prSet>
      <dgm:spPr/>
    </dgm:pt>
    <dgm:pt modelId="{15A31010-4470-4164-B5E1-E6ED7017C1C2}" type="pres">
      <dgm:prSet presAssocID="{FA349DF2-F3A5-4D2C-AE22-63864E58AFC8}" presName="FiveConn_4-5" presStyleLbl="fgAccFollowNode1" presStyleIdx="3" presStyleCnt="4">
        <dgm:presLayoutVars>
          <dgm:bulletEnabled val="1"/>
        </dgm:presLayoutVars>
      </dgm:prSet>
      <dgm:spPr/>
    </dgm:pt>
    <dgm:pt modelId="{82C0E850-BB7A-47C3-B92D-89213E3DA925}" type="pres">
      <dgm:prSet presAssocID="{FA349DF2-F3A5-4D2C-AE22-63864E58AFC8}" presName="FiveNodes_1_text" presStyleLbl="node1" presStyleIdx="4" presStyleCnt="5">
        <dgm:presLayoutVars>
          <dgm:bulletEnabled val="1"/>
        </dgm:presLayoutVars>
      </dgm:prSet>
      <dgm:spPr/>
    </dgm:pt>
    <dgm:pt modelId="{066F739D-38BD-48A0-B59F-B304D60C712C}" type="pres">
      <dgm:prSet presAssocID="{FA349DF2-F3A5-4D2C-AE22-63864E58AFC8}" presName="FiveNodes_2_text" presStyleLbl="node1" presStyleIdx="4" presStyleCnt="5">
        <dgm:presLayoutVars>
          <dgm:bulletEnabled val="1"/>
        </dgm:presLayoutVars>
      </dgm:prSet>
      <dgm:spPr/>
    </dgm:pt>
    <dgm:pt modelId="{72D1061F-BDF4-4D6A-848F-C445B3A2DA46}" type="pres">
      <dgm:prSet presAssocID="{FA349DF2-F3A5-4D2C-AE22-63864E58AFC8}" presName="FiveNodes_3_text" presStyleLbl="node1" presStyleIdx="4" presStyleCnt="5">
        <dgm:presLayoutVars>
          <dgm:bulletEnabled val="1"/>
        </dgm:presLayoutVars>
      </dgm:prSet>
      <dgm:spPr/>
    </dgm:pt>
    <dgm:pt modelId="{F6E5C0B6-6296-46E5-A631-7CD67BD74700}" type="pres">
      <dgm:prSet presAssocID="{FA349DF2-F3A5-4D2C-AE22-63864E58AFC8}" presName="FiveNodes_4_text" presStyleLbl="node1" presStyleIdx="4" presStyleCnt="5">
        <dgm:presLayoutVars>
          <dgm:bulletEnabled val="1"/>
        </dgm:presLayoutVars>
      </dgm:prSet>
      <dgm:spPr/>
    </dgm:pt>
    <dgm:pt modelId="{ED43AA08-F942-48B6-90B9-7C3632CBD87A}" type="pres">
      <dgm:prSet presAssocID="{FA349DF2-F3A5-4D2C-AE22-63864E58AFC8}" presName="FiveNodes_5_text" presStyleLbl="node1" presStyleIdx="4" presStyleCnt="5">
        <dgm:presLayoutVars>
          <dgm:bulletEnabled val="1"/>
        </dgm:presLayoutVars>
      </dgm:prSet>
      <dgm:spPr/>
    </dgm:pt>
  </dgm:ptLst>
  <dgm:cxnLst>
    <dgm:cxn modelId="{72015407-76EF-4550-9A95-544F0E483A8B}" type="presOf" srcId="{83D2FBBB-1CD3-4369-B498-731153B9C025}" destId="{82C0E850-BB7A-47C3-B92D-89213E3DA925}" srcOrd="1" destOrd="0" presId="urn:microsoft.com/office/officeart/2005/8/layout/vProcess5"/>
    <dgm:cxn modelId="{F41A3116-4366-4167-97DD-009887B193BD}" type="presOf" srcId="{BAD8D2FF-9E9E-4F81-AF8F-71577DD062C8}" destId="{72D1061F-BDF4-4D6A-848F-C445B3A2DA46}" srcOrd="1" destOrd="0" presId="urn:microsoft.com/office/officeart/2005/8/layout/vProcess5"/>
    <dgm:cxn modelId="{D727B520-A8BE-4EE9-8D3A-6A49699481E0}" srcId="{FA349DF2-F3A5-4D2C-AE22-63864E58AFC8}" destId="{6846CF21-C3B8-4CF4-96E6-142662DD8BAD}" srcOrd="3" destOrd="0" parTransId="{3501CC45-3C78-4100-906C-A68C18BF79B3}" sibTransId="{572CDB7C-9B5F-42A7-B0E9-5276EB7B56B5}"/>
    <dgm:cxn modelId="{DF21A83C-41D0-4F14-BC3E-3A242E2C47CA}" type="presOf" srcId="{66CF14F4-E261-4387-9EBE-BE4DB8525064}" destId="{C24293DE-6910-4306-A74F-35CA06038EC1}" srcOrd="0" destOrd="0" presId="urn:microsoft.com/office/officeart/2005/8/layout/vProcess5"/>
    <dgm:cxn modelId="{F237383D-AEEA-4A1C-9904-DE35AFBB6DC6}" type="presOf" srcId="{3A5BFC95-9360-4D94-9710-198509F539F3}" destId="{066F739D-38BD-48A0-B59F-B304D60C712C}" srcOrd="1" destOrd="0" presId="urn:microsoft.com/office/officeart/2005/8/layout/vProcess5"/>
    <dgm:cxn modelId="{F3A0C367-C14E-4C8D-B9D8-A594756B0D44}" type="presOf" srcId="{6846CF21-C3B8-4CF4-96E6-142662DD8BAD}" destId="{F6E5C0B6-6296-46E5-A631-7CD67BD74700}" srcOrd="1" destOrd="0" presId="urn:microsoft.com/office/officeart/2005/8/layout/vProcess5"/>
    <dgm:cxn modelId="{7A055650-44FF-4B3C-9A5C-CADBA180F026}" type="presOf" srcId="{BAD8D2FF-9E9E-4F81-AF8F-71577DD062C8}" destId="{9F0A5E36-01BC-47E2-958C-ED53590AF6C1}" srcOrd="0" destOrd="0" presId="urn:microsoft.com/office/officeart/2005/8/layout/vProcess5"/>
    <dgm:cxn modelId="{3B9B2B71-EBA9-4696-96EF-6E7FEFAF848D}" srcId="{FA349DF2-F3A5-4D2C-AE22-63864E58AFC8}" destId="{3A5BFC95-9360-4D94-9710-198509F539F3}" srcOrd="1" destOrd="0" parTransId="{0285543C-F98F-49FF-B2C8-4564377CACCF}" sibTransId="{552FC9B9-E99F-4D4E-82CF-AC521609B863}"/>
    <dgm:cxn modelId="{A3F53277-A5EE-46A6-8007-FE59CAAD7DDB}" srcId="{FA349DF2-F3A5-4D2C-AE22-63864E58AFC8}" destId="{BAD8D2FF-9E9E-4F81-AF8F-71577DD062C8}" srcOrd="2" destOrd="0" parTransId="{5454CDB1-E79B-4B45-A7FA-4B2CCCBC5F51}" sibTransId="{60034C0A-6C52-4960-A00D-ECB264D56E43}"/>
    <dgm:cxn modelId="{6A14667B-F3C4-4CA4-9355-100CF0CAFA50}" type="presOf" srcId="{FA349DF2-F3A5-4D2C-AE22-63864E58AFC8}" destId="{AD03A05F-3027-40C0-9020-2144CFAB1E6B}" srcOrd="0" destOrd="0" presId="urn:microsoft.com/office/officeart/2005/8/layout/vProcess5"/>
    <dgm:cxn modelId="{C7AC797D-019D-4026-97FE-0BCF5D3D38A5}" type="presOf" srcId="{572CDB7C-9B5F-42A7-B0E9-5276EB7B56B5}" destId="{15A31010-4470-4164-B5E1-E6ED7017C1C2}" srcOrd="0" destOrd="0" presId="urn:microsoft.com/office/officeart/2005/8/layout/vProcess5"/>
    <dgm:cxn modelId="{A191A280-D1E1-4D63-AADC-A2C24A6B0E3C}" type="presOf" srcId="{552FC9B9-E99F-4D4E-82CF-AC521609B863}" destId="{D59A373D-12C5-4E3C-98C7-33B36247F32F}" srcOrd="0" destOrd="0" presId="urn:microsoft.com/office/officeart/2005/8/layout/vProcess5"/>
    <dgm:cxn modelId="{13260EC0-CA75-4AF2-8CCA-1500B97B5D1E}" type="presOf" srcId="{60034C0A-6C52-4960-A00D-ECB264D56E43}" destId="{710981C6-55CB-4999-B073-2E8845A1BBB3}" srcOrd="0" destOrd="0" presId="urn:microsoft.com/office/officeart/2005/8/layout/vProcess5"/>
    <dgm:cxn modelId="{E70124C2-1779-4959-8AF3-E27D4E00885F}" type="presOf" srcId="{0627DFBA-7EAA-48F7-8EFB-AEFDCEF29CEB}" destId="{C8A6DABC-D44B-4B4A-BE1E-713303FC3483}" srcOrd="0" destOrd="0" presId="urn:microsoft.com/office/officeart/2005/8/layout/vProcess5"/>
    <dgm:cxn modelId="{B0FB8EC5-AB36-406C-B002-624F47028956}" srcId="{FA349DF2-F3A5-4D2C-AE22-63864E58AFC8}" destId="{83D2FBBB-1CD3-4369-B498-731153B9C025}" srcOrd="0" destOrd="0" parTransId="{3416CCA0-E796-48E8-A3A5-55F60F54A464}" sibTransId="{0627DFBA-7EAA-48F7-8EFB-AEFDCEF29CEB}"/>
    <dgm:cxn modelId="{559458CE-4FB0-4249-B8B4-1015E99919FD}" srcId="{FA349DF2-F3A5-4D2C-AE22-63864E58AFC8}" destId="{66CF14F4-E261-4387-9EBE-BE4DB8525064}" srcOrd="4" destOrd="0" parTransId="{3FDF8DD9-5F86-48B0-B685-8F3F7F56B5D1}" sibTransId="{C4CDC22D-D590-43B6-893F-D117D0925F7E}"/>
    <dgm:cxn modelId="{CDB9F2D3-E924-4B43-B9B8-41BD2FF30BCD}" type="presOf" srcId="{66CF14F4-E261-4387-9EBE-BE4DB8525064}" destId="{ED43AA08-F942-48B6-90B9-7C3632CBD87A}" srcOrd="1" destOrd="0" presId="urn:microsoft.com/office/officeart/2005/8/layout/vProcess5"/>
    <dgm:cxn modelId="{77DE45EB-215E-455C-BECE-11DD59F7DBBF}" type="presOf" srcId="{83D2FBBB-1CD3-4369-B498-731153B9C025}" destId="{4A6155D1-4FCD-461F-8C7A-63A2727DA995}" srcOrd="0" destOrd="0" presId="urn:microsoft.com/office/officeart/2005/8/layout/vProcess5"/>
    <dgm:cxn modelId="{90617BEE-353B-4CED-A486-C4EBA7AADA63}" type="presOf" srcId="{3A5BFC95-9360-4D94-9710-198509F539F3}" destId="{FB1AB7C8-B0FC-47A8-AAA0-22BACD77274F}" srcOrd="0" destOrd="0" presId="urn:microsoft.com/office/officeart/2005/8/layout/vProcess5"/>
    <dgm:cxn modelId="{FD94DEF0-AF8C-4B35-9717-65582EC9E0E2}" type="presOf" srcId="{6846CF21-C3B8-4CF4-96E6-142662DD8BAD}" destId="{331390FF-A945-4069-A582-299676905220}" srcOrd="0" destOrd="0" presId="urn:microsoft.com/office/officeart/2005/8/layout/vProcess5"/>
    <dgm:cxn modelId="{BAAF87F5-1F33-416D-BAEA-0E4F985E63B3}" type="presParOf" srcId="{AD03A05F-3027-40C0-9020-2144CFAB1E6B}" destId="{46D0BA2E-4D18-4BA1-9274-605782C41557}" srcOrd="0" destOrd="0" presId="urn:microsoft.com/office/officeart/2005/8/layout/vProcess5"/>
    <dgm:cxn modelId="{600A5DEA-7B9F-429B-A832-46CFC9356B42}" type="presParOf" srcId="{AD03A05F-3027-40C0-9020-2144CFAB1E6B}" destId="{4A6155D1-4FCD-461F-8C7A-63A2727DA995}" srcOrd="1" destOrd="0" presId="urn:microsoft.com/office/officeart/2005/8/layout/vProcess5"/>
    <dgm:cxn modelId="{90B2EC78-6153-4C6B-A4E8-AAFCDC461DA3}" type="presParOf" srcId="{AD03A05F-3027-40C0-9020-2144CFAB1E6B}" destId="{FB1AB7C8-B0FC-47A8-AAA0-22BACD77274F}" srcOrd="2" destOrd="0" presId="urn:microsoft.com/office/officeart/2005/8/layout/vProcess5"/>
    <dgm:cxn modelId="{A0A1F0A3-8A38-4B3C-8F80-DEAFC8D319F2}" type="presParOf" srcId="{AD03A05F-3027-40C0-9020-2144CFAB1E6B}" destId="{9F0A5E36-01BC-47E2-958C-ED53590AF6C1}" srcOrd="3" destOrd="0" presId="urn:microsoft.com/office/officeart/2005/8/layout/vProcess5"/>
    <dgm:cxn modelId="{E00D6816-1C9E-416B-9F53-3F0ADCD0A06C}" type="presParOf" srcId="{AD03A05F-3027-40C0-9020-2144CFAB1E6B}" destId="{331390FF-A945-4069-A582-299676905220}" srcOrd="4" destOrd="0" presId="urn:microsoft.com/office/officeart/2005/8/layout/vProcess5"/>
    <dgm:cxn modelId="{A10F0C40-5565-48B7-9EFB-2D6A5601170B}" type="presParOf" srcId="{AD03A05F-3027-40C0-9020-2144CFAB1E6B}" destId="{C24293DE-6910-4306-A74F-35CA06038EC1}" srcOrd="5" destOrd="0" presId="urn:microsoft.com/office/officeart/2005/8/layout/vProcess5"/>
    <dgm:cxn modelId="{D4E599FB-0614-4543-9937-ACE3ACFE150E}" type="presParOf" srcId="{AD03A05F-3027-40C0-9020-2144CFAB1E6B}" destId="{C8A6DABC-D44B-4B4A-BE1E-713303FC3483}" srcOrd="6" destOrd="0" presId="urn:microsoft.com/office/officeart/2005/8/layout/vProcess5"/>
    <dgm:cxn modelId="{DD1D867A-27CC-4665-B090-58F2560C3B0F}" type="presParOf" srcId="{AD03A05F-3027-40C0-9020-2144CFAB1E6B}" destId="{D59A373D-12C5-4E3C-98C7-33B36247F32F}" srcOrd="7" destOrd="0" presId="urn:microsoft.com/office/officeart/2005/8/layout/vProcess5"/>
    <dgm:cxn modelId="{89E49015-4110-464E-9B63-403FF7935053}" type="presParOf" srcId="{AD03A05F-3027-40C0-9020-2144CFAB1E6B}" destId="{710981C6-55CB-4999-B073-2E8845A1BBB3}" srcOrd="8" destOrd="0" presId="urn:microsoft.com/office/officeart/2005/8/layout/vProcess5"/>
    <dgm:cxn modelId="{03D62798-311E-4884-A061-CB39D8A8A92D}" type="presParOf" srcId="{AD03A05F-3027-40C0-9020-2144CFAB1E6B}" destId="{15A31010-4470-4164-B5E1-E6ED7017C1C2}" srcOrd="9" destOrd="0" presId="urn:microsoft.com/office/officeart/2005/8/layout/vProcess5"/>
    <dgm:cxn modelId="{0C65C31E-0103-40DF-A273-90A950AB45D0}" type="presParOf" srcId="{AD03A05F-3027-40C0-9020-2144CFAB1E6B}" destId="{82C0E850-BB7A-47C3-B92D-89213E3DA925}" srcOrd="10" destOrd="0" presId="urn:microsoft.com/office/officeart/2005/8/layout/vProcess5"/>
    <dgm:cxn modelId="{6277D733-0B01-472C-AD32-196B2302C030}" type="presParOf" srcId="{AD03A05F-3027-40C0-9020-2144CFAB1E6B}" destId="{066F739D-38BD-48A0-B59F-B304D60C712C}" srcOrd="11" destOrd="0" presId="urn:microsoft.com/office/officeart/2005/8/layout/vProcess5"/>
    <dgm:cxn modelId="{2EE9154E-56D3-4750-AE49-FD02324370FA}" type="presParOf" srcId="{AD03A05F-3027-40C0-9020-2144CFAB1E6B}" destId="{72D1061F-BDF4-4D6A-848F-C445B3A2DA46}" srcOrd="12" destOrd="0" presId="urn:microsoft.com/office/officeart/2005/8/layout/vProcess5"/>
    <dgm:cxn modelId="{24558450-E4F5-4631-8B85-47CEC16E525C}" type="presParOf" srcId="{AD03A05F-3027-40C0-9020-2144CFAB1E6B}" destId="{F6E5C0B6-6296-46E5-A631-7CD67BD74700}" srcOrd="13" destOrd="0" presId="urn:microsoft.com/office/officeart/2005/8/layout/vProcess5"/>
    <dgm:cxn modelId="{60884289-2F59-4C6D-A005-3E12C3EC6A24}" type="presParOf" srcId="{AD03A05F-3027-40C0-9020-2144CFAB1E6B}" destId="{ED43AA08-F942-48B6-90B9-7C3632CBD87A}"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455B56-7B57-40D1-9A52-F76BCF3F3A61}" type="doc">
      <dgm:prSet loTypeId="urn:microsoft.com/office/officeart/2018/5/layout/IconCircleLabelList" loCatId="icon" qsTypeId="urn:microsoft.com/office/officeart/2005/8/quickstyle/simple1" qsCatId="simple" csTypeId="urn:microsoft.com/office/officeart/2018/5/colors/Iconchunking_neutralicon_accent1_2" csCatId="accent1" phldr="1"/>
      <dgm:spPr/>
      <dgm:t>
        <a:bodyPr/>
        <a:lstStyle/>
        <a:p>
          <a:endParaRPr lang="en-US"/>
        </a:p>
      </dgm:t>
    </dgm:pt>
    <dgm:pt modelId="{43414931-0BE4-44DD-A7BE-08D4FE887CCC}">
      <dgm:prSet/>
      <dgm:spPr/>
      <dgm:t>
        <a:bodyPr/>
        <a:lstStyle/>
        <a:p>
          <a:pPr rtl="0">
            <a:lnSpc>
              <a:spcPct val="100000"/>
            </a:lnSpc>
            <a:defRPr cap="all"/>
          </a:pPr>
          <a:r>
            <a:rPr lang="en-US"/>
            <a:t>a. </a:t>
          </a:r>
          <a:r>
            <a:rPr lang="en-US">
              <a:latin typeface="Calibri Light" panose="020F0302020204030204"/>
            </a:rPr>
            <a:t>What is</a:t>
          </a:r>
          <a:r>
            <a:rPr lang="en-US"/>
            <a:t> a mechanical process using soap and water or detergent </a:t>
          </a:r>
        </a:p>
      </dgm:t>
    </dgm:pt>
    <dgm:pt modelId="{ED07187C-3653-494A-99C1-EF4245AC2ABB}" type="parTrans" cxnId="{E0B5D485-E8FC-4A14-8715-8A6BB7299E6D}">
      <dgm:prSet/>
      <dgm:spPr/>
      <dgm:t>
        <a:bodyPr/>
        <a:lstStyle/>
        <a:p>
          <a:endParaRPr lang="en-US"/>
        </a:p>
      </dgm:t>
    </dgm:pt>
    <dgm:pt modelId="{76D1A1F3-D591-461D-83EE-8C3923521F25}" type="sibTrans" cxnId="{E0B5D485-E8FC-4A14-8715-8A6BB7299E6D}">
      <dgm:prSet/>
      <dgm:spPr/>
      <dgm:t>
        <a:bodyPr/>
        <a:lstStyle/>
        <a:p>
          <a:pPr>
            <a:lnSpc>
              <a:spcPct val="100000"/>
            </a:lnSpc>
          </a:pPr>
          <a:endParaRPr lang="en-US"/>
        </a:p>
      </dgm:t>
    </dgm:pt>
    <dgm:pt modelId="{AAC85B95-CE21-4B8D-A0EF-17EC057E749D}">
      <dgm:prSet/>
      <dgm:spPr/>
      <dgm:t>
        <a:bodyPr/>
        <a:lstStyle/>
        <a:p>
          <a:pPr rtl="0">
            <a:lnSpc>
              <a:spcPct val="100000"/>
            </a:lnSpc>
            <a:defRPr cap="all"/>
          </a:pPr>
          <a:r>
            <a:rPr lang="en-US"/>
            <a:t>b. </a:t>
          </a:r>
          <a:r>
            <a:rPr lang="en-US">
              <a:latin typeface="Calibri Light" panose="020F0302020204030204"/>
            </a:rPr>
            <a:t>What is </a:t>
          </a:r>
          <a:r>
            <a:rPr lang="en-US"/>
            <a:t>a chemical process for reducing the number of disease-causing germs</a:t>
          </a:r>
          <a:r>
            <a:rPr lang="en-US">
              <a:latin typeface="Calibri Light" panose="020F0302020204030204"/>
            </a:rPr>
            <a:t> </a:t>
          </a:r>
          <a:endParaRPr lang="en-US"/>
        </a:p>
      </dgm:t>
    </dgm:pt>
    <dgm:pt modelId="{E5FA389E-F137-48DD-982E-3282F645644C}" type="parTrans" cxnId="{ABA1F59C-53AA-42CA-9C40-9C0818757E16}">
      <dgm:prSet/>
      <dgm:spPr/>
      <dgm:t>
        <a:bodyPr/>
        <a:lstStyle/>
        <a:p>
          <a:endParaRPr lang="en-US"/>
        </a:p>
      </dgm:t>
    </dgm:pt>
    <dgm:pt modelId="{BAF3FF31-4A8E-49F8-870F-3770694EC37A}" type="sibTrans" cxnId="{ABA1F59C-53AA-42CA-9C40-9C0818757E16}">
      <dgm:prSet/>
      <dgm:spPr/>
      <dgm:t>
        <a:bodyPr/>
        <a:lstStyle/>
        <a:p>
          <a:pPr>
            <a:lnSpc>
              <a:spcPct val="100000"/>
            </a:lnSpc>
          </a:pPr>
          <a:endParaRPr lang="en-US"/>
        </a:p>
      </dgm:t>
    </dgm:pt>
    <dgm:pt modelId="{D792A409-52FD-41C7-A48E-D977D1B1D9E5}">
      <dgm:prSet/>
      <dgm:spPr/>
      <dgm:t>
        <a:bodyPr/>
        <a:lstStyle/>
        <a:p>
          <a:pPr rtl="0">
            <a:lnSpc>
              <a:spcPct val="100000"/>
            </a:lnSpc>
            <a:defRPr cap="all"/>
          </a:pPr>
          <a:r>
            <a:rPr lang="en-US"/>
            <a:t>c. </a:t>
          </a:r>
          <a:r>
            <a:rPr lang="en-US">
              <a:latin typeface="Calibri Light" panose="020F0302020204030204"/>
            </a:rPr>
            <a:t>What is</a:t>
          </a:r>
          <a:r>
            <a:rPr lang="en-US"/>
            <a:t> a chemical process for use with nonporous items that uses specific products to destroy harmful organisms including bacteria, viruses and fungi (except bacterial spores) on implements and environmental surfaces.</a:t>
          </a:r>
        </a:p>
      </dgm:t>
    </dgm:pt>
    <dgm:pt modelId="{7EC0A924-FA9C-4A01-91C7-48E511B26416}" type="parTrans" cxnId="{3024456F-90E8-45D0-9FF5-7963080CE583}">
      <dgm:prSet/>
      <dgm:spPr/>
      <dgm:t>
        <a:bodyPr/>
        <a:lstStyle/>
        <a:p>
          <a:endParaRPr lang="en-US"/>
        </a:p>
      </dgm:t>
    </dgm:pt>
    <dgm:pt modelId="{746C6766-D05D-4C0F-9896-3D118FCAEA55}" type="sibTrans" cxnId="{3024456F-90E8-45D0-9FF5-7963080CE583}">
      <dgm:prSet/>
      <dgm:spPr/>
      <dgm:t>
        <a:bodyPr/>
        <a:lstStyle/>
        <a:p>
          <a:pPr>
            <a:lnSpc>
              <a:spcPct val="100000"/>
            </a:lnSpc>
          </a:pPr>
          <a:endParaRPr lang="en-US"/>
        </a:p>
      </dgm:t>
    </dgm:pt>
    <dgm:pt modelId="{C6DE925B-2DAC-4E4C-A959-B04D7E8C50AE}">
      <dgm:prSet/>
      <dgm:spPr/>
      <dgm:t>
        <a:bodyPr/>
        <a:lstStyle/>
        <a:p>
          <a:pPr rtl="0">
            <a:lnSpc>
              <a:spcPct val="100000"/>
            </a:lnSpc>
            <a:defRPr cap="all"/>
          </a:pPr>
          <a:r>
            <a:rPr lang="en-US"/>
            <a:t>d.</a:t>
          </a:r>
          <a:r>
            <a:rPr lang="en-US">
              <a:latin typeface="Calibri Light" panose="020F0302020204030204"/>
            </a:rPr>
            <a:t> What is</a:t>
          </a:r>
          <a:r>
            <a:rPr lang="en-US"/>
            <a:t> the process that destroys all microbial life, including spores.</a:t>
          </a:r>
        </a:p>
      </dgm:t>
    </dgm:pt>
    <dgm:pt modelId="{BEA8BFA8-D2FB-484E-9504-2EA91C0D1A54}" type="parTrans" cxnId="{84EBAB36-D3E6-4EBB-8B61-EF9179387AD3}">
      <dgm:prSet/>
      <dgm:spPr/>
      <dgm:t>
        <a:bodyPr/>
        <a:lstStyle/>
        <a:p>
          <a:endParaRPr lang="en-US"/>
        </a:p>
      </dgm:t>
    </dgm:pt>
    <dgm:pt modelId="{1307B534-4C1D-4A01-968C-1E00DC3178F2}" type="sibTrans" cxnId="{84EBAB36-D3E6-4EBB-8B61-EF9179387AD3}">
      <dgm:prSet/>
      <dgm:spPr/>
      <dgm:t>
        <a:bodyPr/>
        <a:lstStyle/>
        <a:p>
          <a:endParaRPr lang="en-US"/>
        </a:p>
      </dgm:t>
    </dgm:pt>
    <dgm:pt modelId="{562100AE-8BA9-41E5-8EF2-1916703E5E4D}" type="pres">
      <dgm:prSet presAssocID="{D2455B56-7B57-40D1-9A52-F76BCF3F3A61}" presName="root" presStyleCnt="0">
        <dgm:presLayoutVars>
          <dgm:dir/>
          <dgm:resizeHandles val="exact"/>
        </dgm:presLayoutVars>
      </dgm:prSet>
      <dgm:spPr/>
    </dgm:pt>
    <dgm:pt modelId="{B80AA87A-74A3-40A3-BF5A-EC12F9FE4C13}" type="pres">
      <dgm:prSet presAssocID="{43414931-0BE4-44DD-A7BE-08D4FE887CCC}" presName="compNode" presStyleCnt="0"/>
      <dgm:spPr/>
    </dgm:pt>
    <dgm:pt modelId="{A32E3FCD-C542-4F24-8709-1C28D77F27BB}" type="pres">
      <dgm:prSet presAssocID="{43414931-0BE4-44DD-A7BE-08D4FE887CCC}" presName="iconBgRect" presStyleLbl="bgShp" presStyleIdx="0" presStyleCnt="4"/>
      <dgm:spPr/>
    </dgm:pt>
    <dgm:pt modelId="{BD30EBD1-F0A9-431E-9805-44CCB75058DF}" type="pres">
      <dgm:prSet presAssocID="{43414931-0BE4-44DD-A7BE-08D4FE887CC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hower"/>
        </a:ext>
      </dgm:extLst>
    </dgm:pt>
    <dgm:pt modelId="{FDF0BC68-8CD7-4109-952E-B55A5D93D82A}" type="pres">
      <dgm:prSet presAssocID="{43414931-0BE4-44DD-A7BE-08D4FE887CCC}" presName="spaceRect" presStyleCnt="0"/>
      <dgm:spPr/>
    </dgm:pt>
    <dgm:pt modelId="{1B611D8B-0741-4647-AB14-A9DCB981BDA9}" type="pres">
      <dgm:prSet presAssocID="{43414931-0BE4-44DD-A7BE-08D4FE887CCC}" presName="textRect" presStyleLbl="revTx" presStyleIdx="0" presStyleCnt="4">
        <dgm:presLayoutVars>
          <dgm:chMax val="1"/>
          <dgm:chPref val="1"/>
        </dgm:presLayoutVars>
      </dgm:prSet>
      <dgm:spPr/>
    </dgm:pt>
    <dgm:pt modelId="{BEC1A1AB-3F91-4345-91CB-47B854966FE9}" type="pres">
      <dgm:prSet presAssocID="{76D1A1F3-D591-461D-83EE-8C3923521F25}" presName="sibTrans" presStyleCnt="0"/>
      <dgm:spPr/>
    </dgm:pt>
    <dgm:pt modelId="{90AA19A8-21A0-4483-A214-B4E3BD1DC37F}" type="pres">
      <dgm:prSet presAssocID="{AAC85B95-CE21-4B8D-A0EF-17EC057E749D}" presName="compNode" presStyleCnt="0"/>
      <dgm:spPr/>
    </dgm:pt>
    <dgm:pt modelId="{280B0F0A-B59C-4DFE-BED3-E4D4D41A88A6}" type="pres">
      <dgm:prSet presAssocID="{AAC85B95-CE21-4B8D-A0EF-17EC057E749D}" presName="iconBgRect" presStyleLbl="bgShp" presStyleIdx="1" presStyleCnt="4"/>
      <dgm:spPr/>
    </dgm:pt>
    <dgm:pt modelId="{C4D579DB-AF87-4682-A9AB-872214A2440E}" type="pres">
      <dgm:prSet presAssocID="{AAC85B95-CE21-4B8D-A0EF-17EC057E749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8C4D9A5D-FC7B-464D-B6C6-A7B40588454D}" type="pres">
      <dgm:prSet presAssocID="{AAC85B95-CE21-4B8D-A0EF-17EC057E749D}" presName="spaceRect" presStyleCnt="0"/>
      <dgm:spPr/>
    </dgm:pt>
    <dgm:pt modelId="{B02A9F59-1EE5-4E2F-A63D-628DF7EAD6D5}" type="pres">
      <dgm:prSet presAssocID="{AAC85B95-CE21-4B8D-A0EF-17EC057E749D}" presName="textRect" presStyleLbl="revTx" presStyleIdx="1" presStyleCnt="4">
        <dgm:presLayoutVars>
          <dgm:chMax val="1"/>
          <dgm:chPref val="1"/>
        </dgm:presLayoutVars>
      </dgm:prSet>
      <dgm:spPr/>
    </dgm:pt>
    <dgm:pt modelId="{28B11CD0-830D-4590-918E-8654B5834ABD}" type="pres">
      <dgm:prSet presAssocID="{BAF3FF31-4A8E-49F8-870F-3770694EC37A}" presName="sibTrans" presStyleCnt="0"/>
      <dgm:spPr/>
    </dgm:pt>
    <dgm:pt modelId="{A9FF89DA-5606-4330-BAF5-AD9546441AC9}" type="pres">
      <dgm:prSet presAssocID="{D792A409-52FD-41C7-A48E-D977D1B1D9E5}" presName="compNode" presStyleCnt="0"/>
      <dgm:spPr/>
    </dgm:pt>
    <dgm:pt modelId="{184FFE16-87D3-4A2F-AAE8-E5B3AF58C7A7}" type="pres">
      <dgm:prSet presAssocID="{D792A409-52FD-41C7-A48E-D977D1B1D9E5}" presName="iconBgRect" presStyleLbl="bgShp" presStyleIdx="2" presStyleCnt="4"/>
      <dgm:spPr/>
    </dgm:pt>
    <dgm:pt modelId="{47A80B10-3C0A-4CAB-B701-F47B04450336}" type="pres">
      <dgm:prSet presAssocID="{D792A409-52FD-41C7-A48E-D977D1B1D9E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esert scene"/>
        </a:ext>
      </dgm:extLst>
    </dgm:pt>
    <dgm:pt modelId="{6C1CA2EC-3F1C-471B-9987-B7E16B6D45BB}" type="pres">
      <dgm:prSet presAssocID="{D792A409-52FD-41C7-A48E-D977D1B1D9E5}" presName="spaceRect" presStyleCnt="0"/>
      <dgm:spPr/>
    </dgm:pt>
    <dgm:pt modelId="{B34C0B70-603E-4D23-9A97-301442B65F44}" type="pres">
      <dgm:prSet presAssocID="{D792A409-52FD-41C7-A48E-D977D1B1D9E5}" presName="textRect" presStyleLbl="revTx" presStyleIdx="2" presStyleCnt="4">
        <dgm:presLayoutVars>
          <dgm:chMax val="1"/>
          <dgm:chPref val="1"/>
        </dgm:presLayoutVars>
      </dgm:prSet>
      <dgm:spPr/>
    </dgm:pt>
    <dgm:pt modelId="{903BED93-F992-4B27-9FD5-F026398680C6}" type="pres">
      <dgm:prSet presAssocID="{746C6766-D05D-4C0F-9896-3D118FCAEA55}" presName="sibTrans" presStyleCnt="0"/>
      <dgm:spPr/>
    </dgm:pt>
    <dgm:pt modelId="{F69CFAD5-C5DF-429F-A3AF-E24C960C5BFE}" type="pres">
      <dgm:prSet presAssocID="{C6DE925B-2DAC-4E4C-A959-B04D7E8C50AE}" presName="compNode" presStyleCnt="0"/>
      <dgm:spPr/>
    </dgm:pt>
    <dgm:pt modelId="{C134FF02-A9EC-4024-A196-53EAAB2A4869}" type="pres">
      <dgm:prSet presAssocID="{C6DE925B-2DAC-4E4C-A959-B04D7E8C50AE}" presName="iconBgRect" presStyleLbl="bgShp" presStyleIdx="3" presStyleCnt="4"/>
      <dgm:spPr/>
    </dgm:pt>
    <dgm:pt modelId="{9B8B7956-0BFB-460F-8BE5-34DDC057BC97}" type="pres">
      <dgm:prSet presAssocID="{C6DE925B-2DAC-4E4C-A959-B04D7E8C50A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asshopper"/>
        </a:ext>
      </dgm:extLst>
    </dgm:pt>
    <dgm:pt modelId="{08189520-06F4-4526-81E9-9B2B413690D5}" type="pres">
      <dgm:prSet presAssocID="{C6DE925B-2DAC-4E4C-A959-B04D7E8C50AE}" presName="spaceRect" presStyleCnt="0"/>
      <dgm:spPr/>
    </dgm:pt>
    <dgm:pt modelId="{7FC7E3AA-91EB-4D68-ABBE-F066733B2230}" type="pres">
      <dgm:prSet presAssocID="{C6DE925B-2DAC-4E4C-A959-B04D7E8C50AE}" presName="textRect" presStyleLbl="revTx" presStyleIdx="3" presStyleCnt="4">
        <dgm:presLayoutVars>
          <dgm:chMax val="1"/>
          <dgm:chPref val="1"/>
        </dgm:presLayoutVars>
      </dgm:prSet>
      <dgm:spPr/>
    </dgm:pt>
  </dgm:ptLst>
  <dgm:cxnLst>
    <dgm:cxn modelId="{B3068607-9067-403F-B706-0E377CBD1393}" type="presOf" srcId="{C6DE925B-2DAC-4E4C-A959-B04D7E8C50AE}" destId="{7FC7E3AA-91EB-4D68-ABBE-F066733B2230}" srcOrd="0" destOrd="0" presId="urn:microsoft.com/office/officeart/2018/5/layout/IconCircleLabelList"/>
    <dgm:cxn modelId="{B4AF8E15-33C4-4D7D-94E4-173508D21347}" type="presOf" srcId="{D2455B56-7B57-40D1-9A52-F76BCF3F3A61}" destId="{562100AE-8BA9-41E5-8EF2-1916703E5E4D}" srcOrd="0" destOrd="0" presId="urn:microsoft.com/office/officeart/2018/5/layout/IconCircleLabelList"/>
    <dgm:cxn modelId="{84EBAB36-D3E6-4EBB-8B61-EF9179387AD3}" srcId="{D2455B56-7B57-40D1-9A52-F76BCF3F3A61}" destId="{C6DE925B-2DAC-4E4C-A959-B04D7E8C50AE}" srcOrd="3" destOrd="0" parTransId="{BEA8BFA8-D2FB-484E-9504-2EA91C0D1A54}" sibTransId="{1307B534-4C1D-4A01-968C-1E00DC3178F2}"/>
    <dgm:cxn modelId="{E8B1C160-76C4-4BEA-BDD0-F0E938CC6592}" type="presOf" srcId="{43414931-0BE4-44DD-A7BE-08D4FE887CCC}" destId="{1B611D8B-0741-4647-AB14-A9DCB981BDA9}" srcOrd="0" destOrd="0" presId="urn:microsoft.com/office/officeart/2018/5/layout/IconCircleLabelList"/>
    <dgm:cxn modelId="{3024456F-90E8-45D0-9FF5-7963080CE583}" srcId="{D2455B56-7B57-40D1-9A52-F76BCF3F3A61}" destId="{D792A409-52FD-41C7-A48E-D977D1B1D9E5}" srcOrd="2" destOrd="0" parTransId="{7EC0A924-FA9C-4A01-91C7-48E511B26416}" sibTransId="{746C6766-D05D-4C0F-9896-3D118FCAEA55}"/>
    <dgm:cxn modelId="{E0B5D485-E8FC-4A14-8715-8A6BB7299E6D}" srcId="{D2455B56-7B57-40D1-9A52-F76BCF3F3A61}" destId="{43414931-0BE4-44DD-A7BE-08D4FE887CCC}" srcOrd="0" destOrd="0" parTransId="{ED07187C-3653-494A-99C1-EF4245AC2ABB}" sibTransId="{76D1A1F3-D591-461D-83EE-8C3923521F25}"/>
    <dgm:cxn modelId="{ABA1F59C-53AA-42CA-9C40-9C0818757E16}" srcId="{D2455B56-7B57-40D1-9A52-F76BCF3F3A61}" destId="{AAC85B95-CE21-4B8D-A0EF-17EC057E749D}" srcOrd="1" destOrd="0" parTransId="{E5FA389E-F137-48DD-982E-3282F645644C}" sibTransId="{BAF3FF31-4A8E-49F8-870F-3770694EC37A}"/>
    <dgm:cxn modelId="{A02A00A4-0A48-4D03-8043-7012250ACD0F}" type="presOf" srcId="{D792A409-52FD-41C7-A48E-D977D1B1D9E5}" destId="{B34C0B70-603E-4D23-9A97-301442B65F44}" srcOrd="0" destOrd="0" presId="urn:microsoft.com/office/officeart/2018/5/layout/IconCircleLabelList"/>
    <dgm:cxn modelId="{7C3A68F6-37DB-4E48-9ECE-0D89518AB18A}" type="presOf" srcId="{AAC85B95-CE21-4B8D-A0EF-17EC057E749D}" destId="{B02A9F59-1EE5-4E2F-A63D-628DF7EAD6D5}" srcOrd="0" destOrd="0" presId="urn:microsoft.com/office/officeart/2018/5/layout/IconCircleLabelList"/>
    <dgm:cxn modelId="{09219A1E-59E2-4F5A-BDC3-E500758ECC9B}" type="presParOf" srcId="{562100AE-8BA9-41E5-8EF2-1916703E5E4D}" destId="{B80AA87A-74A3-40A3-BF5A-EC12F9FE4C13}" srcOrd="0" destOrd="0" presId="urn:microsoft.com/office/officeart/2018/5/layout/IconCircleLabelList"/>
    <dgm:cxn modelId="{8567A6B8-17AF-4143-8ED4-7974CC811349}" type="presParOf" srcId="{B80AA87A-74A3-40A3-BF5A-EC12F9FE4C13}" destId="{A32E3FCD-C542-4F24-8709-1C28D77F27BB}" srcOrd="0" destOrd="0" presId="urn:microsoft.com/office/officeart/2018/5/layout/IconCircleLabelList"/>
    <dgm:cxn modelId="{2B282B2E-5999-48A9-9CBC-87B1B112AAC6}" type="presParOf" srcId="{B80AA87A-74A3-40A3-BF5A-EC12F9FE4C13}" destId="{BD30EBD1-F0A9-431E-9805-44CCB75058DF}" srcOrd="1" destOrd="0" presId="urn:microsoft.com/office/officeart/2018/5/layout/IconCircleLabelList"/>
    <dgm:cxn modelId="{D564F9A0-718A-4578-AFBC-6E3302202F0B}" type="presParOf" srcId="{B80AA87A-74A3-40A3-BF5A-EC12F9FE4C13}" destId="{FDF0BC68-8CD7-4109-952E-B55A5D93D82A}" srcOrd="2" destOrd="0" presId="urn:microsoft.com/office/officeart/2018/5/layout/IconCircleLabelList"/>
    <dgm:cxn modelId="{038DF866-2A42-4B56-837F-B71B610374C6}" type="presParOf" srcId="{B80AA87A-74A3-40A3-BF5A-EC12F9FE4C13}" destId="{1B611D8B-0741-4647-AB14-A9DCB981BDA9}" srcOrd="3" destOrd="0" presId="urn:microsoft.com/office/officeart/2018/5/layout/IconCircleLabelList"/>
    <dgm:cxn modelId="{F0D23770-FBE7-4799-9A4B-D92B334836FE}" type="presParOf" srcId="{562100AE-8BA9-41E5-8EF2-1916703E5E4D}" destId="{BEC1A1AB-3F91-4345-91CB-47B854966FE9}" srcOrd="1" destOrd="0" presId="urn:microsoft.com/office/officeart/2018/5/layout/IconCircleLabelList"/>
    <dgm:cxn modelId="{2DC9B60C-1CD6-4BE1-83FB-3E07CE6C0F4F}" type="presParOf" srcId="{562100AE-8BA9-41E5-8EF2-1916703E5E4D}" destId="{90AA19A8-21A0-4483-A214-B4E3BD1DC37F}" srcOrd="2" destOrd="0" presId="urn:microsoft.com/office/officeart/2018/5/layout/IconCircleLabelList"/>
    <dgm:cxn modelId="{4725EB7D-47E8-40FC-B110-BA4B08D1E8D3}" type="presParOf" srcId="{90AA19A8-21A0-4483-A214-B4E3BD1DC37F}" destId="{280B0F0A-B59C-4DFE-BED3-E4D4D41A88A6}" srcOrd="0" destOrd="0" presId="urn:microsoft.com/office/officeart/2018/5/layout/IconCircleLabelList"/>
    <dgm:cxn modelId="{2EF9F9E8-5B50-4D01-A1FA-211828CF2FC2}" type="presParOf" srcId="{90AA19A8-21A0-4483-A214-B4E3BD1DC37F}" destId="{C4D579DB-AF87-4682-A9AB-872214A2440E}" srcOrd="1" destOrd="0" presId="urn:microsoft.com/office/officeart/2018/5/layout/IconCircleLabelList"/>
    <dgm:cxn modelId="{C5B3C74E-FC0F-4F14-9B13-65F1C60DA2DD}" type="presParOf" srcId="{90AA19A8-21A0-4483-A214-B4E3BD1DC37F}" destId="{8C4D9A5D-FC7B-464D-B6C6-A7B40588454D}" srcOrd="2" destOrd="0" presId="urn:microsoft.com/office/officeart/2018/5/layout/IconCircleLabelList"/>
    <dgm:cxn modelId="{F49FF9EB-78E8-44A6-85A7-5E924E44B31A}" type="presParOf" srcId="{90AA19A8-21A0-4483-A214-B4E3BD1DC37F}" destId="{B02A9F59-1EE5-4E2F-A63D-628DF7EAD6D5}" srcOrd="3" destOrd="0" presId="urn:microsoft.com/office/officeart/2018/5/layout/IconCircleLabelList"/>
    <dgm:cxn modelId="{8B14495F-62D6-448D-A01D-7D51420ACCDC}" type="presParOf" srcId="{562100AE-8BA9-41E5-8EF2-1916703E5E4D}" destId="{28B11CD0-830D-4590-918E-8654B5834ABD}" srcOrd="3" destOrd="0" presId="urn:microsoft.com/office/officeart/2018/5/layout/IconCircleLabelList"/>
    <dgm:cxn modelId="{86EB8168-CEB3-48C1-BAC9-1323E98279C5}" type="presParOf" srcId="{562100AE-8BA9-41E5-8EF2-1916703E5E4D}" destId="{A9FF89DA-5606-4330-BAF5-AD9546441AC9}" srcOrd="4" destOrd="0" presId="urn:microsoft.com/office/officeart/2018/5/layout/IconCircleLabelList"/>
    <dgm:cxn modelId="{D50E6A34-7B43-4C66-AC0D-12E2DD6CF4D3}" type="presParOf" srcId="{A9FF89DA-5606-4330-BAF5-AD9546441AC9}" destId="{184FFE16-87D3-4A2F-AAE8-E5B3AF58C7A7}" srcOrd="0" destOrd="0" presId="urn:microsoft.com/office/officeart/2018/5/layout/IconCircleLabelList"/>
    <dgm:cxn modelId="{165A1E52-9535-46BE-89C3-A91FB59160CE}" type="presParOf" srcId="{A9FF89DA-5606-4330-BAF5-AD9546441AC9}" destId="{47A80B10-3C0A-4CAB-B701-F47B04450336}" srcOrd="1" destOrd="0" presId="urn:microsoft.com/office/officeart/2018/5/layout/IconCircleLabelList"/>
    <dgm:cxn modelId="{0BC2342B-4718-45EF-B347-E20E97CBBA8A}" type="presParOf" srcId="{A9FF89DA-5606-4330-BAF5-AD9546441AC9}" destId="{6C1CA2EC-3F1C-471B-9987-B7E16B6D45BB}" srcOrd="2" destOrd="0" presId="urn:microsoft.com/office/officeart/2018/5/layout/IconCircleLabelList"/>
    <dgm:cxn modelId="{9F45E8E1-1D9F-4B2C-822D-6405E184878C}" type="presParOf" srcId="{A9FF89DA-5606-4330-BAF5-AD9546441AC9}" destId="{B34C0B70-603E-4D23-9A97-301442B65F44}" srcOrd="3" destOrd="0" presId="urn:microsoft.com/office/officeart/2018/5/layout/IconCircleLabelList"/>
    <dgm:cxn modelId="{696B3F4A-ABB2-4EE9-8598-5FD3B37C29EA}" type="presParOf" srcId="{562100AE-8BA9-41E5-8EF2-1916703E5E4D}" destId="{903BED93-F992-4B27-9FD5-F026398680C6}" srcOrd="5" destOrd="0" presId="urn:microsoft.com/office/officeart/2018/5/layout/IconCircleLabelList"/>
    <dgm:cxn modelId="{3BAEBC04-2FDB-4ED8-B86C-55F6C30BC842}" type="presParOf" srcId="{562100AE-8BA9-41E5-8EF2-1916703E5E4D}" destId="{F69CFAD5-C5DF-429F-A3AF-E24C960C5BFE}" srcOrd="6" destOrd="0" presId="urn:microsoft.com/office/officeart/2018/5/layout/IconCircleLabelList"/>
    <dgm:cxn modelId="{8481A87C-F7F4-47FA-8362-EC778B39DB6C}" type="presParOf" srcId="{F69CFAD5-C5DF-429F-A3AF-E24C960C5BFE}" destId="{C134FF02-A9EC-4024-A196-53EAAB2A4869}" srcOrd="0" destOrd="0" presId="urn:microsoft.com/office/officeart/2018/5/layout/IconCircleLabelList"/>
    <dgm:cxn modelId="{FC680F4C-AA5D-4BEA-8C96-C5A442FE571C}" type="presParOf" srcId="{F69CFAD5-C5DF-429F-A3AF-E24C960C5BFE}" destId="{9B8B7956-0BFB-460F-8BE5-34DDC057BC97}" srcOrd="1" destOrd="0" presId="urn:microsoft.com/office/officeart/2018/5/layout/IconCircleLabelList"/>
    <dgm:cxn modelId="{3FA5F20E-D83D-4E44-8331-CFFBFE4B6105}" type="presParOf" srcId="{F69CFAD5-C5DF-429F-A3AF-E24C960C5BFE}" destId="{08189520-06F4-4526-81E9-9B2B413690D5}" srcOrd="2" destOrd="0" presId="urn:microsoft.com/office/officeart/2018/5/layout/IconCircleLabelList"/>
    <dgm:cxn modelId="{B192EA66-90DD-46F2-8BFD-754379E3B1BB}" type="presParOf" srcId="{F69CFAD5-C5DF-429F-A3AF-E24C960C5BFE}" destId="{7FC7E3AA-91EB-4D68-ABBE-F066733B2230}"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902680-5F89-41BC-B93B-31A88D37DE66}"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6AFE040C-32E5-455D-AFF5-C0F6932CCC3E}">
      <dgm:prSet/>
      <dgm:spPr/>
      <dgm:t>
        <a:bodyPr/>
        <a:lstStyle/>
        <a:p>
          <a:r>
            <a:rPr lang="en-US"/>
            <a:t>a.is the process that destroys all microbial life, including spores, generally with the use of an autoclave.</a:t>
          </a:r>
        </a:p>
      </dgm:t>
    </dgm:pt>
    <dgm:pt modelId="{391B2163-A2F1-4A37-B852-BD738BCAB569}" type="parTrans" cxnId="{BCF4C95B-455D-460E-9E33-83FF609A8172}">
      <dgm:prSet/>
      <dgm:spPr/>
      <dgm:t>
        <a:bodyPr/>
        <a:lstStyle/>
        <a:p>
          <a:endParaRPr lang="en-US"/>
        </a:p>
      </dgm:t>
    </dgm:pt>
    <dgm:pt modelId="{E38E8BF6-D1BA-431D-84F9-EAA0C0CD69EB}" type="sibTrans" cxnId="{BCF4C95B-455D-460E-9E33-83FF609A8172}">
      <dgm:prSet/>
      <dgm:spPr/>
      <dgm:t>
        <a:bodyPr/>
        <a:lstStyle/>
        <a:p>
          <a:endParaRPr lang="en-US"/>
        </a:p>
      </dgm:t>
    </dgm:pt>
    <dgm:pt modelId="{D8FF68D4-CAB2-4637-A8BC-686EC7468908}">
      <dgm:prSet/>
      <dgm:spPr/>
      <dgm:t>
        <a:bodyPr/>
        <a:lstStyle/>
        <a:p>
          <a:r>
            <a:rPr lang="en-US"/>
            <a:t>b. a chemical process for reducing the number of disease-causing germs on cleaned surfaces to a safe level. </a:t>
          </a:r>
        </a:p>
      </dgm:t>
    </dgm:pt>
    <dgm:pt modelId="{D8938E62-C416-4B10-A5A2-B889A1B673D8}" type="parTrans" cxnId="{39654B19-5AF5-4A7F-8B13-DE50FBB55BF0}">
      <dgm:prSet/>
      <dgm:spPr/>
      <dgm:t>
        <a:bodyPr/>
        <a:lstStyle/>
        <a:p>
          <a:endParaRPr lang="en-US"/>
        </a:p>
      </dgm:t>
    </dgm:pt>
    <dgm:pt modelId="{7D31C6E3-C5BA-4A96-8751-E2BFBBEEE8A0}" type="sibTrans" cxnId="{39654B19-5AF5-4A7F-8B13-DE50FBB55BF0}">
      <dgm:prSet/>
      <dgm:spPr/>
      <dgm:t>
        <a:bodyPr/>
        <a:lstStyle/>
        <a:p>
          <a:endParaRPr lang="en-US"/>
        </a:p>
      </dgm:t>
    </dgm:pt>
    <dgm:pt modelId="{3F466A47-0838-4CF9-8C17-5F7B664FD493}">
      <dgm:prSet/>
      <dgm:spPr/>
      <dgm:t>
        <a:bodyPr/>
        <a:lstStyle/>
        <a:p>
          <a:r>
            <a:rPr lang="en-US"/>
            <a:t>c.is a chemical process for use with nonporous items that uses specific products to destroy harmful organisms including bacteria, viruses and fungi (except bacterial spores) on implements and environmental surfaces.</a:t>
          </a:r>
        </a:p>
      </dgm:t>
    </dgm:pt>
    <dgm:pt modelId="{8334AE07-5EDA-4E18-B3D8-ABC59C822EF5}" type="parTrans" cxnId="{272F4B38-C273-4B6C-8BF1-5058D5146FF8}">
      <dgm:prSet/>
      <dgm:spPr/>
      <dgm:t>
        <a:bodyPr/>
        <a:lstStyle/>
        <a:p>
          <a:endParaRPr lang="en-US"/>
        </a:p>
      </dgm:t>
    </dgm:pt>
    <dgm:pt modelId="{8DF9B4BA-62B1-4008-8EA2-879B66849645}" type="sibTrans" cxnId="{272F4B38-C273-4B6C-8BF1-5058D5146FF8}">
      <dgm:prSet/>
      <dgm:spPr/>
      <dgm:t>
        <a:bodyPr/>
        <a:lstStyle/>
        <a:p>
          <a:endParaRPr lang="en-US"/>
        </a:p>
      </dgm:t>
    </dgm:pt>
    <dgm:pt modelId="{8350CC86-266F-4B6F-AA93-26F7F2E9260D}">
      <dgm:prSet/>
      <dgm:spPr/>
      <dgm:t>
        <a:bodyPr/>
        <a:lstStyle/>
        <a:p>
          <a:r>
            <a:rPr lang="en-US"/>
            <a:t>d.is a mechanical process using soap and water or detergent and water to remove all visible dirt, debris, and many disease-causing germs</a:t>
          </a:r>
        </a:p>
      </dgm:t>
    </dgm:pt>
    <dgm:pt modelId="{A46FAFE7-A57B-4893-AC76-7DA0AC0B6C8B}" type="parTrans" cxnId="{573684CA-1036-468A-B670-722EBE1B9694}">
      <dgm:prSet/>
      <dgm:spPr/>
      <dgm:t>
        <a:bodyPr/>
        <a:lstStyle/>
        <a:p>
          <a:endParaRPr lang="en-US"/>
        </a:p>
      </dgm:t>
    </dgm:pt>
    <dgm:pt modelId="{BD7F9B94-A912-4624-A814-B5588FC8D7E4}" type="sibTrans" cxnId="{573684CA-1036-468A-B670-722EBE1B9694}">
      <dgm:prSet/>
      <dgm:spPr/>
      <dgm:t>
        <a:bodyPr/>
        <a:lstStyle/>
        <a:p>
          <a:endParaRPr lang="en-US"/>
        </a:p>
      </dgm:t>
    </dgm:pt>
    <dgm:pt modelId="{D24E49B1-53C4-4C4B-BD0A-2C2A17D30B9D}" type="pres">
      <dgm:prSet presAssocID="{B9902680-5F89-41BC-B93B-31A88D37DE66}" presName="outerComposite" presStyleCnt="0">
        <dgm:presLayoutVars>
          <dgm:chMax val="5"/>
          <dgm:dir/>
          <dgm:resizeHandles val="exact"/>
        </dgm:presLayoutVars>
      </dgm:prSet>
      <dgm:spPr/>
    </dgm:pt>
    <dgm:pt modelId="{35AD22D7-CDFD-4FFC-8027-4680E6C9AECD}" type="pres">
      <dgm:prSet presAssocID="{B9902680-5F89-41BC-B93B-31A88D37DE66}" presName="dummyMaxCanvas" presStyleCnt="0">
        <dgm:presLayoutVars/>
      </dgm:prSet>
      <dgm:spPr/>
    </dgm:pt>
    <dgm:pt modelId="{B1F46898-EEBE-4A08-9CC9-2E80D66350BC}" type="pres">
      <dgm:prSet presAssocID="{B9902680-5F89-41BC-B93B-31A88D37DE66}" presName="FourNodes_1" presStyleLbl="node1" presStyleIdx="0" presStyleCnt="4">
        <dgm:presLayoutVars>
          <dgm:bulletEnabled val="1"/>
        </dgm:presLayoutVars>
      </dgm:prSet>
      <dgm:spPr/>
    </dgm:pt>
    <dgm:pt modelId="{2D5CF4D5-CFBA-4BD5-B9B8-094BE29C861D}" type="pres">
      <dgm:prSet presAssocID="{B9902680-5F89-41BC-B93B-31A88D37DE66}" presName="FourNodes_2" presStyleLbl="node1" presStyleIdx="1" presStyleCnt="4">
        <dgm:presLayoutVars>
          <dgm:bulletEnabled val="1"/>
        </dgm:presLayoutVars>
      </dgm:prSet>
      <dgm:spPr/>
    </dgm:pt>
    <dgm:pt modelId="{8184B752-A184-4D26-A5ED-96E9C097A948}" type="pres">
      <dgm:prSet presAssocID="{B9902680-5F89-41BC-B93B-31A88D37DE66}" presName="FourNodes_3" presStyleLbl="node1" presStyleIdx="2" presStyleCnt="4">
        <dgm:presLayoutVars>
          <dgm:bulletEnabled val="1"/>
        </dgm:presLayoutVars>
      </dgm:prSet>
      <dgm:spPr/>
    </dgm:pt>
    <dgm:pt modelId="{C7F71978-8C53-4178-A3A0-69962A0C7F95}" type="pres">
      <dgm:prSet presAssocID="{B9902680-5F89-41BC-B93B-31A88D37DE66}" presName="FourNodes_4" presStyleLbl="node1" presStyleIdx="3" presStyleCnt="4">
        <dgm:presLayoutVars>
          <dgm:bulletEnabled val="1"/>
        </dgm:presLayoutVars>
      </dgm:prSet>
      <dgm:spPr/>
    </dgm:pt>
    <dgm:pt modelId="{2697ECBA-C987-4D71-928B-7E4D1C964D2D}" type="pres">
      <dgm:prSet presAssocID="{B9902680-5F89-41BC-B93B-31A88D37DE66}" presName="FourConn_1-2" presStyleLbl="fgAccFollowNode1" presStyleIdx="0" presStyleCnt="3">
        <dgm:presLayoutVars>
          <dgm:bulletEnabled val="1"/>
        </dgm:presLayoutVars>
      </dgm:prSet>
      <dgm:spPr/>
    </dgm:pt>
    <dgm:pt modelId="{FE43E626-942B-4D4F-B46F-B089376BCFC5}" type="pres">
      <dgm:prSet presAssocID="{B9902680-5F89-41BC-B93B-31A88D37DE66}" presName="FourConn_2-3" presStyleLbl="fgAccFollowNode1" presStyleIdx="1" presStyleCnt="3">
        <dgm:presLayoutVars>
          <dgm:bulletEnabled val="1"/>
        </dgm:presLayoutVars>
      </dgm:prSet>
      <dgm:spPr/>
    </dgm:pt>
    <dgm:pt modelId="{B1F58D37-E229-4C4C-861C-7A4041B01E1B}" type="pres">
      <dgm:prSet presAssocID="{B9902680-5F89-41BC-B93B-31A88D37DE66}" presName="FourConn_3-4" presStyleLbl="fgAccFollowNode1" presStyleIdx="2" presStyleCnt="3">
        <dgm:presLayoutVars>
          <dgm:bulletEnabled val="1"/>
        </dgm:presLayoutVars>
      </dgm:prSet>
      <dgm:spPr/>
    </dgm:pt>
    <dgm:pt modelId="{EE7EC11E-1519-4CDD-8013-607E39B438A9}" type="pres">
      <dgm:prSet presAssocID="{B9902680-5F89-41BC-B93B-31A88D37DE66}" presName="FourNodes_1_text" presStyleLbl="node1" presStyleIdx="3" presStyleCnt="4">
        <dgm:presLayoutVars>
          <dgm:bulletEnabled val="1"/>
        </dgm:presLayoutVars>
      </dgm:prSet>
      <dgm:spPr/>
    </dgm:pt>
    <dgm:pt modelId="{07432F1B-64A0-4EEC-B008-5292369E0B86}" type="pres">
      <dgm:prSet presAssocID="{B9902680-5F89-41BC-B93B-31A88D37DE66}" presName="FourNodes_2_text" presStyleLbl="node1" presStyleIdx="3" presStyleCnt="4">
        <dgm:presLayoutVars>
          <dgm:bulletEnabled val="1"/>
        </dgm:presLayoutVars>
      </dgm:prSet>
      <dgm:spPr/>
    </dgm:pt>
    <dgm:pt modelId="{88776965-805A-478B-A34A-39E999BAD2B4}" type="pres">
      <dgm:prSet presAssocID="{B9902680-5F89-41BC-B93B-31A88D37DE66}" presName="FourNodes_3_text" presStyleLbl="node1" presStyleIdx="3" presStyleCnt="4">
        <dgm:presLayoutVars>
          <dgm:bulletEnabled val="1"/>
        </dgm:presLayoutVars>
      </dgm:prSet>
      <dgm:spPr/>
    </dgm:pt>
    <dgm:pt modelId="{80A7D38B-303D-4BAB-A17F-1081BC3EFBF9}" type="pres">
      <dgm:prSet presAssocID="{B9902680-5F89-41BC-B93B-31A88D37DE66}" presName="FourNodes_4_text" presStyleLbl="node1" presStyleIdx="3" presStyleCnt="4">
        <dgm:presLayoutVars>
          <dgm:bulletEnabled val="1"/>
        </dgm:presLayoutVars>
      </dgm:prSet>
      <dgm:spPr/>
    </dgm:pt>
  </dgm:ptLst>
  <dgm:cxnLst>
    <dgm:cxn modelId="{37731311-ED2E-4895-9495-991485950369}" type="presOf" srcId="{D8FF68D4-CAB2-4637-A8BC-686EC7468908}" destId="{07432F1B-64A0-4EEC-B008-5292369E0B86}" srcOrd="1" destOrd="0" presId="urn:microsoft.com/office/officeart/2005/8/layout/vProcess5"/>
    <dgm:cxn modelId="{39654B19-5AF5-4A7F-8B13-DE50FBB55BF0}" srcId="{B9902680-5F89-41BC-B93B-31A88D37DE66}" destId="{D8FF68D4-CAB2-4637-A8BC-686EC7468908}" srcOrd="1" destOrd="0" parTransId="{D8938E62-C416-4B10-A5A2-B889A1B673D8}" sibTransId="{7D31C6E3-C5BA-4A96-8751-E2BFBBEEE8A0}"/>
    <dgm:cxn modelId="{75C9E52B-140F-45FF-855E-57CEDA0E5963}" type="presOf" srcId="{8350CC86-266F-4B6F-AA93-26F7F2E9260D}" destId="{80A7D38B-303D-4BAB-A17F-1081BC3EFBF9}" srcOrd="1" destOrd="0" presId="urn:microsoft.com/office/officeart/2005/8/layout/vProcess5"/>
    <dgm:cxn modelId="{2BF3AF2D-98C4-4715-A45B-DD89A6E93DCB}" type="presOf" srcId="{3F466A47-0838-4CF9-8C17-5F7B664FD493}" destId="{8184B752-A184-4D26-A5ED-96E9C097A948}" srcOrd="0" destOrd="0" presId="urn:microsoft.com/office/officeart/2005/8/layout/vProcess5"/>
    <dgm:cxn modelId="{3629F637-D668-4E73-8E15-D7021AF98160}" type="presOf" srcId="{6AFE040C-32E5-455D-AFF5-C0F6932CCC3E}" destId="{B1F46898-EEBE-4A08-9CC9-2E80D66350BC}" srcOrd="0" destOrd="0" presId="urn:microsoft.com/office/officeart/2005/8/layout/vProcess5"/>
    <dgm:cxn modelId="{272F4B38-C273-4B6C-8BF1-5058D5146FF8}" srcId="{B9902680-5F89-41BC-B93B-31A88D37DE66}" destId="{3F466A47-0838-4CF9-8C17-5F7B664FD493}" srcOrd="2" destOrd="0" parTransId="{8334AE07-5EDA-4E18-B3D8-ABC59C822EF5}" sibTransId="{8DF9B4BA-62B1-4008-8EA2-879B66849645}"/>
    <dgm:cxn modelId="{BCF4C95B-455D-460E-9E33-83FF609A8172}" srcId="{B9902680-5F89-41BC-B93B-31A88D37DE66}" destId="{6AFE040C-32E5-455D-AFF5-C0F6932CCC3E}" srcOrd="0" destOrd="0" parTransId="{391B2163-A2F1-4A37-B852-BD738BCAB569}" sibTransId="{E38E8BF6-D1BA-431D-84F9-EAA0C0CD69EB}"/>
    <dgm:cxn modelId="{E87D5352-F7FC-4B11-83FE-C687A7F41FA5}" type="presOf" srcId="{7D31C6E3-C5BA-4A96-8751-E2BFBBEEE8A0}" destId="{FE43E626-942B-4D4F-B46F-B089376BCFC5}" srcOrd="0" destOrd="0" presId="urn:microsoft.com/office/officeart/2005/8/layout/vProcess5"/>
    <dgm:cxn modelId="{8057ED88-BD45-47E3-B721-C4372CEFCD14}" type="presOf" srcId="{8DF9B4BA-62B1-4008-8EA2-879B66849645}" destId="{B1F58D37-E229-4C4C-861C-7A4041B01E1B}" srcOrd="0" destOrd="0" presId="urn:microsoft.com/office/officeart/2005/8/layout/vProcess5"/>
    <dgm:cxn modelId="{AD6E2C91-C653-4602-B285-BD563BBAA8A7}" type="presOf" srcId="{D8FF68D4-CAB2-4637-A8BC-686EC7468908}" destId="{2D5CF4D5-CFBA-4BD5-B9B8-094BE29C861D}" srcOrd="0" destOrd="0" presId="urn:microsoft.com/office/officeart/2005/8/layout/vProcess5"/>
    <dgm:cxn modelId="{4B3AAB96-A26F-44A1-B1B1-3E92388E52D8}" type="presOf" srcId="{E38E8BF6-D1BA-431D-84F9-EAA0C0CD69EB}" destId="{2697ECBA-C987-4D71-928B-7E4D1C964D2D}" srcOrd="0" destOrd="0" presId="urn:microsoft.com/office/officeart/2005/8/layout/vProcess5"/>
    <dgm:cxn modelId="{8F9AB4AD-3E89-44BA-94F0-2D89A754AB9A}" type="presOf" srcId="{8350CC86-266F-4B6F-AA93-26F7F2E9260D}" destId="{C7F71978-8C53-4178-A3A0-69962A0C7F95}" srcOrd="0" destOrd="0" presId="urn:microsoft.com/office/officeart/2005/8/layout/vProcess5"/>
    <dgm:cxn modelId="{E299B7BA-631B-4FD9-8BD0-0E7A8009C3DC}" type="presOf" srcId="{3F466A47-0838-4CF9-8C17-5F7B664FD493}" destId="{88776965-805A-478B-A34A-39E999BAD2B4}" srcOrd="1" destOrd="0" presId="urn:microsoft.com/office/officeart/2005/8/layout/vProcess5"/>
    <dgm:cxn modelId="{176F5ABB-F9C6-4C88-B4C9-08AFC812D255}" type="presOf" srcId="{B9902680-5F89-41BC-B93B-31A88D37DE66}" destId="{D24E49B1-53C4-4C4B-BD0A-2C2A17D30B9D}" srcOrd="0" destOrd="0" presId="urn:microsoft.com/office/officeart/2005/8/layout/vProcess5"/>
    <dgm:cxn modelId="{573684CA-1036-468A-B670-722EBE1B9694}" srcId="{B9902680-5F89-41BC-B93B-31A88D37DE66}" destId="{8350CC86-266F-4B6F-AA93-26F7F2E9260D}" srcOrd="3" destOrd="0" parTransId="{A46FAFE7-A57B-4893-AC76-7DA0AC0B6C8B}" sibTransId="{BD7F9B94-A912-4624-A814-B5588FC8D7E4}"/>
    <dgm:cxn modelId="{ABB427E6-0A88-411D-BB4B-459F5A2B218A}" type="presOf" srcId="{6AFE040C-32E5-455D-AFF5-C0F6932CCC3E}" destId="{EE7EC11E-1519-4CDD-8013-607E39B438A9}" srcOrd="1" destOrd="0" presId="urn:microsoft.com/office/officeart/2005/8/layout/vProcess5"/>
    <dgm:cxn modelId="{6A195730-07EC-4443-A26A-601CE65694F0}" type="presParOf" srcId="{D24E49B1-53C4-4C4B-BD0A-2C2A17D30B9D}" destId="{35AD22D7-CDFD-4FFC-8027-4680E6C9AECD}" srcOrd="0" destOrd="0" presId="urn:microsoft.com/office/officeart/2005/8/layout/vProcess5"/>
    <dgm:cxn modelId="{8F2004CE-83BB-4FAC-BB8C-DA155BC97A72}" type="presParOf" srcId="{D24E49B1-53C4-4C4B-BD0A-2C2A17D30B9D}" destId="{B1F46898-EEBE-4A08-9CC9-2E80D66350BC}" srcOrd="1" destOrd="0" presId="urn:microsoft.com/office/officeart/2005/8/layout/vProcess5"/>
    <dgm:cxn modelId="{DBDA18D3-EC46-4F9F-841D-6182406F9168}" type="presParOf" srcId="{D24E49B1-53C4-4C4B-BD0A-2C2A17D30B9D}" destId="{2D5CF4D5-CFBA-4BD5-B9B8-094BE29C861D}" srcOrd="2" destOrd="0" presId="urn:microsoft.com/office/officeart/2005/8/layout/vProcess5"/>
    <dgm:cxn modelId="{30646541-E3E5-46FD-818D-6530A8E7A85E}" type="presParOf" srcId="{D24E49B1-53C4-4C4B-BD0A-2C2A17D30B9D}" destId="{8184B752-A184-4D26-A5ED-96E9C097A948}" srcOrd="3" destOrd="0" presId="urn:microsoft.com/office/officeart/2005/8/layout/vProcess5"/>
    <dgm:cxn modelId="{D11BBC28-66E4-4748-B8C2-FFF51C494C2C}" type="presParOf" srcId="{D24E49B1-53C4-4C4B-BD0A-2C2A17D30B9D}" destId="{C7F71978-8C53-4178-A3A0-69962A0C7F95}" srcOrd="4" destOrd="0" presId="urn:microsoft.com/office/officeart/2005/8/layout/vProcess5"/>
    <dgm:cxn modelId="{31C7A546-6BCC-4F36-ACD8-4B410E415B8B}" type="presParOf" srcId="{D24E49B1-53C4-4C4B-BD0A-2C2A17D30B9D}" destId="{2697ECBA-C987-4D71-928B-7E4D1C964D2D}" srcOrd="5" destOrd="0" presId="urn:microsoft.com/office/officeart/2005/8/layout/vProcess5"/>
    <dgm:cxn modelId="{E94438C3-3B68-4003-B9D3-6F3E57DDDEFD}" type="presParOf" srcId="{D24E49B1-53C4-4C4B-BD0A-2C2A17D30B9D}" destId="{FE43E626-942B-4D4F-B46F-B089376BCFC5}" srcOrd="6" destOrd="0" presId="urn:microsoft.com/office/officeart/2005/8/layout/vProcess5"/>
    <dgm:cxn modelId="{B20A5360-979D-4749-A9AD-7B830335B869}" type="presParOf" srcId="{D24E49B1-53C4-4C4B-BD0A-2C2A17D30B9D}" destId="{B1F58D37-E229-4C4C-861C-7A4041B01E1B}" srcOrd="7" destOrd="0" presId="urn:microsoft.com/office/officeart/2005/8/layout/vProcess5"/>
    <dgm:cxn modelId="{B6D46119-556E-435E-A038-CAAD99B1864B}" type="presParOf" srcId="{D24E49B1-53C4-4C4B-BD0A-2C2A17D30B9D}" destId="{EE7EC11E-1519-4CDD-8013-607E39B438A9}" srcOrd="8" destOrd="0" presId="urn:microsoft.com/office/officeart/2005/8/layout/vProcess5"/>
    <dgm:cxn modelId="{8DA26F3A-33F2-4034-B983-93EC93FB24EA}" type="presParOf" srcId="{D24E49B1-53C4-4C4B-BD0A-2C2A17D30B9D}" destId="{07432F1B-64A0-4EEC-B008-5292369E0B86}" srcOrd="9" destOrd="0" presId="urn:microsoft.com/office/officeart/2005/8/layout/vProcess5"/>
    <dgm:cxn modelId="{BF3C410C-3552-4D86-A32B-447FFD4CACCB}" type="presParOf" srcId="{D24E49B1-53C4-4C4B-BD0A-2C2A17D30B9D}" destId="{88776965-805A-478B-A34A-39E999BAD2B4}" srcOrd="10" destOrd="0" presId="urn:microsoft.com/office/officeart/2005/8/layout/vProcess5"/>
    <dgm:cxn modelId="{D543BE18-B946-474F-91A5-EAD0415D5D71}" type="presParOf" srcId="{D24E49B1-53C4-4C4B-BD0A-2C2A17D30B9D}" destId="{80A7D38B-303D-4BAB-A17F-1081BC3EFBF9}"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9FE933-470C-41A3-B8CB-6EB5E1BCCAE9}"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56FFC6F7-DB99-45E2-AB05-12D4D96EAD87}">
      <dgm:prSet/>
      <dgm:spPr/>
      <dgm:t>
        <a:bodyPr/>
        <a:lstStyle/>
        <a:p>
          <a:r>
            <a:rPr lang="en-US"/>
            <a:t>Explain the difference between </a:t>
          </a:r>
        </a:p>
      </dgm:t>
    </dgm:pt>
    <dgm:pt modelId="{F6479F55-616B-47F6-9010-6AED0F6243AB}" type="parTrans" cxnId="{E928CD9D-8678-481D-A186-E1206785108F}">
      <dgm:prSet/>
      <dgm:spPr/>
      <dgm:t>
        <a:bodyPr/>
        <a:lstStyle/>
        <a:p>
          <a:endParaRPr lang="en-US"/>
        </a:p>
      </dgm:t>
    </dgm:pt>
    <dgm:pt modelId="{9F363068-C5AA-46B2-8C68-07F8CD8E90C5}" type="sibTrans" cxnId="{E928CD9D-8678-481D-A186-E1206785108F}">
      <dgm:prSet/>
      <dgm:spPr/>
      <dgm:t>
        <a:bodyPr/>
        <a:lstStyle/>
        <a:p>
          <a:endParaRPr lang="en-US"/>
        </a:p>
      </dgm:t>
    </dgm:pt>
    <dgm:pt modelId="{584FC85E-B5CD-4B21-B9A4-44D21E49B064}">
      <dgm:prSet/>
      <dgm:spPr/>
      <dgm:t>
        <a:bodyPr/>
        <a:lstStyle/>
        <a:p>
          <a:r>
            <a:rPr lang="en-US"/>
            <a:t>Cleaning</a:t>
          </a:r>
        </a:p>
      </dgm:t>
    </dgm:pt>
    <dgm:pt modelId="{58F26225-DA55-44EB-A6E2-8D24D542E066}" type="parTrans" cxnId="{A45C1E1F-3CA2-4F69-AC60-BA9D19C0D501}">
      <dgm:prSet/>
      <dgm:spPr/>
      <dgm:t>
        <a:bodyPr/>
        <a:lstStyle/>
        <a:p>
          <a:endParaRPr lang="en-US"/>
        </a:p>
      </dgm:t>
    </dgm:pt>
    <dgm:pt modelId="{CF0157AE-06EB-4D10-82CD-983278E6FF2E}" type="sibTrans" cxnId="{A45C1E1F-3CA2-4F69-AC60-BA9D19C0D501}">
      <dgm:prSet/>
      <dgm:spPr/>
      <dgm:t>
        <a:bodyPr/>
        <a:lstStyle/>
        <a:p>
          <a:endParaRPr lang="en-US"/>
        </a:p>
      </dgm:t>
    </dgm:pt>
    <dgm:pt modelId="{FE04C55D-8F41-4C8B-A488-E10756679B3A}">
      <dgm:prSet/>
      <dgm:spPr/>
      <dgm:t>
        <a:bodyPr/>
        <a:lstStyle/>
        <a:p>
          <a:r>
            <a:rPr lang="en-US" dirty="0"/>
            <a:t>Sanitizing</a:t>
          </a:r>
        </a:p>
      </dgm:t>
    </dgm:pt>
    <dgm:pt modelId="{5801A991-E6B4-438B-AB1D-3D69328FC6C5}" type="parTrans" cxnId="{33951D62-B02B-4147-B8FB-9D0215B3F6C6}">
      <dgm:prSet/>
      <dgm:spPr/>
      <dgm:t>
        <a:bodyPr/>
        <a:lstStyle/>
        <a:p>
          <a:endParaRPr lang="en-US"/>
        </a:p>
      </dgm:t>
    </dgm:pt>
    <dgm:pt modelId="{E72A2ADA-754E-44EE-82A6-8EC360C0EEB2}" type="sibTrans" cxnId="{33951D62-B02B-4147-B8FB-9D0215B3F6C6}">
      <dgm:prSet/>
      <dgm:spPr/>
      <dgm:t>
        <a:bodyPr/>
        <a:lstStyle/>
        <a:p>
          <a:endParaRPr lang="en-US"/>
        </a:p>
      </dgm:t>
    </dgm:pt>
    <dgm:pt modelId="{38CD3B69-0420-4912-BEA8-32F49DAA4F5D}">
      <dgm:prSet/>
      <dgm:spPr/>
      <dgm:t>
        <a:bodyPr/>
        <a:lstStyle/>
        <a:p>
          <a:r>
            <a:rPr lang="en-US"/>
            <a:t>Desinfecting </a:t>
          </a:r>
        </a:p>
      </dgm:t>
    </dgm:pt>
    <dgm:pt modelId="{C77BB521-0DE1-45EF-8707-9452EFB868A5}" type="parTrans" cxnId="{B89F5DB7-34DB-4984-8662-7B4E4BA75641}">
      <dgm:prSet/>
      <dgm:spPr/>
      <dgm:t>
        <a:bodyPr/>
        <a:lstStyle/>
        <a:p>
          <a:endParaRPr lang="en-US"/>
        </a:p>
      </dgm:t>
    </dgm:pt>
    <dgm:pt modelId="{732EEDC1-2C14-48ED-B2DD-265DF8E5E265}" type="sibTrans" cxnId="{B89F5DB7-34DB-4984-8662-7B4E4BA75641}">
      <dgm:prSet/>
      <dgm:spPr/>
      <dgm:t>
        <a:bodyPr/>
        <a:lstStyle/>
        <a:p>
          <a:endParaRPr lang="en-US"/>
        </a:p>
      </dgm:t>
    </dgm:pt>
    <dgm:pt modelId="{D64E0AA1-2576-4F24-AE65-7DEB3A45DDC7}">
      <dgm:prSet/>
      <dgm:spPr/>
      <dgm:t>
        <a:bodyPr/>
        <a:lstStyle/>
        <a:p>
          <a:r>
            <a:rPr lang="en-US"/>
            <a:t>Sterilizing </a:t>
          </a:r>
        </a:p>
      </dgm:t>
    </dgm:pt>
    <dgm:pt modelId="{65DD1B1F-073F-44B9-9979-6AE909633BB2}" type="parTrans" cxnId="{4D6C31FD-54BD-41E0-9A83-6502097712BD}">
      <dgm:prSet/>
      <dgm:spPr/>
      <dgm:t>
        <a:bodyPr/>
        <a:lstStyle/>
        <a:p>
          <a:endParaRPr lang="en-US"/>
        </a:p>
      </dgm:t>
    </dgm:pt>
    <dgm:pt modelId="{79A2FB95-A4F5-4D6F-BE6E-41FBAECAF8BD}" type="sibTrans" cxnId="{4D6C31FD-54BD-41E0-9A83-6502097712BD}">
      <dgm:prSet/>
      <dgm:spPr/>
      <dgm:t>
        <a:bodyPr/>
        <a:lstStyle/>
        <a:p>
          <a:endParaRPr lang="en-US"/>
        </a:p>
      </dgm:t>
    </dgm:pt>
    <dgm:pt modelId="{22888839-F56A-4BA2-BD5D-8D3D9C10A330}" type="pres">
      <dgm:prSet presAssocID="{1D9FE933-470C-41A3-B8CB-6EB5E1BCCAE9}" presName="diagram" presStyleCnt="0">
        <dgm:presLayoutVars>
          <dgm:dir/>
          <dgm:resizeHandles val="exact"/>
        </dgm:presLayoutVars>
      </dgm:prSet>
      <dgm:spPr/>
    </dgm:pt>
    <dgm:pt modelId="{58B54864-842E-48E4-9CDE-589D491939E3}" type="pres">
      <dgm:prSet presAssocID="{56FFC6F7-DB99-45E2-AB05-12D4D96EAD87}" presName="node" presStyleLbl="node1" presStyleIdx="0" presStyleCnt="5">
        <dgm:presLayoutVars>
          <dgm:bulletEnabled val="1"/>
        </dgm:presLayoutVars>
      </dgm:prSet>
      <dgm:spPr/>
    </dgm:pt>
    <dgm:pt modelId="{1F3B6E9D-979D-43A0-82EF-20DBD2A37BC7}" type="pres">
      <dgm:prSet presAssocID="{9F363068-C5AA-46B2-8C68-07F8CD8E90C5}" presName="sibTrans" presStyleCnt="0"/>
      <dgm:spPr/>
    </dgm:pt>
    <dgm:pt modelId="{B52AD0A4-327F-4C73-9167-D9EE249C8845}" type="pres">
      <dgm:prSet presAssocID="{584FC85E-B5CD-4B21-B9A4-44D21E49B064}" presName="node" presStyleLbl="node1" presStyleIdx="1" presStyleCnt="5">
        <dgm:presLayoutVars>
          <dgm:bulletEnabled val="1"/>
        </dgm:presLayoutVars>
      </dgm:prSet>
      <dgm:spPr/>
    </dgm:pt>
    <dgm:pt modelId="{F2D32F1A-8697-43AC-991C-6210DECE0C4A}" type="pres">
      <dgm:prSet presAssocID="{CF0157AE-06EB-4D10-82CD-983278E6FF2E}" presName="sibTrans" presStyleCnt="0"/>
      <dgm:spPr/>
    </dgm:pt>
    <dgm:pt modelId="{B085020A-84A4-42AE-BE18-A224ECE88ACE}" type="pres">
      <dgm:prSet presAssocID="{FE04C55D-8F41-4C8B-A488-E10756679B3A}" presName="node" presStyleLbl="node1" presStyleIdx="2" presStyleCnt="5">
        <dgm:presLayoutVars>
          <dgm:bulletEnabled val="1"/>
        </dgm:presLayoutVars>
      </dgm:prSet>
      <dgm:spPr/>
    </dgm:pt>
    <dgm:pt modelId="{81B00A06-031E-40A1-87C2-CD92D44309DC}" type="pres">
      <dgm:prSet presAssocID="{E72A2ADA-754E-44EE-82A6-8EC360C0EEB2}" presName="sibTrans" presStyleCnt="0"/>
      <dgm:spPr/>
    </dgm:pt>
    <dgm:pt modelId="{60F1C35A-B9B0-41D5-BC82-03D5A7757C9C}" type="pres">
      <dgm:prSet presAssocID="{38CD3B69-0420-4912-BEA8-32F49DAA4F5D}" presName="node" presStyleLbl="node1" presStyleIdx="3" presStyleCnt="5">
        <dgm:presLayoutVars>
          <dgm:bulletEnabled val="1"/>
        </dgm:presLayoutVars>
      </dgm:prSet>
      <dgm:spPr/>
    </dgm:pt>
    <dgm:pt modelId="{A0C3347A-6F5C-4A28-B3A8-51D3786205D5}" type="pres">
      <dgm:prSet presAssocID="{732EEDC1-2C14-48ED-B2DD-265DF8E5E265}" presName="sibTrans" presStyleCnt="0"/>
      <dgm:spPr/>
    </dgm:pt>
    <dgm:pt modelId="{FC93E056-DB70-4FCA-985F-9337F2C4B3DF}" type="pres">
      <dgm:prSet presAssocID="{D64E0AA1-2576-4F24-AE65-7DEB3A45DDC7}" presName="node" presStyleLbl="node1" presStyleIdx="4" presStyleCnt="5">
        <dgm:presLayoutVars>
          <dgm:bulletEnabled val="1"/>
        </dgm:presLayoutVars>
      </dgm:prSet>
      <dgm:spPr/>
    </dgm:pt>
  </dgm:ptLst>
  <dgm:cxnLst>
    <dgm:cxn modelId="{A45C1E1F-3CA2-4F69-AC60-BA9D19C0D501}" srcId="{1D9FE933-470C-41A3-B8CB-6EB5E1BCCAE9}" destId="{584FC85E-B5CD-4B21-B9A4-44D21E49B064}" srcOrd="1" destOrd="0" parTransId="{58F26225-DA55-44EB-A6E2-8D24D542E066}" sibTransId="{CF0157AE-06EB-4D10-82CD-983278E6FF2E}"/>
    <dgm:cxn modelId="{3887743E-16C3-416D-94DB-21696C5857F6}" type="presOf" srcId="{FE04C55D-8F41-4C8B-A488-E10756679B3A}" destId="{B085020A-84A4-42AE-BE18-A224ECE88ACE}" srcOrd="0" destOrd="0" presId="urn:microsoft.com/office/officeart/2005/8/layout/default"/>
    <dgm:cxn modelId="{33951D62-B02B-4147-B8FB-9D0215B3F6C6}" srcId="{1D9FE933-470C-41A3-B8CB-6EB5E1BCCAE9}" destId="{FE04C55D-8F41-4C8B-A488-E10756679B3A}" srcOrd="2" destOrd="0" parTransId="{5801A991-E6B4-438B-AB1D-3D69328FC6C5}" sibTransId="{E72A2ADA-754E-44EE-82A6-8EC360C0EEB2}"/>
    <dgm:cxn modelId="{73B71152-0E38-450D-836B-70F058CCE5ED}" type="presOf" srcId="{56FFC6F7-DB99-45E2-AB05-12D4D96EAD87}" destId="{58B54864-842E-48E4-9CDE-589D491939E3}" srcOrd="0" destOrd="0" presId="urn:microsoft.com/office/officeart/2005/8/layout/default"/>
    <dgm:cxn modelId="{874AB68D-BF88-4050-BED4-9A01B3C02246}" type="presOf" srcId="{1D9FE933-470C-41A3-B8CB-6EB5E1BCCAE9}" destId="{22888839-F56A-4BA2-BD5D-8D3D9C10A330}" srcOrd="0" destOrd="0" presId="urn:microsoft.com/office/officeart/2005/8/layout/default"/>
    <dgm:cxn modelId="{E928CD9D-8678-481D-A186-E1206785108F}" srcId="{1D9FE933-470C-41A3-B8CB-6EB5E1BCCAE9}" destId="{56FFC6F7-DB99-45E2-AB05-12D4D96EAD87}" srcOrd="0" destOrd="0" parTransId="{F6479F55-616B-47F6-9010-6AED0F6243AB}" sibTransId="{9F363068-C5AA-46B2-8C68-07F8CD8E90C5}"/>
    <dgm:cxn modelId="{1392B5AE-50CB-44F5-BA50-900C8CC997EF}" type="presOf" srcId="{584FC85E-B5CD-4B21-B9A4-44D21E49B064}" destId="{B52AD0A4-327F-4C73-9167-D9EE249C8845}" srcOrd="0" destOrd="0" presId="urn:microsoft.com/office/officeart/2005/8/layout/default"/>
    <dgm:cxn modelId="{852BDDB6-AF27-43E2-BD59-E435A16F9E60}" type="presOf" srcId="{38CD3B69-0420-4912-BEA8-32F49DAA4F5D}" destId="{60F1C35A-B9B0-41D5-BC82-03D5A7757C9C}" srcOrd="0" destOrd="0" presId="urn:microsoft.com/office/officeart/2005/8/layout/default"/>
    <dgm:cxn modelId="{B89F5DB7-34DB-4984-8662-7B4E4BA75641}" srcId="{1D9FE933-470C-41A3-B8CB-6EB5E1BCCAE9}" destId="{38CD3B69-0420-4912-BEA8-32F49DAA4F5D}" srcOrd="3" destOrd="0" parTransId="{C77BB521-0DE1-45EF-8707-9452EFB868A5}" sibTransId="{732EEDC1-2C14-48ED-B2DD-265DF8E5E265}"/>
    <dgm:cxn modelId="{E16147D3-5B7E-4CB4-AB95-946ECED407AC}" type="presOf" srcId="{D64E0AA1-2576-4F24-AE65-7DEB3A45DDC7}" destId="{FC93E056-DB70-4FCA-985F-9337F2C4B3DF}" srcOrd="0" destOrd="0" presId="urn:microsoft.com/office/officeart/2005/8/layout/default"/>
    <dgm:cxn modelId="{4D6C31FD-54BD-41E0-9A83-6502097712BD}" srcId="{1D9FE933-470C-41A3-B8CB-6EB5E1BCCAE9}" destId="{D64E0AA1-2576-4F24-AE65-7DEB3A45DDC7}" srcOrd="4" destOrd="0" parTransId="{65DD1B1F-073F-44B9-9979-6AE909633BB2}" sibTransId="{79A2FB95-A4F5-4D6F-BE6E-41FBAECAF8BD}"/>
    <dgm:cxn modelId="{99461E65-9AD3-42AC-BACF-6DFB813924A8}" type="presParOf" srcId="{22888839-F56A-4BA2-BD5D-8D3D9C10A330}" destId="{58B54864-842E-48E4-9CDE-589D491939E3}" srcOrd="0" destOrd="0" presId="urn:microsoft.com/office/officeart/2005/8/layout/default"/>
    <dgm:cxn modelId="{27137550-C672-45CF-AB6B-B7B30F2F767B}" type="presParOf" srcId="{22888839-F56A-4BA2-BD5D-8D3D9C10A330}" destId="{1F3B6E9D-979D-43A0-82EF-20DBD2A37BC7}" srcOrd="1" destOrd="0" presId="urn:microsoft.com/office/officeart/2005/8/layout/default"/>
    <dgm:cxn modelId="{A99A2495-A3BB-43E1-A5A1-010155EC074B}" type="presParOf" srcId="{22888839-F56A-4BA2-BD5D-8D3D9C10A330}" destId="{B52AD0A4-327F-4C73-9167-D9EE249C8845}" srcOrd="2" destOrd="0" presId="urn:microsoft.com/office/officeart/2005/8/layout/default"/>
    <dgm:cxn modelId="{32E377A1-88FB-43FF-BC8E-9D1472BD2324}" type="presParOf" srcId="{22888839-F56A-4BA2-BD5D-8D3D9C10A330}" destId="{F2D32F1A-8697-43AC-991C-6210DECE0C4A}" srcOrd="3" destOrd="0" presId="urn:microsoft.com/office/officeart/2005/8/layout/default"/>
    <dgm:cxn modelId="{969F7E55-5AAC-4A9D-A333-6B9852F4E72C}" type="presParOf" srcId="{22888839-F56A-4BA2-BD5D-8D3D9C10A330}" destId="{B085020A-84A4-42AE-BE18-A224ECE88ACE}" srcOrd="4" destOrd="0" presId="urn:microsoft.com/office/officeart/2005/8/layout/default"/>
    <dgm:cxn modelId="{201FF67E-079C-4137-A757-9E269A3D85F7}" type="presParOf" srcId="{22888839-F56A-4BA2-BD5D-8D3D9C10A330}" destId="{81B00A06-031E-40A1-87C2-CD92D44309DC}" srcOrd="5" destOrd="0" presId="urn:microsoft.com/office/officeart/2005/8/layout/default"/>
    <dgm:cxn modelId="{CF0769BE-528F-45D7-A778-3C1CD3904FAB}" type="presParOf" srcId="{22888839-F56A-4BA2-BD5D-8D3D9C10A330}" destId="{60F1C35A-B9B0-41D5-BC82-03D5A7757C9C}" srcOrd="6" destOrd="0" presId="urn:microsoft.com/office/officeart/2005/8/layout/default"/>
    <dgm:cxn modelId="{516C9B82-B579-497C-BD1A-A3C03AD59716}" type="presParOf" srcId="{22888839-F56A-4BA2-BD5D-8D3D9C10A330}" destId="{A0C3347A-6F5C-4A28-B3A8-51D3786205D5}" srcOrd="7" destOrd="0" presId="urn:microsoft.com/office/officeart/2005/8/layout/default"/>
    <dgm:cxn modelId="{78DED49B-820A-44CE-90E0-BACA105197BC}" type="presParOf" srcId="{22888839-F56A-4BA2-BD5D-8D3D9C10A330}" destId="{FC93E056-DB70-4FCA-985F-9337F2C4B3D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394BA5-CB8B-4B27-A863-B09F08FA3573}"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A097684-32DF-4B0B-8057-637B48B7132A}">
      <dgm:prSet/>
      <dgm:spPr/>
      <dgm:t>
        <a:bodyPr/>
        <a:lstStyle/>
        <a:p>
          <a:r>
            <a:rPr lang="en-US" b="1" dirty="0"/>
            <a:t>CCOHS </a:t>
          </a:r>
          <a:r>
            <a:rPr lang="en-US" dirty="0"/>
            <a:t>is Canada's national resource for the advancement of workplace health and safety</a:t>
          </a:r>
        </a:p>
      </dgm:t>
    </dgm:pt>
    <dgm:pt modelId="{11400DC7-00F1-4031-8C40-9BF789B93CA0}" type="parTrans" cxnId="{3EEA898C-9FD7-4B67-BD02-7766CF9C6B10}">
      <dgm:prSet/>
      <dgm:spPr/>
      <dgm:t>
        <a:bodyPr/>
        <a:lstStyle/>
        <a:p>
          <a:endParaRPr lang="en-US"/>
        </a:p>
      </dgm:t>
    </dgm:pt>
    <dgm:pt modelId="{DEC8F13C-A49F-4399-BC51-6E34B0EC6D5F}" type="sibTrans" cxnId="{3EEA898C-9FD7-4B67-BD02-7766CF9C6B10}">
      <dgm:prSet/>
      <dgm:spPr/>
      <dgm:t>
        <a:bodyPr/>
        <a:lstStyle/>
        <a:p>
          <a:endParaRPr lang="en-US"/>
        </a:p>
      </dgm:t>
    </dgm:pt>
    <dgm:pt modelId="{168187FF-CAE6-4B4F-A063-2AAEB956527A}">
      <dgm:prSet/>
      <dgm:spPr/>
      <dgm:t>
        <a:bodyPr/>
        <a:lstStyle/>
        <a:p>
          <a:r>
            <a:rPr lang="en-US" b="1"/>
            <a:t>CCOHS is the Canadian equivalent of OSHA</a:t>
          </a:r>
          <a:r>
            <a:rPr lang="en-US"/>
            <a:t>, providing legislation and enforcement as well as resources for employers who need to stay compliant</a:t>
          </a:r>
        </a:p>
      </dgm:t>
    </dgm:pt>
    <dgm:pt modelId="{16580D89-85AF-4D3C-A5BE-01121DC50626}" type="parTrans" cxnId="{1B66A4EC-D33D-42C9-AFFA-1C57F77FDBD1}">
      <dgm:prSet/>
      <dgm:spPr/>
      <dgm:t>
        <a:bodyPr/>
        <a:lstStyle/>
        <a:p>
          <a:endParaRPr lang="en-US"/>
        </a:p>
      </dgm:t>
    </dgm:pt>
    <dgm:pt modelId="{5C021AD2-54D8-43B2-9DD2-F8DAA7081CEB}" type="sibTrans" cxnId="{1B66A4EC-D33D-42C9-AFFA-1C57F77FDBD1}">
      <dgm:prSet/>
      <dgm:spPr/>
      <dgm:t>
        <a:bodyPr/>
        <a:lstStyle/>
        <a:p>
          <a:endParaRPr lang="en-US"/>
        </a:p>
      </dgm:t>
    </dgm:pt>
    <dgm:pt modelId="{33A646E9-BAB4-4FCB-925A-96B4A0D0010A}" type="pres">
      <dgm:prSet presAssocID="{88394BA5-CB8B-4B27-A863-B09F08FA3573}" presName="linear" presStyleCnt="0">
        <dgm:presLayoutVars>
          <dgm:animLvl val="lvl"/>
          <dgm:resizeHandles val="exact"/>
        </dgm:presLayoutVars>
      </dgm:prSet>
      <dgm:spPr/>
    </dgm:pt>
    <dgm:pt modelId="{EF35069D-EDC4-4256-B0AC-FA89E6410DA2}" type="pres">
      <dgm:prSet presAssocID="{6A097684-32DF-4B0B-8057-637B48B7132A}" presName="parentText" presStyleLbl="node1" presStyleIdx="0" presStyleCnt="2">
        <dgm:presLayoutVars>
          <dgm:chMax val="0"/>
          <dgm:bulletEnabled val="1"/>
        </dgm:presLayoutVars>
      </dgm:prSet>
      <dgm:spPr/>
    </dgm:pt>
    <dgm:pt modelId="{C7CEB093-EF59-4B26-AF5F-0F86D4025FEB}" type="pres">
      <dgm:prSet presAssocID="{DEC8F13C-A49F-4399-BC51-6E34B0EC6D5F}" presName="spacer" presStyleCnt="0"/>
      <dgm:spPr/>
    </dgm:pt>
    <dgm:pt modelId="{F3A6F482-1581-4B3B-8AA6-79F286ABF598}" type="pres">
      <dgm:prSet presAssocID="{168187FF-CAE6-4B4F-A063-2AAEB956527A}" presName="parentText" presStyleLbl="node1" presStyleIdx="1" presStyleCnt="2">
        <dgm:presLayoutVars>
          <dgm:chMax val="0"/>
          <dgm:bulletEnabled val="1"/>
        </dgm:presLayoutVars>
      </dgm:prSet>
      <dgm:spPr/>
    </dgm:pt>
  </dgm:ptLst>
  <dgm:cxnLst>
    <dgm:cxn modelId="{C652DA81-784E-4415-B4AF-B0FE2B869D2D}" type="presOf" srcId="{6A097684-32DF-4B0B-8057-637B48B7132A}" destId="{EF35069D-EDC4-4256-B0AC-FA89E6410DA2}" srcOrd="0" destOrd="0" presId="urn:microsoft.com/office/officeart/2005/8/layout/vList2"/>
    <dgm:cxn modelId="{3EEA898C-9FD7-4B67-BD02-7766CF9C6B10}" srcId="{88394BA5-CB8B-4B27-A863-B09F08FA3573}" destId="{6A097684-32DF-4B0B-8057-637B48B7132A}" srcOrd="0" destOrd="0" parTransId="{11400DC7-00F1-4031-8C40-9BF789B93CA0}" sibTransId="{DEC8F13C-A49F-4399-BC51-6E34B0EC6D5F}"/>
    <dgm:cxn modelId="{1CA324D5-5B02-4B3C-85E9-5CE3EFCDE93E}" type="presOf" srcId="{88394BA5-CB8B-4B27-A863-B09F08FA3573}" destId="{33A646E9-BAB4-4FCB-925A-96B4A0D0010A}" srcOrd="0" destOrd="0" presId="urn:microsoft.com/office/officeart/2005/8/layout/vList2"/>
    <dgm:cxn modelId="{1B66A4EC-D33D-42C9-AFFA-1C57F77FDBD1}" srcId="{88394BA5-CB8B-4B27-A863-B09F08FA3573}" destId="{168187FF-CAE6-4B4F-A063-2AAEB956527A}" srcOrd="1" destOrd="0" parTransId="{16580D89-85AF-4D3C-A5BE-01121DC50626}" sibTransId="{5C021AD2-54D8-43B2-9DD2-F8DAA7081CEB}"/>
    <dgm:cxn modelId="{DB7E4BF1-8015-4F7F-B1E0-424F6E4E869D}" type="presOf" srcId="{168187FF-CAE6-4B4F-A063-2AAEB956527A}" destId="{F3A6F482-1581-4B3B-8AA6-79F286ABF598}" srcOrd="0" destOrd="0" presId="urn:microsoft.com/office/officeart/2005/8/layout/vList2"/>
    <dgm:cxn modelId="{E5B05ABA-D3BA-414A-B0B7-C1561607175E}" type="presParOf" srcId="{33A646E9-BAB4-4FCB-925A-96B4A0D0010A}" destId="{EF35069D-EDC4-4256-B0AC-FA89E6410DA2}" srcOrd="0" destOrd="0" presId="urn:microsoft.com/office/officeart/2005/8/layout/vList2"/>
    <dgm:cxn modelId="{7076EEF7-E980-47B4-B9D1-88F0E18CFDEE}" type="presParOf" srcId="{33A646E9-BAB4-4FCB-925A-96B4A0D0010A}" destId="{C7CEB093-EF59-4B26-AF5F-0F86D4025FEB}" srcOrd="1" destOrd="0" presId="urn:microsoft.com/office/officeart/2005/8/layout/vList2"/>
    <dgm:cxn modelId="{7FCCED2C-1212-49CD-8ABF-9A1CB1EDFE7D}" type="presParOf" srcId="{33A646E9-BAB4-4FCB-925A-96B4A0D0010A}" destId="{F3A6F482-1581-4B3B-8AA6-79F286ABF59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B6AD70-1436-4691-9DC3-2D6827963B8D}" type="doc">
      <dgm:prSet loTypeId="urn:microsoft.com/office/officeart/2005/8/layout/matrix2" loCatId="matrix" qsTypeId="urn:microsoft.com/office/officeart/2005/8/quickstyle/simple5" qsCatId="simple" csTypeId="urn:microsoft.com/office/officeart/2005/8/colors/colorful1" csCatId="colorful"/>
      <dgm:spPr/>
      <dgm:t>
        <a:bodyPr/>
        <a:lstStyle/>
        <a:p>
          <a:endParaRPr lang="en-US"/>
        </a:p>
      </dgm:t>
    </dgm:pt>
    <dgm:pt modelId="{7A334D3F-60E0-4566-8EAF-10DA2F180C70}">
      <dgm:prSet/>
      <dgm:spPr/>
      <dgm:t>
        <a:bodyPr/>
        <a:lstStyle/>
        <a:p>
          <a:r>
            <a:rPr lang="en-US"/>
            <a:t>An agency can issue penalties against both owners and beauty professional. </a:t>
          </a:r>
        </a:p>
      </dgm:t>
    </dgm:pt>
    <dgm:pt modelId="{2ACA38F1-E2B4-43B0-A051-99119F9E1B01}" type="parTrans" cxnId="{94B9D36F-BDEA-41E6-ACCC-FF97BBF51E22}">
      <dgm:prSet/>
      <dgm:spPr/>
      <dgm:t>
        <a:bodyPr/>
        <a:lstStyle/>
        <a:p>
          <a:endParaRPr lang="en-US"/>
        </a:p>
      </dgm:t>
    </dgm:pt>
    <dgm:pt modelId="{815CCE52-3508-44F1-8B72-C1C3247FA5D6}" type="sibTrans" cxnId="{94B9D36F-BDEA-41E6-ACCC-FF97BBF51E22}">
      <dgm:prSet/>
      <dgm:spPr/>
      <dgm:t>
        <a:bodyPr/>
        <a:lstStyle/>
        <a:p>
          <a:endParaRPr lang="en-US"/>
        </a:p>
      </dgm:t>
    </dgm:pt>
    <dgm:pt modelId="{0C089664-0CDD-4BA8-A973-3C0E3E14E02B}">
      <dgm:prSet/>
      <dgm:spPr/>
      <dgm:t>
        <a:bodyPr/>
        <a:lstStyle/>
        <a:p>
          <a:r>
            <a:rPr lang="en-US"/>
            <a:t>Penalties vary and include warnings, fines, probation, and suspension or revocation of licenses.</a:t>
          </a:r>
        </a:p>
      </dgm:t>
    </dgm:pt>
    <dgm:pt modelId="{CB07E17B-6300-4E95-9B9A-04CF59166278}" type="parTrans" cxnId="{D531071E-891D-4250-8C07-A3B16A6F7F06}">
      <dgm:prSet/>
      <dgm:spPr/>
      <dgm:t>
        <a:bodyPr/>
        <a:lstStyle/>
        <a:p>
          <a:endParaRPr lang="en-US"/>
        </a:p>
      </dgm:t>
    </dgm:pt>
    <dgm:pt modelId="{D25524D6-3CD9-4217-8268-482716A1E077}" type="sibTrans" cxnId="{D531071E-891D-4250-8C07-A3B16A6F7F06}">
      <dgm:prSet/>
      <dgm:spPr/>
      <dgm:t>
        <a:bodyPr/>
        <a:lstStyle/>
        <a:p>
          <a:endParaRPr lang="en-US"/>
        </a:p>
      </dgm:t>
    </dgm:pt>
    <dgm:pt modelId="{886360E5-C842-4FF4-BD41-EE3A3A9D074A}">
      <dgm:prSet/>
      <dgm:spPr/>
      <dgm:t>
        <a:bodyPr/>
        <a:lstStyle/>
        <a:p>
          <a:r>
            <a:rPr lang="en-US"/>
            <a:t>It is vital that you understand and follow the laws and rules of your province at all times. </a:t>
          </a:r>
        </a:p>
      </dgm:t>
    </dgm:pt>
    <dgm:pt modelId="{4932A317-F647-4C5B-B9CC-45215F600D4F}" type="parTrans" cxnId="{3F81FFF3-C1FA-4926-BEF6-BA725A58A124}">
      <dgm:prSet/>
      <dgm:spPr/>
      <dgm:t>
        <a:bodyPr/>
        <a:lstStyle/>
        <a:p>
          <a:endParaRPr lang="en-US"/>
        </a:p>
      </dgm:t>
    </dgm:pt>
    <dgm:pt modelId="{AE7326B6-0297-4EC1-9691-F9CB2FDFD27E}" type="sibTrans" cxnId="{3F81FFF3-C1FA-4926-BEF6-BA725A58A124}">
      <dgm:prSet/>
      <dgm:spPr/>
      <dgm:t>
        <a:bodyPr/>
        <a:lstStyle/>
        <a:p>
          <a:endParaRPr lang="en-US"/>
        </a:p>
      </dgm:t>
    </dgm:pt>
    <dgm:pt modelId="{9F826CA8-F3CA-47F1-8414-CAE8FB480098}">
      <dgm:prSet/>
      <dgm:spPr/>
      <dgm:t>
        <a:bodyPr/>
        <a:lstStyle/>
        <a:p>
          <a:r>
            <a:rPr lang="en-US"/>
            <a:t>Your professional reputation, your license, and your clients’ safety depend on it.</a:t>
          </a:r>
        </a:p>
      </dgm:t>
    </dgm:pt>
    <dgm:pt modelId="{15969AB9-7436-45CF-A998-DD5BE97FF365}" type="parTrans" cxnId="{FCB60762-7A5D-4AA8-96FD-13DDC5E050C1}">
      <dgm:prSet/>
      <dgm:spPr/>
      <dgm:t>
        <a:bodyPr/>
        <a:lstStyle/>
        <a:p>
          <a:endParaRPr lang="en-US"/>
        </a:p>
      </dgm:t>
    </dgm:pt>
    <dgm:pt modelId="{14F52310-785F-4BC8-BE5E-3A43493CC33C}" type="sibTrans" cxnId="{FCB60762-7A5D-4AA8-96FD-13DDC5E050C1}">
      <dgm:prSet/>
      <dgm:spPr/>
      <dgm:t>
        <a:bodyPr/>
        <a:lstStyle/>
        <a:p>
          <a:endParaRPr lang="en-US"/>
        </a:p>
      </dgm:t>
    </dgm:pt>
    <dgm:pt modelId="{7A858782-8D3C-4B2E-ABC3-2C839AB33962}" type="pres">
      <dgm:prSet presAssocID="{AFB6AD70-1436-4691-9DC3-2D6827963B8D}" presName="matrix" presStyleCnt="0">
        <dgm:presLayoutVars>
          <dgm:chMax val="1"/>
          <dgm:dir/>
          <dgm:resizeHandles val="exact"/>
        </dgm:presLayoutVars>
      </dgm:prSet>
      <dgm:spPr/>
    </dgm:pt>
    <dgm:pt modelId="{A174C381-7029-4BB0-8893-88050051300B}" type="pres">
      <dgm:prSet presAssocID="{AFB6AD70-1436-4691-9DC3-2D6827963B8D}" presName="axisShape" presStyleLbl="bgShp" presStyleIdx="0" presStyleCnt="1"/>
      <dgm:spPr/>
    </dgm:pt>
    <dgm:pt modelId="{578098AF-D977-4CC6-A6A0-9EF273601BF3}" type="pres">
      <dgm:prSet presAssocID="{AFB6AD70-1436-4691-9DC3-2D6827963B8D}" presName="rect1" presStyleLbl="node1" presStyleIdx="0" presStyleCnt="4">
        <dgm:presLayoutVars>
          <dgm:chMax val="0"/>
          <dgm:chPref val="0"/>
          <dgm:bulletEnabled val="1"/>
        </dgm:presLayoutVars>
      </dgm:prSet>
      <dgm:spPr/>
    </dgm:pt>
    <dgm:pt modelId="{FB16C983-76A3-4984-875C-0D99630394E1}" type="pres">
      <dgm:prSet presAssocID="{AFB6AD70-1436-4691-9DC3-2D6827963B8D}" presName="rect2" presStyleLbl="node1" presStyleIdx="1" presStyleCnt="4">
        <dgm:presLayoutVars>
          <dgm:chMax val="0"/>
          <dgm:chPref val="0"/>
          <dgm:bulletEnabled val="1"/>
        </dgm:presLayoutVars>
      </dgm:prSet>
      <dgm:spPr/>
    </dgm:pt>
    <dgm:pt modelId="{1F2D5EBA-5AAE-4B3E-8584-688EE0EDBDE7}" type="pres">
      <dgm:prSet presAssocID="{AFB6AD70-1436-4691-9DC3-2D6827963B8D}" presName="rect3" presStyleLbl="node1" presStyleIdx="2" presStyleCnt="4">
        <dgm:presLayoutVars>
          <dgm:chMax val="0"/>
          <dgm:chPref val="0"/>
          <dgm:bulletEnabled val="1"/>
        </dgm:presLayoutVars>
      </dgm:prSet>
      <dgm:spPr/>
    </dgm:pt>
    <dgm:pt modelId="{BC30EEFE-6C9F-4C1C-9924-4A5281D94084}" type="pres">
      <dgm:prSet presAssocID="{AFB6AD70-1436-4691-9DC3-2D6827963B8D}" presName="rect4" presStyleLbl="node1" presStyleIdx="3" presStyleCnt="4">
        <dgm:presLayoutVars>
          <dgm:chMax val="0"/>
          <dgm:chPref val="0"/>
          <dgm:bulletEnabled val="1"/>
        </dgm:presLayoutVars>
      </dgm:prSet>
      <dgm:spPr/>
    </dgm:pt>
  </dgm:ptLst>
  <dgm:cxnLst>
    <dgm:cxn modelId="{D531071E-891D-4250-8C07-A3B16A6F7F06}" srcId="{AFB6AD70-1436-4691-9DC3-2D6827963B8D}" destId="{0C089664-0CDD-4BA8-A973-3C0E3E14E02B}" srcOrd="1" destOrd="0" parTransId="{CB07E17B-6300-4E95-9B9A-04CF59166278}" sibTransId="{D25524D6-3CD9-4217-8268-482716A1E077}"/>
    <dgm:cxn modelId="{B86B3E2E-BF41-44DC-AEF5-307D6616457E}" type="presOf" srcId="{886360E5-C842-4FF4-BD41-EE3A3A9D074A}" destId="{1F2D5EBA-5AAE-4B3E-8584-688EE0EDBDE7}" srcOrd="0" destOrd="0" presId="urn:microsoft.com/office/officeart/2005/8/layout/matrix2"/>
    <dgm:cxn modelId="{CD6B6A5C-AEE5-49AC-A9B2-14B0B0EB6B5C}" type="presOf" srcId="{0C089664-0CDD-4BA8-A973-3C0E3E14E02B}" destId="{FB16C983-76A3-4984-875C-0D99630394E1}" srcOrd="0" destOrd="0" presId="urn:microsoft.com/office/officeart/2005/8/layout/matrix2"/>
    <dgm:cxn modelId="{FCB60762-7A5D-4AA8-96FD-13DDC5E050C1}" srcId="{AFB6AD70-1436-4691-9DC3-2D6827963B8D}" destId="{9F826CA8-F3CA-47F1-8414-CAE8FB480098}" srcOrd="3" destOrd="0" parTransId="{15969AB9-7436-45CF-A998-DD5BE97FF365}" sibTransId="{14F52310-785F-4BC8-BE5E-3A43493CC33C}"/>
    <dgm:cxn modelId="{94B9D36F-BDEA-41E6-ACCC-FF97BBF51E22}" srcId="{AFB6AD70-1436-4691-9DC3-2D6827963B8D}" destId="{7A334D3F-60E0-4566-8EAF-10DA2F180C70}" srcOrd="0" destOrd="0" parTransId="{2ACA38F1-E2B4-43B0-A051-99119F9E1B01}" sibTransId="{815CCE52-3508-44F1-8B72-C1C3247FA5D6}"/>
    <dgm:cxn modelId="{66D764DF-D76B-445C-940F-AB7238DEB49F}" type="presOf" srcId="{AFB6AD70-1436-4691-9DC3-2D6827963B8D}" destId="{7A858782-8D3C-4B2E-ABC3-2C839AB33962}" srcOrd="0" destOrd="0" presId="urn:microsoft.com/office/officeart/2005/8/layout/matrix2"/>
    <dgm:cxn modelId="{3F81FFF3-C1FA-4926-BEF6-BA725A58A124}" srcId="{AFB6AD70-1436-4691-9DC3-2D6827963B8D}" destId="{886360E5-C842-4FF4-BD41-EE3A3A9D074A}" srcOrd="2" destOrd="0" parTransId="{4932A317-F647-4C5B-B9CC-45215F600D4F}" sibTransId="{AE7326B6-0297-4EC1-9691-F9CB2FDFD27E}"/>
    <dgm:cxn modelId="{C6C8D1F4-71DD-4D6E-AF46-D35509795C6B}" type="presOf" srcId="{7A334D3F-60E0-4566-8EAF-10DA2F180C70}" destId="{578098AF-D977-4CC6-A6A0-9EF273601BF3}" srcOrd="0" destOrd="0" presId="urn:microsoft.com/office/officeart/2005/8/layout/matrix2"/>
    <dgm:cxn modelId="{1ADAE1F5-CFA5-4DF4-B016-C20A915D417D}" type="presOf" srcId="{9F826CA8-F3CA-47F1-8414-CAE8FB480098}" destId="{BC30EEFE-6C9F-4C1C-9924-4A5281D94084}" srcOrd="0" destOrd="0" presId="urn:microsoft.com/office/officeart/2005/8/layout/matrix2"/>
    <dgm:cxn modelId="{E14A7494-AB69-4BDA-8475-01C01E3097FC}" type="presParOf" srcId="{7A858782-8D3C-4B2E-ABC3-2C839AB33962}" destId="{A174C381-7029-4BB0-8893-88050051300B}" srcOrd="0" destOrd="0" presId="urn:microsoft.com/office/officeart/2005/8/layout/matrix2"/>
    <dgm:cxn modelId="{8E1F7F9B-8204-4A2A-8D39-2AC412DCC05B}" type="presParOf" srcId="{7A858782-8D3C-4B2E-ABC3-2C839AB33962}" destId="{578098AF-D977-4CC6-A6A0-9EF273601BF3}" srcOrd="1" destOrd="0" presId="urn:microsoft.com/office/officeart/2005/8/layout/matrix2"/>
    <dgm:cxn modelId="{F89714FA-9B69-4BB6-97E4-B96DF26E99F7}" type="presParOf" srcId="{7A858782-8D3C-4B2E-ABC3-2C839AB33962}" destId="{FB16C983-76A3-4984-875C-0D99630394E1}" srcOrd="2" destOrd="0" presId="urn:microsoft.com/office/officeart/2005/8/layout/matrix2"/>
    <dgm:cxn modelId="{A29EEF59-80A2-42F1-9807-B43B259AE523}" type="presParOf" srcId="{7A858782-8D3C-4B2E-ABC3-2C839AB33962}" destId="{1F2D5EBA-5AAE-4B3E-8584-688EE0EDBDE7}" srcOrd="3" destOrd="0" presId="urn:microsoft.com/office/officeart/2005/8/layout/matrix2"/>
    <dgm:cxn modelId="{1027D4C3-AE8F-4412-A5ED-460949854C2A}" type="presParOf" srcId="{7A858782-8D3C-4B2E-ABC3-2C839AB33962}" destId="{BC30EEFE-6C9F-4C1C-9924-4A5281D94084}"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CC9256A-5E8D-4BC2-AD3E-30C5B629CC68}" type="doc">
      <dgm:prSet loTypeId="urn:microsoft.com/office/officeart/2018/2/layout/IconVerticalSolid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416891A6-AFBD-4116-9434-88FEBEB8F380}">
      <dgm:prSet/>
      <dgm:spPr/>
      <dgm:t>
        <a:bodyPr/>
        <a:lstStyle/>
        <a:p>
          <a:pPr>
            <a:lnSpc>
              <a:spcPct val="100000"/>
            </a:lnSpc>
          </a:pPr>
          <a:r>
            <a:rPr lang="en-US" dirty="0"/>
            <a:t>Why is it important for the Esthetician to understanding infection control?</a:t>
          </a:r>
        </a:p>
      </dgm:t>
    </dgm:pt>
    <dgm:pt modelId="{25B26303-2769-4E12-A67E-1F666F0DA8A0}" type="parTrans" cxnId="{D909E002-7E69-46F6-B2D9-7C95419389DE}">
      <dgm:prSet/>
      <dgm:spPr/>
      <dgm:t>
        <a:bodyPr/>
        <a:lstStyle/>
        <a:p>
          <a:endParaRPr lang="en-US"/>
        </a:p>
      </dgm:t>
    </dgm:pt>
    <dgm:pt modelId="{0C17B806-F302-4860-9163-5C3830C902C1}" type="sibTrans" cxnId="{D909E002-7E69-46F6-B2D9-7C95419389DE}">
      <dgm:prSet/>
      <dgm:spPr/>
      <dgm:t>
        <a:bodyPr/>
        <a:lstStyle/>
        <a:p>
          <a:endParaRPr lang="en-US"/>
        </a:p>
      </dgm:t>
    </dgm:pt>
    <dgm:pt modelId="{2A30DC87-1EB5-44A8-A763-14ADC5B63C6B}">
      <dgm:prSet/>
      <dgm:spPr/>
      <dgm:t>
        <a:bodyPr/>
        <a:lstStyle/>
        <a:p>
          <a:pPr>
            <a:lnSpc>
              <a:spcPct val="100000"/>
            </a:lnSpc>
          </a:pPr>
          <a:r>
            <a:rPr lang="en-US"/>
            <a:t>Why is important for the health department to regulate safety in the beauty facilities?</a:t>
          </a:r>
        </a:p>
      </dgm:t>
    </dgm:pt>
    <dgm:pt modelId="{5ADBD348-C9E0-4721-80C6-E6CA268DFC9C}" type="parTrans" cxnId="{84F53E26-92A0-4BBB-B3AE-F56829F2A5F9}">
      <dgm:prSet/>
      <dgm:spPr/>
      <dgm:t>
        <a:bodyPr/>
        <a:lstStyle/>
        <a:p>
          <a:endParaRPr lang="en-US"/>
        </a:p>
      </dgm:t>
    </dgm:pt>
    <dgm:pt modelId="{3EFB0A0B-0751-4C04-B606-4AB6E397C5FF}" type="sibTrans" cxnId="{84F53E26-92A0-4BBB-B3AE-F56829F2A5F9}">
      <dgm:prSet/>
      <dgm:spPr/>
      <dgm:t>
        <a:bodyPr/>
        <a:lstStyle/>
        <a:p>
          <a:endParaRPr lang="en-US"/>
        </a:p>
      </dgm:t>
    </dgm:pt>
    <dgm:pt modelId="{F1F992CA-53B7-474C-A19D-9883724F437F}">
      <dgm:prSet/>
      <dgm:spPr/>
      <dgm:t>
        <a:bodyPr/>
        <a:lstStyle/>
        <a:p>
          <a:pPr>
            <a:lnSpc>
              <a:spcPct val="100000"/>
            </a:lnSpc>
          </a:pPr>
          <a:r>
            <a:rPr lang="en-US"/>
            <a:t>What are the different types of controlling infection in a Medi-Spa, salon or barber shop?</a:t>
          </a:r>
        </a:p>
      </dgm:t>
    </dgm:pt>
    <dgm:pt modelId="{89736B0B-E971-4C1C-9D0F-502CC119955D}" type="parTrans" cxnId="{95BE156A-7439-4749-8968-C3D8A1BE5661}">
      <dgm:prSet/>
      <dgm:spPr/>
      <dgm:t>
        <a:bodyPr/>
        <a:lstStyle/>
        <a:p>
          <a:endParaRPr lang="en-US"/>
        </a:p>
      </dgm:t>
    </dgm:pt>
    <dgm:pt modelId="{12DDF8BF-CBAF-4943-95E4-7E9C18A167C7}" type="sibTrans" cxnId="{95BE156A-7439-4749-8968-C3D8A1BE5661}">
      <dgm:prSet/>
      <dgm:spPr/>
      <dgm:t>
        <a:bodyPr/>
        <a:lstStyle/>
        <a:p>
          <a:endParaRPr lang="en-US"/>
        </a:p>
      </dgm:t>
    </dgm:pt>
    <dgm:pt modelId="{6AEBC585-B185-4E85-BB56-F47D7F68E3D6}" type="pres">
      <dgm:prSet presAssocID="{ACC9256A-5E8D-4BC2-AD3E-30C5B629CC68}" presName="root" presStyleCnt="0">
        <dgm:presLayoutVars>
          <dgm:dir/>
          <dgm:resizeHandles val="exact"/>
        </dgm:presLayoutVars>
      </dgm:prSet>
      <dgm:spPr/>
    </dgm:pt>
    <dgm:pt modelId="{48BFF990-87EA-46A6-85D1-204EA6537854}" type="pres">
      <dgm:prSet presAssocID="{416891A6-AFBD-4116-9434-88FEBEB8F380}" presName="compNode" presStyleCnt="0"/>
      <dgm:spPr/>
    </dgm:pt>
    <dgm:pt modelId="{7D5792DC-8642-4A80-989C-31CBD81557BD}" type="pres">
      <dgm:prSet presAssocID="{416891A6-AFBD-4116-9434-88FEBEB8F380}" presName="bgRect" presStyleLbl="bgShp" presStyleIdx="0" presStyleCnt="3"/>
      <dgm:spPr/>
    </dgm:pt>
    <dgm:pt modelId="{86343CBC-5A3F-4C6F-A85F-C1A2FCB3BC9D}" type="pres">
      <dgm:prSet presAssocID="{416891A6-AFBD-4116-9434-88FEBEB8F38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rst Aid Kit"/>
        </a:ext>
      </dgm:extLst>
    </dgm:pt>
    <dgm:pt modelId="{1872CADA-5DAF-4719-AE4B-8F7F7D7B40B4}" type="pres">
      <dgm:prSet presAssocID="{416891A6-AFBD-4116-9434-88FEBEB8F380}" presName="spaceRect" presStyleCnt="0"/>
      <dgm:spPr/>
    </dgm:pt>
    <dgm:pt modelId="{A0BD3BAF-E46B-4B75-84BC-9837A4719686}" type="pres">
      <dgm:prSet presAssocID="{416891A6-AFBD-4116-9434-88FEBEB8F380}" presName="parTx" presStyleLbl="revTx" presStyleIdx="0" presStyleCnt="3">
        <dgm:presLayoutVars>
          <dgm:chMax val="0"/>
          <dgm:chPref val="0"/>
        </dgm:presLayoutVars>
      </dgm:prSet>
      <dgm:spPr/>
    </dgm:pt>
    <dgm:pt modelId="{ABBB2460-9615-454D-915E-90363B62094D}" type="pres">
      <dgm:prSet presAssocID="{0C17B806-F302-4860-9163-5C3830C902C1}" presName="sibTrans" presStyleCnt="0"/>
      <dgm:spPr/>
    </dgm:pt>
    <dgm:pt modelId="{7CC4EA31-3215-42CA-B053-EDCE1CFB6C14}" type="pres">
      <dgm:prSet presAssocID="{2A30DC87-1EB5-44A8-A763-14ADC5B63C6B}" presName="compNode" presStyleCnt="0"/>
      <dgm:spPr/>
    </dgm:pt>
    <dgm:pt modelId="{2CE4482E-5335-4936-87FE-C8BFC7329E4F}" type="pres">
      <dgm:prSet presAssocID="{2A30DC87-1EB5-44A8-A763-14ADC5B63C6B}" presName="bgRect" presStyleLbl="bgShp" presStyleIdx="1" presStyleCnt="3"/>
      <dgm:spPr/>
    </dgm:pt>
    <dgm:pt modelId="{71DEB13A-EC55-45AA-BEA5-E122BF6C30C1}" type="pres">
      <dgm:prSet presAssocID="{2A30DC87-1EB5-44A8-A763-14ADC5B63C6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mb"/>
        </a:ext>
      </dgm:extLst>
    </dgm:pt>
    <dgm:pt modelId="{4B1B38BA-084B-4B08-8C09-F0AEC138F926}" type="pres">
      <dgm:prSet presAssocID="{2A30DC87-1EB5-44A8-A763-14ADC5B63C6B}" presName="spaceRect" presStyleCnt="0"/>
      <dgm:spPr/>
    </dgm:pt>
    <dgm:pt modelId="{9C0289A7-6A0A-4A2B-A45F-DC7094530316}" type="pres">
      <dgm:prSet presAssocID="{2A30DC87-1EB5-44A8-A763-14ADC5B63C6B}" presName="parTx" presStyleLbl="revTx" presStyleIdx="1" presStyleCnt="3">
        <dgm:presLayoutVars>
          <dgm:chMax val="0"/>
          <dgm:chPref val="0"/>
        </dgm:presLayoutVars>
      </dgm:prSet>
      <dgm:spPr/>
    </dgm:pt>
    <dgm:pt modelId="{14746795-6D41-4DD3-8888-548098C4149B}" type="pres">
      <dgm:prSet presAssocID="{3EFB0A0B-0751-4C04-B606-4AB6E397C5FF}" presName="sibTrans" presStyleCnt="0"/>
      <dgm:spPr/>
    </dgm:pt>
    <dgm:pt modelId="{63A040AD-A788-4BEF-87F0-572C37BFAB98}" type="pres">
      <dgm:prSet presAssocID="{F1F992CA-53B7-474C-A19D-9883724F437F}" presName="compNode" presStyleCnt="0"/>
      <dgm:spPr/>
    </dgm:pt>
    <dgm:pt modelId="{04FAEC94-7688-4BB2-BEBF-88908F305D29}" type="pres">
      <dgm:prSet presAssocID="{F1F992CA-53B7-474C-A19D-9883724F437F}" presName="bgRect" presStyleLbl="bgShp" presStyleIdx="2" presStyleCnt="3"/>
      <dgm:spPr/>
    </dgm:pt>
    <dgm:pt modelId="{8E34FBF8-E733-4015-987E-A1ECE1A12A23}" type="pres">
      <dgm:prSet presAssocID="{F1F992CA-53B7-474C-A19D-9883724F437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thtub"/>
        </a:ext>
      </dgm:extLst>
    </dgm:pt>
    <dgm:pt modelId="{D66B2F15-3127-4D8D-9560-888039BE7CB2}" type="pres">
      <dgm:prSet presAssocID="{F1F992CA-53B7-474C-A19D-9883724F437F}" presName="spaceRect" presStyleCnt="0"/>
      <dgm:spPr/>
    </dgm:pt>
    <dgm:pt modelId="{F6FE833F-7033-4037-A523-41B2B08CEE0A}" type="pres">
      <dgm:prSet presAssocID="{F1F992CA-53B7-474C-A19D-9883724F437F}" presName="parTx" presStyleLbl="revTx" presStyleIdx="2" presStyleCnt="3">
        <dgm:presLayoutVars>
          <dgm:chMax val="0"/>
          <dgm:chPref val="0"/>
        </dgm:presLayoutVars>
      </dgm:prSet>
      <dgm:spPr/>
    </dgm:pt>
  </dgm:ptLst>
  <dgm:cxnLst>
    <dgm:cxn modelId="{D909E002-7E69-46F6-B2D9-7C95419389DE}" srcId="{ACC9256A-5E8D-4BC2-AD3E-30C5B629CC68}" destId="{416891A6-AFBD-4116-9434-88FEBEB8F380}" srcOrd="0" destOrd="0" parTransId="{25B26303-2769-4E12-A67E-1F666F0DA8A0}" sibTransId="{0C17B806-F302-4860-9163-5C3830C902C1}"/>
    <dgm:cxn modelId="{CC474704-50C9-4884-8DB0-3F402D433117}" type="presOf" srcId="{ACC9256A-5E8D-4BC2-AD3E-30C5B629CC68}" destId="{6AEBC585-B185-4E85-BB56-F47D7F68E3D6}" srcOrd="0" destOrd="0" presId="urn:microsoft.com/office/officeart/2018/2/layout/IconVerticalSolidList"/>
    <dgm:cxn modelId="{84F53E26-92A0-4BBB-B3AE-F56829F2A5F9}" srcId="{ACC9256A-5E8D-4BC2-AD3E-30C5B629CC68}" destId="{2A30DC87-1EB5-44A8-A763-14ADC5B63C6B}" srcOrd="1" destOrd="0" parTransId="{5ADBD348-C9E0-4721-80C6-E6CA268DFC9C}" sibTransId="{3EFB0A0B-0751-4C04-B606-4AB6E397C5FF}"/>
    <dgm:cxn modelId="{95BE156A-7439-4749-8968-C3D8A1BE5661}" srcId="{ACC9256A-5E8D-4BC2-AD3E-30C5B629CC68}" destId="{F1F992CA-53B7-474C-A19D-9883724F437F}" srcOrd="2" destOrd="0" parTransId="{89736B0B-E971-4C1C-9D0F-502CC119955D}" sibTransId="{12DDF8BF-CBAF-4943-95E4-7E9C18A167C7}"/>
    <dgm:cxn modelId="{EF88CA75-ED69-4CCF-99B4-8691800561E0}" type="presOf" srcId="{F1F992CA-53B7-474C-A19D-9883724F437F}" destId="{F6FE833F-7033-4037-A523-41B2B08CEE0A}" srcOrd="0" destOrd="0" presId="urn:microsoft.com/office/officeart/2018/2/layout/IconVerticalSolidList"/>
    <dgm:cxn modelId="{C49C0FB2-3F22-4D9D-94E7-362FA0DE3BBA}" type="presOf" srcId="{2A30DC87-1EB5-44A8-A763-14ADC5B63C6B}" destId="{9C0289A7-6A0A-4A2B-A45F-DC7094530316}" srcOrd="0" destOrd="0" presId="urn:microsoft.com/office/officeart/2018/2/layout/IconVerticalSolidList"/>
    <dgm:cxn modelId="{322B9EEC-B9C0-4B20-B2F6-C9B135494A30}" type="presOf" srcId="{416891A6-AFBD-4116-9434-88FEBEB8F380}" destId="{A0BD3BAF-E46B-4B75-84BC-9837A4719686}" srcOrd="0" destOrd="0" presId="urn:microsoft.com/office/officeart/2018/2/layout/IconVerticalSolidList"/>
    <dgm:cxn modelId="{E8CA46F1-CEFF-4E2D-A185-488348577D72}" type="presParOf" srcId="{6AEBC585-B185-4E85-BB56-F47D7F68E3D6}" destId="{48BFF990-87EA-46A6-85D1-204EA6537854}" srcOrd="0" destOrd="0" presId="urn:microsoft.com/office/officeart/2018/2/layout/IconVerticalSolidList"/>
    <dgm:cxn modelId="{2D2B7B0F-6680-4A47-89E6-E5DEB0515E29}" type="presParOf" srcId="{48BFF990-87EA-46A6-85D1-204EA6537854}" destId="{7D5792DC-8642-4A80-989C-31CBD81557BD}" srcOrd="0" destOrd="0" presId="urn:microsoft.com/office/officeart/2018/2/layout/IconVerticalSolidList"/>
    <dgm:cxn modelId="{BD2E0BAF-E2F1-4B12-BF06-22CEE9811EB7}" type="presParOf" srcId="{48BFF990-87EA-46A6-85D1-204EA6537854}" destId="{86343CBC-5A3F-4C6F-A85F-C1A2FCB3BC9D}" srcOrd="1" destOrd="0" presId="urn:microsoft.com/office/officeart/2018/2/layout/IconVerticalSolidList"/>
    <dgm:cxn modelId="{3CB96EDF-3625-48FA-9703-EC962CA71970}" type="presParOf" srcId="{48BFF990-87EA-46A6-85D1-204EA6537854}" destId="{1872CADA-5DAF-4719-AE4B-8F7F7D7B40B4}" srcOrd="2" destOrd="0" presId="urn:microsoft.com/office/officeart/2018/2/layout/IconVerticalSolidList"/>
    <dgm:cxn modelId="{5D5D54AE-1854-4353-B493-3E42D9928F0F}" type="presParOf" srcId="{48BFF990-87EA-46A6-85D1-204EA6537854}" destId="{A0BD3BAF-E46B-4B75-84BC-9837A4719686}" srcOrd="3" destOrd="0" presId="urn:microsoft.com/office/officeart/2018/2/layout/IconVerticalSolidList"/>
    <dgm:cxn modelId="{2580C5EA-FF44-4145-BF2F-E5294FA9045A}" type="presParOf" srcId="{6AEBC585-B185-4E85-BB56-F47D7F68E3D6}" destId="{ABBB2460-9615-454D-915E-90363B62094D}" srcOrd="1" destOrd="0" presId="urn:microsoft.com/office/officeart/2018/2/layout/IconVerticalSolidList"/>
    <dgm:cxn modelId="{0E219062-EA79-4DE6-8823-B0A831C3BCB1}" type="presParOf" srcId="{6AEBC585-B185-4E85-BB56-F47D7F68E3D6}" destId="{7CC4EA31-3215-42CA-B053-EDCE1CFB6C14}" srcOrd="2" destOrd="0" presId="urn:microsoft.com/office/officeart/2018/2/layout/IconVerticalSolidList"/>
    <dgm:cxn modelId="{B29C0BEF-EED4-44E7-9B2F-3B3009CA2287}" type="presParOf" srcId="{7CC4EA31-3215-42CA-B053-EDCE1CFB6C14}" destId="{2CE4482E-5335-4936-87FE-C8BFC7329E4F}" srcOrd="0" destOrd="0" presId="urn:microsoft.com/office/officeart/2018/2/layout/IconVerticalSolidList"/>
    <dgm:cxn modelId="{E1900AEB-363D-4F0D-AD59-569EA3181207}" type="presParOf" srcId="{7CC4EA31-3215-42CA-B053-EDCE1CFB6C14}" destId="{71DEB13A-EC55-45AA-BEA5-E122BF6C30C1}" srcOrd="1" destOrd="0" presId="urn:microsoft.com/office/officeart/2018/2/layout/IconVerticalSolidList"/>
    <dgm:cxn modelId="{24E890D9-BAC6-43A3-8BA5-A819733F53AB}" type="presParOf" srcId="{7CC4EA31-3215-42CA-B053-EDCE1CFB6C14}" destId="{4B1B38BA-084B-4B08-8C09-F0AEC138F926}" srcOrd="2" destOrd="0" presId="urn:microsoft.com/office/officeart/2018/2/layout/IconVerticalSolidList"/>
    <dgm:cxn modelId="{6B3196D1-2781-454B-B7AF-00A957A21302}" type="presParOf" srcId="{7CC4EA31-3215-42CA-B053-EDCE1CFB6C14}" destId="{9C0289A7-6A0A-4A2B-A45F-DC7094530316}" srcOrd="3" destOrd="0" presId="urn:microsoft.com/office/officeart/2018/2/layout/IconVerticalSolidList"/>
    <dgm:cxn modelId="{6D9D2E58-2FB6-4EB8-86DF-7F04B50688A1}" type="presParOf" srcId="{6AEBC585-B185-4E85-BB56-F47D7F68E3D6}" destId="{14746795-6D41-4DD3-8888-548098C4149B}" srcOrd="3" destOrd="0" presId="urn:microsoft.com/office/officeart/2018/2/layout/IconVerticalSolidList"/>
    <dgm:cxn modelId="{AEA408F6-7DBC-49BE-8B76-B4D493308929}" type="presParOf" srcId="{6AEBC585-B185-4E85-BB56-F47D7F68E3D6}" destId="{63A040AD-A788-4BEF-87F0-572C37BFAB98}" srcOrd="4" destOrd="0" presId="urn:microsoft.com/office/officeart/2018/2/layout/IconVerticalSolidList"/>
    <dgm:cxn modelId="{1DAE5CD7-2C98-4326-A04B-0C42CFC374C8}" type="presParOf" srcId="{63A040AD-A788-4BEF-87F0-572C37BFAB98}" destId="{04FAEC94-7688-4BB2-BEBF-88908F305D29}" srcOrd="0" destOrd="0" presId="urn:microsoft.com/office/officeart/2018/2/layout/IconVerticalSolidList"/>
    <dgm:cxn modelId="{2BEC538D-6416-4BD7-9E6B-8EFD7F52A52E}" type="presParOf" srcId="{63A040AD-A788-4BEF-87F0-572C37BFAB98}" destId="{8E34FBF8-E733-4015-987E-A1ECE1A12A23}" srcOrd="1" destOrd="0" presId="urn:microsoft.com/office/officeart/2018/2/layout/IconVerticalSolidList"/>
    <dgm:cxn modelId="{4350BE5E-9C7C-41B4-8ECD-E8A0636FB0FB}" type="presParOf" srcId="{63A040AD-A788-4BEF-87F0-572C37BFAB98}" destId="{D66B2F15-3127-4D8D-9560-888039BE7CB2}" srcOrd="2" destOrd="0" presId="urn:microsoft.com/office/officeart/2018/2/layout/IconVerticalSolidList"/>
    <dgm:cxn modelId="{CAE75F2E-09C0-4513-B481-81876D45AA8B}" type="presParOf" srcId="{63A040AD-A788-4BEF-87F0-572C37BFAB98}" destId="{F6FE833F-7033-4037-A523-41B2B08CEE0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155D1-4FCD-461F-8C7A-63A2727DA995}">
      <dsp:nvSpPr>
        <dsp:cNvPr id="0" name=""/>
        <dsp:cNvSpPr/>
      </dsp:nvSpPr>
      <dsp:spPr>
        <a:xfrm>
          <a:off x="0" y="0"/>
          <a:ext cx="8097012" cy="78324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•Describe the Bloodborne Pathogens Standard.</a:t>
          </a:r>
        </a:p>
      </dsp:txBody>
      <dsp:txXfrm>
        <a:off x="22940" y="22940"/>
        <a:ext cx="7160195" cy="737360"/>
      </dsp:txXfrm>
    </dsp:sp>
    <dsp:sp modelId="{FB1AB7C8-B0FC-47A8-AAA0-22BACD77274F}">
      <dsp:nvSpPr>
        <dsp:cNvPr id="0" name=""/>
        <dsp:cNvSpPr/>
      </dsp:nvSpPr>
      <dsp:spPr>
        <a:xfrm>
          <a:off x="604647" y="892024"/>
          <a:ext cx="8097012" cy="783240"/>
        </a:xfrm>
        <a:prstGeom prst="roundRect">
          <a:avLst>
            <a:gd name="adj" fmla="val 10000"/>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•Discuss autoimmune disorders caused by blood-borne      pathogens.</a:t>
          </a:r>
        </a:p>
      </dsp:txBody>
      <dsp:txXfrm>
        <a:off x="627587" y="914964"/>
        <a:ext cx="6937378" cy="737360"/>
      </dsp:txXfrm>
    </dsp:sp>
    <dsp:sp modelId="{9F0A5E36-01BC-47E2-958C-ED53590AF6C1}">
      <dsp:nvSpPr>
        <dsp:cNvPr id="0" name=""/>
        <dsp:cNvSpPr/>
      </dsp:nvSpPr>
      <dsp:spPr>
        <a:xfrm>
          <a:off x="1209293" y="1784048"/>
          <a:ext cx="8097012" cy="783240"/>
        </a:xfrm>
        <a:prstGeom prst="roundRect">
          <a:avLst>
            <a:gd name="adj" fmla="val 10000"/>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•Outline the principles of infection control.</a:t>
          </a:r>
        </a:p>
      </dsp:txBody>
      <dsp:txXfrm>
        <a:off x="1232233" y="1806988"/>
        <a:ext cx="6937378" cy="737360"/>
      </dsp:txXfrm>
    </dsp:sp>
    <dsp:sp modelId="{331390FF-A945-4069-A582-299676905220}">
      <dsp:nvSpPr>
        <dsp:cNvPr id="0" name=""/>
        <dsp:cNvSpPr/>
      </dsp:nvSpPr>
      <dsp:spPr>
        <a:xfrm>
          <a:off x="1813940" y="2676072"/>
          <a:ext cx="8097012" cy="783240"/>
        </a:xfrm>
        <a:prstGeom prst="roundRect">
          <a:avLst>
            <a:gd name="adj" fmla="val 10000"/>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•Identify potential hazards an esthetician may encounter.</a:t>
          </a:r>
        </a:p>
      </dsp:txBody>
      <dsp:txXfrm>
        <a:off x="1836880" y="2699012"/>
        <a:ext cx="6937378" cy="737360"/>
      </dsp:txXfrm>
    </dsp:sp>
    <dsp:sp modelId="{C24293DE-6910-4306-A74F-35CA06038EC1}">
      <dsp:nvSpPr>
        <dsp:cNvPr id="0" name=""/>
        <dsp:cNvSpPr/>
      </dsp:nvSpPr>
      <dsp:spPr>
        <a:xfrm>
          <a:off x="2418587" y="3568097"/>
          <a:ext cx="8097012" cy="783240"/>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•Establish and use safety guidelines for estheticians.</a:t>
          </a:r>
        </a:p>
      </dsp:txBody>
      <dsp:txXfrm>
        <a:off x="2441527" y="3591037"/>
        <a:ext cx="6937378" cy="737360"/>
      </dsp:txXfrm>
    </dsp:sp>
    <dsp:sp modelId="{C8A6DABC-D44B-4B4A-BE1E-713303FC3483}">
      <dsp:nvSpPr>
        <dsp:cNvPr id="0" name=""/>
        <dsp:cNvSpPr/>
      </dsp:nvSpPr>
      <dsp:spPr>
        <a:xfrm>
          <a:off x="7587905" y="572200"/>
          <a:ext cx="509106" cy="509106"/>
        </a:xfrm>
        <a:prstGeom prst="downArrow">
          <a:avLst>
            <a:gd name="adj1" fmla="val 55000"/>
            <a:gd name="adj2" fmla="val 45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7702454" y="572200"/>
        <a:ext cx="280008" cy="383102"/>
      </dsp:txXfrm>
    </dsp:sp>
    <dsp:sp modelId="{D59A373D-12C5-4E3C-98C7-33B36247F32F}">
      <dsp:nvSpPr>
        <dsp:cNvPr id="0" name=""/>
        <dsp:cNvSpPr/>
      </dsp:nvSpPr>
      <dsp:spPr>
        <a:xfrm>
          <a:off x="8192552" y="1464225"/>
          <a:ext cx="509106" cy="509106"/>
        </a:xfrm>
        <a:prstGeom prst="downArrow">
          <a:avLst>
            <a:gd name="adj1" fmla="val 55000"/>
            <a:gd name="adj2" fmla="val 45000"/>
          </a:avLst>
        </a:prstGeom>
        <a:solidFill>
          <a:schemeClr val="accent5">
            <a:tint val="40000"/>
            <a:alpha val="90000"/>
            <a:hueOff val="-2246587"/>
            <a:satOff val="-7611"/>
            <a:lumOff val="-976"/>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307101" y="1464225"/>
        <a:ext cx="280008" cy="383102"/>
      </dsp:txXfrm>
    </dsp:sp>
    <dsp:sp modelId="{710981C6-55CB-4999-B073-2E8845A1BBB3}">
      <dsp:nvSpPr>
        <dsp:cNvPr id="0" name=""/>
        <dsp:cNvSpPr/>
      </dsp:nvSpPr>
      <dsp:spPr>
        <a:xfrm>
          <a:off x="8797199" y="2343195"/>
          <a:ext cx="509106" cy="509106"/>
        </a:xfrm>
        <a:prstGeom prst="downArrow">
          <a:avLst>
            <a:gd name="adj1" fmla="val 55000"/>
            <a:gd name="adj2" fmla="val 45000"/>
          </a:avLst>
        </a:prstGeom>
        <a:solidFill>
          <a:schemeClr val="accent5">
            <a:tint val="40000"/>
            <a:alpha val="90000"/>
            <a:hueOff val="-4493175"/>
            <a:satOff val="-15221"/>
            <a:lumOff val="-1952"/>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911748" y="2343195"/>
        <a:ext cx="280008" cy="383102"/>
      </dsp:txXfrm>
    </dsp:sp>
    <dsp:sp modelId="{15A31010-4470-4164-B5E1-E6ED7017C1C2}">
      <dsp:nvSpPr>
        <dsp:cNvPr id="0" name=""/>
        <dsp:cNvSpPr/>
      </dsp:nvSpPr>
      <dsp:spPr>
        <a:xfrm>
          <a:off x="9401846" y="3243922"/>
          <a:ext cx="509106" cy="509106"/>
        </a:xfrm>
        <a:prstGeom prst="downArrow">
          <a:avLst>
            <a:gd name="adj1" fmla="val 55000"/>
            <a:gd name="adj2" fmla="val 45000"/>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9516395" y="3243922"/>
        <a:ext cx="280008" cy="383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2E3FCD-C542-4F24-8709-1C28D77F27BB}">
      <dsp:nvSpPr>
        <dsp:cNvPr id="0" name=""/>
        <dsp:cNvSpPr/>
      </dsp:nvSpPr>
      <dsp:spPr>
        <a:xfrm>
          <a:off x="973190" y="536724"/>
          <a:ext cx="1264141" cy="1264141"/>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30EBD1-F0A9-431E-9805-44CCB75058DF}">
      <dsp:nvSpPr>
        <dsp:cNvPr id="0" name=""/>
        <dsp:cNvSpPr/>
      </dsp:nvSpPr>
      <dsp:spPr>
        <a:xfrm>
          <a:off x="1242597" y="806131"/>
          <a:ext cx="725326" cy="7253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611D8B-0741-4647-AB14-A9DCB981BDA9}">
      <dsp:nvSpPr>
        <dsp:cNvPr id="0" name=""/>
        <dsp:cNvSpPr/>
      </dsp:nvSpPr>
      <dsp:spPr>
        <a:xfrm>
          <a:off x="569079" y="2194614"/>
          <a:ext cx="2072362"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US" sz="1100" kern="1200"/>
            <a:t>a. </a:t>
          </a:r>
          <a:r>
            <a:rPr lang="en-US" sz="1100" kern="1200">
              <a:latin typeface="Calibri Light" panose="020F0302020204030204"/>
            </a:rPr>
            <a:t>What is</a:t>
          </a:r>
          <a:r>
            <a:rPr lang="en-US" sz="1100" kern="1200"/>
            <a:t> a mechanical process using soap and water or detergent </a:t>
          </a:r>
        </a:p>
      </dsp:txBody>
      <dsp:txXfrm>
        <a:off x="569079" y="2194614"/>
        <a:ext cx="2072362" cy="1620000"/>
      </dsp:txXfrm>
    </dsp:sp>
    <dsp:sp modelId="{280B0F0A-B59C-4DFE-BED3-E4D4D41A88A6}">
      <dsp:nvSpPr>
        <dsp:cNvPr id="0" name=""/>
        <dsp:cNvSpPr/>
      </dsp:nvSpPr>
      <dsp:spPr>
        <a:xfrm>
          <a:off x="3408216" y="536724"/>
          <a:ext cx="1264141" cy="1264141"/>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D579DB-AF87-4682-A9AB-872214A2440E}">
      <dsp:nvSpPr>
        <dsp:cNvPr id="0" name=""/>
        <dsp:cNvSpPr/>
      </dsp:nvSpPr>
      <dsp:spPr>
        <a:xfrm>
          <a:off x="3677623" y="806131"/>
          <a:ext cx="725326" cy="7253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2A9F59-1EE5-4E2F-A63D-628DF7EAD6D5}">
      <dsp:nvSpPr>
        <dsp:cNvPr id="0" name=""/>
        <dsp:cNvSpPr/>
      </dsp:nvSpPr>
      <dsp:spPr>
        <a:xfrm>
          <a:off x="3004105" y="2194614"/>
          <a:ext cx="2072362"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US" sz="1100" kern="1200"/>
            <a:t>b. </a:t>
          </a:r>
          <a:r>
            <a:rPr lang="en-US" sz="1100" kern="1200">
              <a:latin typeface="Calibri Light" panose="020F0302020204030204"/>
            </a:rPr>
            <a:t>What is </a:t>
          </a:r>
          <a:r>
            <a:rPr lang="en-US" sz="1100" kern="1200"/>
            <a:t>a chemical process for reducing the number of disease-causing germs</a:t>
          </a:r>
          <a:r>
            <a:rPr lang="en-US" sz="1100" kern="1200">
              <a:latin typeface="Calibri Light" panose="020F0302020204030204"/>
            </a:rPr>
            <a:t> </a:t>
          </a:r>
          <a:endParaRPr lang="en-US" sz="1100" kern="1200"/>
        </a:p>
      </dsp:txBody>
      <dsp:txXfrm>
        <a:off x="3004105" y="2194614"/>
        <a:ext cx="2072362" cy="1620000"/>
      </dsp:txXfrm>
    </dsp:sp>
    <dsp:sp modelId="{184FFE16-87D3-4A2F-AAE8-E5B3AF58C7A7}">
      <dsp:nvSpPr>
        <dsp:cNvPr id="0" name=""/>
        <dsp:cNvSpPr/>
      </dsp:nvSpPr>
      <dsp:spPr>
        <a:xfrm>
          <a:off x="5843242" y="536724"/>
          <a:ext cx="1264141" cy="1264141"/>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A80B10-3C0A-4CAB-B701-F47B04450336}">
      <dsp:nvSpPr>
        <dsp:cNvPr id="0" name=""/>
        <dsp:cNvSpPr/>
      </dsp:nvSpPr>
      <dsp:spPr>
        <a:xfrm>
          <a:off x="6112649" y="806131"/>
          <a:ext cx="725326" cy="7253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4C0B70-603E-4D23-9A97-301442B65F44}">
      <dsp:nvSpPr>
        <dsp:cNvPr id="0" name=""/>
        <dsp:cNvSpPr/>
      </dsp:nvSpPr>
      <dsp:spPr>
        <a:xfrm>
          <a:off x="5439131" y="2194614"/>
          <a:ext cx="2072362"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US" sz="1100" kern="1200"/>
            <a:t>c. </a:t>
          </a:r>
          <a:r>
            <a:rPr lang="en-US" sz="1100" kern="1200">
              <a:latin typeface="Calibri Light" panose="020F0302020204030204"/>
            </a:rPr>
            <a:t>What is</a:t>
          </a:r>
          <a:r>
            <a:rPr lang="en-US" sz="1100" kern="1200"/>
            <a:t> a chemical process for use with nonporous items that uses specific products to destroy harmful organisms including bacteria, viruses and fungi (except bacterial spores) on implements and environmental surfaces.</a:t>
          </a:r>
        </a:p>
      </dsp:txBody>
      <dsp:txXfrm>
        <a:off x="5439131" y="2194614"/>
        <a:ext cx="2072362" cy="1620000"/>
      </dsp:txXfrm>
    </dsp:sp>
    <dsp:sp modelId="{C134FF02-A9EC-4024-A196-53EAAB2A4869}">
      <dsp:nvSpPr>
        <dsp:cNvPr id="0" name=""/>
        <dsp:cNvSpPr/>
      </dsp:nvSpPr>
      <dsp:spPr>
        <a:xfrm>
          <a:off x="8278268" y="536724"/>
          <a:ext cx="1264141" cy="1264141"/>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8B7956-0BFB-460F-8BE5-34DDC057BC97}">
      <dsp:nvSpPr>
        <dsp:cNvPr id="0" name=""/>
        <dsp:cNvSpPr/>
      </dsp:nvSpPr>
      <dsp:spPr>
        <a:xfrm>
          <a:off x="8547675" y="806131"/>
          <a:ext cx="725326" cy="7253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C7E3AA-91EB-4D68-ABBE-F066733B2230}">
      <dsp:nvSpPr>
        <dsp:cNvPr id="0" name=""/>
        <dsp:cNvSpPr/>
      </dsp:nvSpPr>
      <dsp:spPr>
        <a:xfrm>
          <a:off x="7874157" y="2194614"/>
          <a:ext cx="2072362"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US" sz="1100" kern="1200"/>
            <a:t>d.</a:t>
          </a:r>
          <a:r>
            <a:rPr lang="en-US" sz="1100" kern="1200">
              <a:latin typeface="Calibri Light" panose="020F0302020204030204"/>
            </a:rPr>
            <a:t> What is</a:t>
          </a:r>
          <a:r>
            <a:rPr lang="en-US" sz="1100" kern="1200"/>
            <a:t> the process that destroys all microbial life, including spores.</a:t>
          </a:r>
        </a:p>
      </dsp:txBody>
      <dsp:txXfrm>
        <a:off x="7874157" y="2194614"/>
        <a:ext cx="2072362" cy="16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F46898-EEBE-4A08-9CC9-2E80D66350BC}">
      <dsp:nvSpPr>
        <dsp:cNvPr id="0" name=""/>
        <dsp:cNvSpPr/>
      </dsp:nvSpPr>
      <dsp:spPr>
        <a:xfrm>
          <a:off x="0" y="0"/>
          <a:ext cx="8412480" cy="9572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a.is the process that destroys all microbial life, including spores, generally with the use of an autoclave.</a:t>
          </a:r>
        </a:p>
      </dsp:txBody>
      <dsp:txXfrm>
        <a:off x="28038" y="28038"/>
        <a:ext cx="7298593" cy="901218"/>
      </dsp:txXfrm>
    </dsp:sp>
    <dsp:sp modelId="{2D5CF4D5-CFBA-4BD5-B9B8-094BE29C861D}">
      <dsp:nvSpPr>
        <dsp:cNvPr id="0" name=""/>
        <dsp:cNvSpPr/>
      </dsp:nvSpPr>
      <dsp:spPr>
        <a:xfrm>
          <a:off x="704545" y="1131347"/>
          <a:ext cx="8412480" cy="957294"/>
        </a:xfrm>
        <a:prstGeom prst="roundRect">
          <a:avLst>
            <a:gd name="adj" fmla="val 10000"/>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b. a chemical process for reducing the number of disease-causing germs on cleaned surfaces to a safe level. </a:t>
          </a:r>
        </a:p>
      </dsp:txBody>
      <dsp:txXfrm>
        <a:off x="732583" y="1159385"/>
        <a:ext cx="7029617" cy="901218"/>
      </dsp:txXfrm>
    </dsp:sp>
    <dsp:sp modelId="{8184B752-A184-4D26-A5ED-96E9C097A948}">
      <dsp:nvSpPr>
        <dsp:cNvPr id="0" name=""/>
        <dsp:cNvSpPr/>
      </dsp:nvSpPr>
      <dsp:spPr>
        <a:xfrm>
          <a:off x="1398574" y="2262695"/>
          <a:ext cx="8412480" cy="957294"/>
        </a:xfrm>
        <a:prstGeom prst="roundRect">
          <a:avLst>
            <a:gd name="adj" fmla="val 10000"/>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c.is a chemical process for use with nonporous items that uses specific products to destroy harmful organisms including bacteria, viruses and fungi (except bacterial spores) on implements and environmental surfaces.</a:t>
          </a:r>
        </a:p>
      </dsp:txBody>
      <dsp:txXfrm>
        <a:off x="1426612" y="2290733"/>
        <a:ext cx="7040133" cy="901218"/>
      </dsp:txXfrm>
    </dsp:sp>
    <dsp:sp modelId="{C7F71978-8C53-4178-A3A0-69962A0C7F95}">
      <dsp:nvSpPr>
        <dsp:cNvPr id="0" name=""/>
        <dsp:cNvSpPr/>
      </dsp:nvSpPr>
      <dsp:spPr>
        <a:xfrm>
          <a:off x="2103119" y="3394043"/>
          <a:ext cx="8412480" cy="957294"/>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d.is a mechanical process using soap and water or detergent and water to remove all visible dirt, debris, and many disease-causing germs</a:t>
          </a:r>
        </a:p>
      </dsp:txBody>
      <dsp:txXfrm>
        <a:off x="2131157" y="3422081"/>
        <a:ext cx="7029617" cy="901218"/>
      </dsp:txXfrm>
    </dsp:sp>
    <dsp:sp modelId="{2697ECBA-C987-4D71-928B-7E4D1C964D2D}">
      <dsp:nvSpPr>
        <dsp:cNvPr id="0" name=""/>
        <dsp:cNvSpPr/>
      </dsp:nvSpPr>
      <dsp:spPr>
        <a:xfrm>
          <a:off x="7790238" y="733200"/>
          <a:ext cx="622241" cy="622241"/>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7930242" y="733200"/>
        <a:ext cx="342233" cy="468236"/>
      </dsp:txXfrm>
    </dsp:sp>
    <dsp:sp modelId="{FE43E626-942B-4D4F-B46F-B089376BCFC5}">
      <dsp:nvSpPr>
        <dsp:cNvPr id="0" name=""/>
        <dsp:cNvSpPr/>
      </dsp:nvSpPr>
      <dsp:spPr>
        <a:xfrm>
          <a:off x="8494783" y="1864548"/>
          <a:ext cx="622241" cy="622241"/>
        </a:xfrm>
        <a:prstGeom prst="downArrow">
          <a:avLst>
            <a:gd name="adj1" fmla="val 55000"/>
            <a:gd name="adj2" fmla="val 45000"/>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8634787" y="1864548"/>
        <a:ext cx="342233" cy="468236"/>
      </dsp:txXfrm>
    </dsp:sp>
    <dsp:sp modelId="{B1F58D37-E229-4C4C-861C-7A4041B01E1B}">
      <dsp:nvSpPr>
        <dsp:cNvPr id="0" name=""/>
        <dsp:cNvSpPr/>
      </dsp:nvSpPr>
      <dsp:spPr>
        <a:xfrm>
          <a:off x="9188813" y="2995896"/>
          <a:ext cx="622241" cy="622241"/>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9328817" y="2995896"/>
        <a:ext cx="342233" cy="4682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54864-842E-48E4-9CDE-589D491939E3}">
      <dsp:nvSpPr>
        <dsp:cNvPr id="0" name=""/>
        <dsp:cNvSpPr/>
      </dsp:nvSpPr>
      <dsp:spPr>
        <a:xfrm>
          <a:off x="0" y="39687"/>
          <a:ext cx="3286125" cy="197167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t>Explain the difference between </a:t>
          </a:r>
        </a:p>
      </dsp:txBody>
      <dsp:txXfrm>
        <a:off x="0" y="39687"/>
        <a:ext cx="3286125" cy="1971675"/>
      </dsp:txXfrm>
    </dsp:sp>
    <dsp:sp modelId="{B52AD0A4-327F-4C73-9167-D9EE249C8845}">
      <dsp:nvSpPr>
        <dsp:cNvPr id="0" name=""/>
        <dsp:cNvSpPr/>
      </dsp:nvSpPr>
      <dsp:spPr>
        <a:xfrm>
          <a:off x="3614737" y="39687"/>
          <a:ext cx="3286125" cy="1971675"/>
        </a:xfrm>
        <a:prstGeom prst="rect">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t>Cleaning</a:t>
          </a:r>
        </a:p>
      </dsp:txBody>
      <dsp:txXfrm>
        <a:off x="3614737" y="39687"/>
        <a:ext cx="3286125" cy="1971675"/>
      </dsp:txXfrm>
    </dsp:sp>
    <dsp:sp modelId="{B085020A-84A4-42AE-BE18-A224ECE88ACE}">
      <dsp:nvSpPr>
        <dsp:cNvPr id="0" name=""/>
        <dsp:cNvSpPr/>
      </dsp:nvSpPr>
      <dsp:spPr>
        <a:xfrm>
          <a:off x="7229475" y="39687"/>
          <a:ext cx="3286125" cy="1971675"/>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Sanitizing</a:t>
          </a:r>
        </a:p>
      </dsp:txBody>
      <dsp:txXfrm>
        <a:off x="7229475" y="39687"/>
        <a:ext cx="3286125" cy="1971675"/>
      </dsp:txXfrm>
    </dsp:sp>
    <dsp:sp modelId="{60F1C35A-B9B0-41D5-BC82-03D5A7757C9C}">
      <dsp:nvSpPr>
        <dsp:cNvPr id="0" name=""/>
        <dsp:cNvSpPr/>
      </dsp:nvSpPr>
      <dsp:spPr>
        <a:xfrm>
          <a:off x="1807368" y="2339975"/>
          <a:ext cx="3286125" cy="1971675"/>
        </a:xfrm>
        <a:prstGeom prst="rect">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t>Desinfecting </a:t>
          </a:r>
        </a:p>
      </dsp:txBody>
      <dsp:txXfrm>
        <a:off x="1807368" y="2339975"/>
        <a:ext cx="3286125" cy="1971675"/>
      </dsp:txXfrm>
    </dsp:sp>
    <dsp:sp modelId="{FC93E056-DB70-4FCA-985F-9337F2C4B3DF}">
      <dsp:nvSpPr>
        <dsp:cNvPr id="0" name=""/>
        <dsp:cNvSpPr/>
      </dsp:nvSpPr>
      <dsp:spPr>
        <a:xfrm>
          <a:off x="5422106" y="2339975"/>
          <a:ext cx="3286125" cy="1971675"/>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t>Sterilizing </a:t>
          </a:r>
        </a:p>
      </dsp:txBody>
      <dsp:txXfrm>
        <a:off x="5422106" y="2339975"/>
        <a:ext cx="3286125" cy="19716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35069D-EDC4-4256-B0AC-FA89E6410DA2}">
      <dsp:nvSpPr>
        <dsp:cNvPr id="0" name=""/>
        <dsp:cNvSpPr/>
      </dsp:nvSpPr>
      <dsp:spPr>
        <a:xfrm>
          <a:off x="0" y="38889"/>
          <a:ext cx="10515600" cy="208493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1" kern="1200" dirty="0"/>
            <a:t>CCOHS </a:t>
          </a:r>
          <a:r>
            <a:rPr lang="en-US" sz="3600" kern="1200" dirty="0"/>
            <a:t>is Canada's national resource for the advancement of workplace health and safety</a:t>
          </a:r>
        </a:p>
      </dsp:txBody>
      <dsp:txXfrm>
        <a:off x="101778" y="140667"/>
        <a:ext cx="10312044" cy="1881383"/>
      </dsp:txXfrm>
    </dsp:sp>
    <dsp:sp modelId="{F3A6F482-1581-4B3B-8AA6-79F286ABF598}">
      <dsp:nvSpPr>
        <dsp:cNvPr id="0" name=""/>
        <dsp:cNvSpPr/>
      </dsp:nvSpPr>
      <dsp:spPr>
        <a:xfrm>
          <a:off x="0" y="2227509"/>
          <a:ext cx="10515600" cy="2084939"/>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1" kern="1200"/>
            <a:t>CCOHS is the Canadian equivalent of OSHA</a:t>
          </a:r>
          <a:r>
            <a:rPr lang="en-US" sz="3600" kern="1200"/>
            <a:t>, providing legislation and enforcement as well as resources for employers who need to stay compliant</a:t>
          </a:r>
        </a:p>
      </dsp:txBody>
      <dsp:txXfrm>
        <a:off x="101778" y="2329287"/>
        <a:ext cx="10312044" cy="188138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74C381-7029-4BB0-8893-88050051300B}">
      <dsp:nvSpPr>
        <dsp:cNvPr id="0" name=""/>
        <dsp:cNvSpPr/>
      </dsp:nvSpPr>
      <dsp:spPr>
        <a:xfrm>
          <a:off x="3082131" y="0"/>
          <a:ext cx="4351338" cy="4351338"/>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578098AF-D977-4CC6-A6A0-9EF273601BF3}">
      <dsp:nvSpPr>
        <dsp:cNvPr id="0" name=""/>
        <dsp:cNvSpPr/>
      </dsp:nvSpPr>
      <dsp:spPr>
        <a:xfrm>
          <a:off x="3364967" y="282836"/>
          <a:ext cx="1740535" cy="174053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An agency can issue penalties against both owners and beauty professional. </a:t>
          </a:r>
        </a:p>
      </dsp:txBody>
      <dsp:txXfrm>
        <a:off x="3449933" y="367802"/>
        <a:ext cx="1570603" cy="1570603"/>
      </dsp:txXfrm>
    </dsp:sp>
    <dsp:sp modelId="{FB16C983-76A3-4984-875C-0D99630394E1}">
      <dsp:nvSpPr>
        <dsp:cNvPr id="0" name=""/>
        <dsp:cNvSpPr/>
      </dsp:nvSpPr>
      <dsp:spPr>
        <a:xfrm>
          <a:off x="5410096" y="282836"/>
          <a:ext cx="1740535" cy="1740535"/>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Penalties vary and include warnings, fines, probation, and suspension or revocation of licenses.</a:t>
          </a:r>
        </a:p>
      </dsp:txBody>
      <dsp:txXfrm>
        <a:off x="5495062" y="367802"/>
        <a:ext cx="1570603" cy="1570603"/>
      </dsp:txXfrm>
    </dsp:sp>
    <dsp:sp modelId="{1F2D5EBA-5AAE-4B3E-8584-688EE0EDBDE7}">
      <dsp:nvSpPr>
        <dsp:cNvPr id="0" name=""/>
        <dsp:cNvSpPr/>
      </dsp:nvSpPr>
      <dsp:spPr>
        <a:xfrm>
          <a:off x="3364967" y="2327965"/>
          <a:ext cx="1740535" cy="1740535"/>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It is vital that you understand and follow the laws and rules of your province at all times. </a:t>
          </a:r>
        </a:p>
      </dsp:txBody>
      <dsp:txXfrm>
        <a:off x="3449933" y="2412931"/>
        <a:ext cx="1570603" cy="1570603"/>
      </dsp:txXfrm>
    </dsp:sp>
    <dsp:sp modelId="{BC30EEFE-6C9F-4C1C-9924-4A5281D94084}">
      <dsp:nvSpPr>
        <dsp:cNvPr id="0" name=""/>
        <dsp:cNvSpPr/>
      </dsp:nvSpPr>
      <dsp:spPr>
        <a:xfrm>
          <a:off x="5410096" y="2327965"/>
          <a:ext cx="1740535" cy="1740535"/>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Your professional reputation, your license, and your clients’ safety depend on it.</a:t>
          </a:r>
        </a:p>
      </dsp:txBody>
      <dsp:txXfrm>
        <a:off x="5495062" y="2412931"/>
        <a:ext cx="1570603" cy="15706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5792DC-8642-4A80-989C-31CBD81557BD}">
      <dsp:nvSpPr>
        <dsp:cNvPr id="0" name=""/>
        <dsp:cNvSpPr/>
      </dsp:nvSpPr>
      <dsp:spPr>
        <a:xfrm>
          <a:off x="0" y="53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343CBC-5A3F-4C6F-A85F-C1A2FCB3BC9D}">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BD3BAF-E46B-4B75-84BC-9837A4719686}">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dirty="0"/>
            <a:t>Why is it important for the Esthetician to understanding infection control?</a:t>
          </a:r>
        </a:p>
      </dsp:txBody>
      <dsp:txXfrm>
        <a:off x="1435590" y="531"/>
        <a:ext cx="9080009" cy="1242935"/>
      </dsp:txXfrm>
    </dsp:sp>
    <dsp:sp modelId="{2CE4482E-5335-4936-87FE-C8BFC7329E4F}">
      <dsp:nvSpPr>
        <dsp:cNvPr id="0" name=""/>
        <dsp:cNvSpPr/>
      </dsp:nvSpPr>
      <dsp:spPr>
        <a:xfrm>
          <a:off x="0" y="155420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DEB13A-EC55-45AA-BEA5-E122BF6C30C1}">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0289A7-6A0A-4A2B-A45F-DC7094530316}">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Why is important for the health department to regulate safety in the beauty facilities?</a:t>
          </a:r>
        </a:p>
      </dsp:txBody>
      <dsp:txXfrm>
        <a:off x="1435590" y="1554201"/>
        <a:ext cx="9080009" cy="1242935"/>
      </dsp:txXfrm>
    </dsp:sp>
    <dsp:sp modelId="{04FAEC94-7688-4BB2-BEBF-88908F305D29}">
      <dsp:nvSpPr>
        <dsp:cNvPr id="0" name=""/>
        <dsp:cNvSpPr/>
      </dsp:nvSpPr>
      <dsp:spPr>
        <a:xfrm>
          <a:off x="0" y="3107870"/>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34FBF8-E733-4015-987E-A1ECE1A12A23}">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FE833F-7033-4037-A523-41B2B08CEE0A}">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What are the different types of controlling infection in a Medi-Spa, salon or barber shop?</a:t>
          </a: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814425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638939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07436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81516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0927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65678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2023-04-06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77315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2023-04-06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03580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2023-04-06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42533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966823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89324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1341924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9353381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2023-04-06</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109455457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thecollaboratory.wikidot.com/fall-2015-sociology-ii"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thecollaboratory.wikidot.com/fall-2015-sociology-ii"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8.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YaZhpj2MoX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lIns="91440" tIns="45720" rIns="91440" bIns="45720" rtlCol="0" anchor="t">
            <a:spAutoFit/>
          </a:bodyPr>
          <a:lstStyle>
            <a:defPPr>
              <a:defRPr lang="en-US"/>
            </a:defPPr>
            <a:lvl1pPr>
              <a:defRPr sz="4000" b="1">
                <a:solidFill>
                  <a:srgbClr val="A21D22"/>
                </a:solidFill>
                <a:latin typeface="Futura PT" panose="020B0602020204020303" pitchFamily="34" charset="0"/>
              </a:defRPr>
            </a:lvl1pPr>
          </a:lstStyle>
          <a:p>
            <a:r>
              <a:rPr lang="en-US" b="0" dirty="0">
                <a:solidFill>
                  <a:schemeClr val="tx1"/>
                </a:solidFill>
                <a:latin typeface="Futura PT Demi" panose="020B0702020204020303" pitchFamily="34" charset="0"/>
              </a:rPr>
              <a:t>Welcome to Infection Control Lesson 1</a:t>
            </a:r>
            <a:endParaRPr lang="en-US" dirty="0">
              <a:solidFill>
                <a:schemeClr val="tx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3580451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29806F51-B071-6DDD-9CC3-804B806A29D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23692" y="1975717"/>
            <a:ext cx="11242675" cy="4451350"/>
          </a:xfrm>
          <a:prstGeom prst="rect">
            <a:avLst/>
          </a:prstGeom>
        </p:spPr>
      </p:pic>
      <p:sp>
        <p:nvSpPr>
          <p:cNvPr id="3" name="Subtitle 2"/>
          <p:cNvSpPr>
            <a:spLocks noGrp="1"/>
          </p:cNvSpPr>
          <p:nvPr>
            <p:ph idx="1"/>
          </p:nvPr>
        </p:nvSpPr>
        <p:spPr>
          <a:xfrm>
            <a:off x="587229" y="-574675"/>
            <a:ext cx="10515600" cy="4351338"/>
          </a:xfrm>
        </p:spPr>
        <p:txBody>
          <a:bodyPr anchor="ctr">
            <a:normAutofit/>
          </a:bodyPr>
          <a:lstStyle/>
          <a:p>
            <a:pPr algn="l"/>
            <a:r>
              <a:rPr lang="en-US" sz="1900" b="1" dirty="0">
                <a:cs typeface="Calibri"/>
              </a:rPr>
              <a:t>This week we will learn the principles of infection control</a:t>
            </a:r>
            <a:r>
              <a:rPr lang="en-US" sz="1900" dirty="0">
                <a:cs typeface="Calibri"/>
              </a:rPr>
              <a:t> </a:t>
            </a:r>
          </a:p>
        </p:txBody>
      </p:sp>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69996-4244-5069-855B-FD8FF85C690C}"/>
              </a:ext>
            </a:extLst>
          </p:cNvPr>
          <p:cNvSpPr>
            <a:spLocks noGrp="1"/>
          </p:cNvSpPr>
          <p:nvPr>
            <p:ph type="title"/>
          </p:nvPr>
        </p:nvSpPr>
        <p:spPr/>
        <p:txBody>
          <a:bodyPr anchor="b">
            <a:normAutofit/>
          </a:bodyPr>
          <a:lstStyle/>
          <a:p>
            <a:r>
              <a:rPr lang="en-US" sz="5400">
                <a:cs typeface="Calibri Light"/>
              </a:rPr>
              <a:t>By the end we will be able to...</a:t>
            </a:r>
            <a:endParaRPr lang="en-US" sz="5400"/>
          </a:p>
        </p:txBody>
      </p:sp>
      <p:graphicFrame>
        <p:nvGraphicFramePr>
          <p:cNvPr id="18" name="Content Placeholder 2">
            <a:extLst>
              <a:ext uri="{FF2B5EF4-FFF2-40B4-BE49-F238E27FC236}">
                <a16:creationId xmlns:a16="http://schemas.microsoft.com/office/drawing/2014/main" id="{808EB6D9-1395-84CC-3DF1-085EB4F7B71D}"/>
              </a:ext>
            </a:extLst>
          </p:cNvPr>
          <p:cNvGraphicFramePr>
            <a:graphicFrameLocks noGrp="1"/>
          </p:cNvGraphicFramePr>
          <p:nvPr>
            <p:ph idx="1"/>
            <p:extLst>
              <p:ext uri="{D42A27DB-BD31-4B8C-83A1-F6EECF244321}">
                <p14:modId xmlns:p14="http://schemas.microsoft.com/office/powerpoint/2010/main" val="82252385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5430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A581F-C0A2-4442-689A-FF348DC7C54F}"/>
              </a:ext>
            </a:extLst>
          </p:cNvPr>
          <p:cNvSpPr>
            <a:spLocks noGrp="1"/>
          </p:cNvSpPr>
          <p:nvPr>
            <p:ph type="title"/>
          </p:nvPr>
        </p:nvSpPr>
        <p:spPr/>
        <p:txBody>
          <a:bodyPr anchor="b">
            <a:normAutofit/>
          </a:bodyPr>
          <a:lstStyle/>
          <a:p>
            <a:r>
              <a:rPr lang="en-US">
                <a:cs typeface="Calibri Light"/>
              </a:rPr>
              <a:t>Quiz time </a:t>
            </a:r>
            <a:endParaRPr lang="en-US"/>
          </a:p>
        </p:txBody>
      </p:sp>
      <p:sp>
        <p:nvSpPr>
          <p:cNvPr id="3" name="Content Placeholder 2">
            <a:extLst>
              <a:ext uri="{FF2B5EF4-FFF2-40B4-BE49-F238E27FC236}">
                <a16:creationId xmlns:a16="http://schemas.microsoft.com/office/drawing/2014/main" id="{F1386D63-4076-8861-AD72-C6C75DA76629}"/>
              </a:ext>
            </a:extLst>
          </p:cNvPr>
          <p:cNvSpPr>
            <a:spLocks noGrp="1"/>
          </p:cNvSpPr>
          <p:nvPr>
            <p:ph idx="1"/>
          </p:nvPr>
        </p:nvSpPr>
        <p:spPr>
          <a:xfrm>
            <a:off x="838200" y="1825625"/>
            <a:ext cx="6009409" cy="4351338"/>
          </a:xfrm>
        </p:spPr>
        <p:txBody>
          <a:bodyPr vert="horz" lIns="91440" tIns="45720" rIns="91440" bIns="45720" rtlCol="0">
            <a:normAutofit/>
          </a:bodyPr>
          <a:lstStyle/>
          <a:p>
            <a:r>
              <a:rPr lang="en-US" sz="2000" dirty="0">
                <a:cs typeface="Calibri"/>
              </a:rPr>
              <a:t>What do you think infection control relates to?</a:t>
            </a:r>
          </a:p>
          <a:p>
            <a:r>
              <a:rPr lang="en-US" sz="2000" dirty="0">
                <a:cs typeface="Calibri"/>
              </a:rPr>
              <a:t>Why you think Infection Control is relevant in the Medical Esthetics field </a:t>
            </a:r>
          </a:p>
        </p:txBody>
      </p:sp>
      <p:pic>
        <p:nvPicPr>
          <p:cNvPr id="5" name="Picture 4" descr="Magnifying glass and question mark">
            <a:extLst>
              <a:ext uri="{FF2B5EF4-FFF2-40B4-BE49-F238E27FC236}">
                <a16:creationId xmlns:a16="http://schemas.microsoft.com/office/drawing/2014/main" id="{3C5659DF-FF46-00F6-0E4E-78677AE6277E}"/>
              </a:ext>
            </a:extLst>
          </p:cNvPr>
          <p:cNvPicPr>
            <a:picLocks noChangeAspect="1"/>
          </p:cNvPicPr>
          <p:nvPr/>
        </p:nvPicPr>
        <p:blipFill rotWithShape="1">
          <a:blip r:embed="rId2"/>
          <a:srcRect l="32393" r="29585" b="-2"/>
          <a:stretch/>
        </p:blipFill>
        <p:spPr>
          <a:xfrm>
            <a:off x="7179898" y="901700"/>
            <a:ext cx="3416592" cy="5054600"/>
          </a:xfrm>
          <a:prstGeom prst="rect">
            <a:avLst/>
          </a:prstGeom>
          <a:effectLst/>
        </p:spPr>
      </p:pic>
    </p:spTree>
    <p:extLst>
      <p:ext uri="{BB962C8B-B14F-4D97-AF65-F5344CB8AC3E}">
        <p14:creationId xmlns:p14="http://schemas.microsoft.com/office/powerpoint/2010/main" val="570760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A3AE4-D13B-3595-B41A-443A9BED6BEE}"/>
              </a:ext>
            </a:extLst>
          </p:cNvPr>
          <p:cNvSpPr>
            <a:spLocks noGrp="1"/>
          </p:cNvSpPr>
          <p:nvPr>
            <p:ph type="title"/>
          </p:nvPr>
        </p:nvSpPr>
        <p:spPr/>
        <p:txBody>
          <a:bodyPr>
            <a:normAutofit/>
          </a:bodyPr>
          <a:lstStyle/>
          <a:p>
            <a:r>
              <a:rPr lang="en-US" dirty="0">
                <a:solidFill>
                  <a:schemeClr val="bg1"/>
                </a:solidFill>
                <a:cs typeface="Calibri Light"/>
              </a:rPr>
              <a:t>Infection Control </a:t>
            </a:r>
            <a:endParaRPr lang="en-US" dirty="0">
              <a:solidFill>
                <a:schemeClr val="bg1"/>
              </a:solidFill>
            </a:endParaRPr>
          </a:p>
        </p:txBody>
      </p:sp>
      <p:sp>
        <p:nvSpPr>
          <p:cNvPr id="3" name="Content Placeholder 2">
            <a:extLst>
              <a:ext uri="{FF2B5EF4-FFF2-40B4-BE49-F238E27FC236}">
                <a16:creationId xmlns:a16="http://schemas.microsoft.com/office/drawing/2014/main" id="{FDF49F4A-5A4A-DC7F-1FA4-A0764047628E}"/>
              </a:ext>
            </a:extLst>
          </p:cNvPr>
          <p:cNvSpPr>
            <a:spLocks noGrp="1"/>
          </p:cNvSpPr>
          <p:nvPr>
            <p:ph idx="1"/>
          </p:nvPr>
        </p:nvSpPr>
        <p:spPr>
          <a:solidFill>
            <a:schemeClr val="tx1"/>
          </a:solidFill>
        </p:spPr>
        <p:txBody>
          <a:bodyPr vert="horz" lIns="91440" tIns="45720" rIns="91440" bIns="45720" rtlCol="0">
            <a:normAutofit/>
          </a:bodyPr>
          <a:lstStyle/>
          <a:p>
            <a:pPr marL="0" indent="0">
              <a:buNone/>
            </a:pPr>
            <a:endParaRPr lang="en-US" sz="2000" dirty="0">
              <a:solidFill>
                <a:schemeClr val="bg1"/>
              </a:solidFill>
              <a:cs typeface="Calibri" panose="020F0502020204030204"/>
            </a:endParaRPr>
          </a:p>
          <a:p>
            <a:r>
              <a:rPr lang="en-US" sz="2000" dirty="0">
                <a:solidFill>
                  <a:schemeClr val="bg1"/>
                </a:solidFill>
                <a:ea typeface="+mn-lt"/>
                <a:cs typeface="+mn-lt"/>
              </a:rPr>
              <a:t>Refers to the methods used to eliminate or reduce the transmission of infectious organisms from one individual to another</a:t>
            </a:r>
          </a:p>
          <a:p>
            <a:r>
              <a:rPr lang="en-US" sz="2000" dirty="0">
                <a:solidFill>
                  <a:schemeClr val="bg1"/>
                </a:solidFill>
                <a:ea typeface="+mn-lt"/>
                <a:cs typeface="+mn-lt"/>
              </a:rPr>
              <a:t>Since transmission can also occur when using contaminated implements, tools, or equipment, the performance of effective infection control procedures must be a top priority in the salon, spa, and barbershop.</a:t>
            </a:r>
            <a:endParaRPr lang="en-US" sz="2000" dirty="0">
              <a:solidFill>
                <a:schemeClr val="bg1"/>
              </a:solidFill>
              <a:cs typeface="Calibri" panose="020F0502020204030204"/>
            </a:endParaRPr>
          </a:p>
        </p:txBody>
      </p:sp>
      <p:pic>
        <p:nvPicPr>
          <p:cNvPr id="22" name="Picture 22">
            <a:extLst>
              <a:ext uri="{FF2B5EF4-FFF2-40B4-BE49-F238E27FC236}">
                <a16:creationId xmlns:a16="http://schemas.microsoft.com/office/drawing/2014/main" id="{F70F18FE-52A6-1C84-3371-079F69A957F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282948" y="3927710"/>
            <a:ext cx="4772455" cy="1908982"/>
          </a:xfrm>
          <a:prstGeom prst="rect">
            <a:avLst/>
          </a:prstGeom>
        </p:spPr>
      </p:pic>
    </p:spTree>
    <p:extLst>
      <p:ext uri="{BB962C8B-B14F-4D97-AF65-F5344CB8AC3E}">
        <p14:creationId xmlns:p14="http://schemas.microsoft.com/office/powerpoint/2010/main" val="313007569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9A889-8DE6-AC59-2068-D4FCC95C7DAF}"/>
              </a:ext>
            </a:extLst>
          </p:cNvPr>
          <p:cNvSpPr>
            <a:spLocks noGrp="1"/>
          </p:cNvSpPr>
          <p:nvPr>
            <p:ph type="title"/>
          </p:nvPr>
        </p:nvSpPr>
        <p:spPr/>
        <p:txBody>
          <a:bodyPr anchor="b">
            <a:normAutofit/>
          </a:bodyPr>
          <a:lstStyle/>
          <a:p>
            <a:pPr algn="r"/>
            <a:r>
              <a:rPr lang="en-US" sz="4000">
                <a:solidFill>
                  <a:srgbClr val="FFFFFF"/>
                </a:solidFill>
                <a:ea typeface="+mj-lt"/>
                <a:cs typeface="+mj-lt"/>
              </a:rPr>
              <a:t>Infection Control Vocabulary</a:t>
            </a:r>
            <a:endParaRPr lang="en-US" sz="4000">
              <a:solidFill>
                <a:srgbClr val="FFFFFF"/>
              </a:solidFill>
            </a:endParaRPr>
          </a:p>
        </p:txBody>
      </p:sp>
      <p:sp>
        <p:nvSpPr>
          <p:cNvPr id="3" name="Content Placeholder 2">
            <a:extLst>
              <a:ext uri="{FF2B5EF4-FFF2-40B4-BE49-F238E27FC236}">
                <a16:creationId xmlns:a16="http://schemas.microsoft.com/office/drawing/2014/main" id="{B38EAA63-63DA-1D5A-0913-9DDEECC47A57}"/>
              </a:ext>
            </a:extLst>
          </p:cNvPr>
          <p:cNvSpPr>
            <a:spLocks noGrp="1"/>
          </p:cNvSpPr>
          <p:nvPr>
            <p:ph idx="1"/>
          </p:nvPr>
        </p:nvSpPr>
        <p:spPr/>
        <p:txBody>
          <a:bodyPr vert="horz" lIns="91440" tIns="45720" rIns="91440" bIns="45720" rtlCol="0" anchor="ctr">
            <a:normAutofit/>
          </a:bodyPr>
          <a:lstStyle/>
          <a:p>
            <a:r>
              <a:rPr lang="en-US" sz="1700" dirty="0">
                <a:ea typeface="+mn-lt"/>
                <a:cs typeface="+mn-lt"/>
              </a:rPr>
              <a:t>Cleaning is a mechanical process using soap and water or detergent and water to remove all visible dirt, debris, and many disease-causing germs. Cleaning also removes invisible debris that interferes with disinfection.</a:t>
            </a:r>
            <a:endParaRPr lang="en-US" sz="1700" dirty="0">
              <a:cs typeface="Calibri" panose="020F0502020204030204"/>
            </a:endParaRPr>
          </a:p>
          <a:p>
            <a:endParaRPr lang="en-US" sz="1700" dirty="0"/>
          </a:p>
          <a:p>
            <a:r>
              <a:rPr lang="en-US" sz="1700" dirty="0">
                <a:ea typeface="+mn-lt"/>
                <a:cs typeface="+mn-lt"/>
              </a:rPr>
              <a:t>Sanitizing is a chemical process for reducing the number of disease-causing germs on cleaned surfaces to a safe level. Infection control professionals consider sanitation to be a layperson’s term or a product marketing term (as in hand sanitizers), preferring cleaning to describe the step before disinfecting.</a:t>
            </a:r>
            <a:endParaRPr lang="en-US" sz="1700" dirty="0"/>
          </a:p>
          <a:p>
            <a:endParaRPr lang="en-US" sz="1700" dirty="0"/>
          </a:p>
          <a:p>
            <a:r>
              <a:rPr lang="en-US" sz="1700" dirty="0">
                <a:ea typeface="+mn-lt"/>
                <a:cs typeface="+mn-lt"/>
              </a:rPr>
              <a:t>Disinfecting is a chemical process for use with nonporous items that uses specific products to destroy harmful organisms including bacteria, viruses and fungi (except bacterial spores) on implements and environmental surfaces.</a:t>
            </a:r>
            <a:endParaRPr lang="en-US" sz="1700" dirty="0"/>
          </a:p>
          <a:p>
            <a:endParaRPr lang="en-US" sz="1700" dirty="0"/>
          </a:p>
          <a:p>
            <a:r>
              <a:rPr lang="en-US" sz="1700" dirty="0">
                <a:ea typeface="+mn-lt"/>
                <a:cs typeface="+mn-lt"/>
              </a:rPr>
              <a:t>Sterilizing is the process that destroys all microbial life, including spores, generally with the use of an autoclave.</a:t>
            </a:r>
            <a:endParaRPr lang="en-US" sz="1700" dirty="0"/>
          </a:p>
        </p:txBody>
      </p:sp>
    </p:spTree>
    <p:extLst>
      <p:ext uri="{BB962C8B-B14F-4D97-AF65-F5344CB8AC3E}">
        <p14:creationId xmlns:p14="http://schemas.microsoft.com/office/powerpoint/2010/main" val="3570708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Text&#10;&#10;Description automatically generated">
            <a:extLst>
              <a:ext uri="{FF2B5EF4-FFF2-40B4-BE49-F238E27FC236}">
                <a16:creationId xmlns:a16="http://schemas.microsoft.com/office/drawing/2014/main" id="{B26BA43D-76A1-E667-133B-257BBD1240E1}"/>
              </a:ext>
            </a:extLst>
          </p:cNvPr>
          <p:cNvPicPr>
            <a:picLocks noGrp="1" noChangeAspect="1"/>
          </p:cNvPicPr>
          <p:nvPr>
            <p:ph idx="1"/>
          </p:nvPr>
        </p:nvPicPr>
        <p:blipFill>
          <a:blip r:embed="rId2"/>
          <a:stretch>
            <a:fillRect/>
          </a:stretch>
        </p:blipFill>
        <p:spPr>
          <a:xfrm>
            <a:off x="1746848" y="1527464"/>
            <a:ext cx="8174118" cy="4649499"/>
          </a:xfrm>
          <a:prstGeom prst="rect">
            <a:avLst/>
          </a:prstGeom>
        </p:spPr>
      </p:pic>
    </p:spTree>
    <p:extLst>
      <p:ext uri="{BB962C8B-B14F-4D97-AF65-F5344CB8AC3E}">
        <p14:creationId xmlns:p14="http://schemas.microsoft.com/office/powerpoint/2010/main" val="2448441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97B43-E68B-BFD3-F9AD-D6D2D296D222}"/>
              </a:ext>
            </a:extLst>
          </p:cNvPr>
          <p:cNvSpPr>
            <a:spLocks noGrp="1"/>
          </p:cNvSpPr>
          <p:nvPr>
            <p:ph type="title"/>
          </p:nvPr>
        </p:nvSpPr>
        <p:spPr/>
        <p:txBody>
          <a:bodyPr anchor="b">
            <a:normAutofit/>
          </a:bodyPr>
          <a:lstStyle/>
          <a:p>
            <a:r>
              <a:rPr lang="en-US" sz="5400">
                <a:cs typeface="Calibri Light"/>
              </a:rPr>
              <a:t>Choose the correct answer  </a:t>
            </a:r>
            <a:endParaRPr lang="en-US" sz="5400"/>
          </a:p>
        </p:txBody>
      </p:sp>
      <p:graphicFrame>
        <p:nvGraphicFramePr>
          <p:cNvPr id="5" name="Content Placeholder 2">
            <a:extLst>
              <a:ext uri="{FF2B5EF4-FFF2-40B4-BE49-F238E27FC236}">
                <a16:creationId xmlns:a16="http://schemas.microsoft.com/office/drawing/2014/main" id="{B8E0BABB-F82D-897C-3A15-3E8EB8CE1DFE}"/>
              </a:ext>
            </a:extLst>
          </p:cNvPr>
          <p:cNvGraphicFramePr>
            <a:graphicFrameLocks noGrp="1"/>
          </p:cNvGraphicFramePr>
          <p:nvPr>
            <p:ph idx="1"/>
            <p:extLst>
              <p:ext uri="{D42A27DB-BD31-4B8C-83A1-F6EECF244321}">
                <p14:modId xmlns:p14="http://schemas.microsoft.com/office/powerpoint/2010/main" val="210485641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7025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74303-E38C-226E-E4F8-15CE84FA0A30}"/>
              </a:ext>
            </a:extLst>
          </p:cNvPr>
          <p:cNvSpPr>
            <a:spLocks noGrp="1"/>
          </p:cNvSpPr>
          <p:nvPr>
            <p:ph type="title"/>
          </p:nvPr>
        </p:nvSpPr>
        <p:spPr/>
        <p:txBody>
          <a:bodyPr/>
          <a:lstStyle/>
          <a:p>
            <a:r>
              <a:rPr lang="en-US"/>
              <a:t>Quiz time</a:t>
            </a:r>
          </a:p>
        </p:txBody>
      </p:sp>
      <p:sp>
        <p:nvSpPr>
          <p:cNvPr id="3" name="Content Placeholder 2">
            <a:extLst>
              <a:ext uri="{FF2B5EF4-FFF2-40B4-BE49-F238E27FC236}">
                <a16:creationId xmlns:a16="http://schemas.microsoft.com/office/drawing/2014/main" id="{5E87E4CF-53DB-11C3-C47E-0FAACD809476}"/>
              </a:ext>
            </a:extLst>
          </p:cNvPr>
          <p:cNvSpPr>
            <a:spLocks noGrp="1"/>
          </p:cNvSpPr>
          <p:nvPr>
            <p:ph idx="1"/>
          </p:nvPr>
        </p:nvSpPr>
        <p:spPr/>
        <p:txBody>
          <a:bodyPr/>
          <a:lstStyle/>
          <a:p>
            <a:r>
              <a:rPr lang="en-US"/>
              <a:t>What is sanitizing </a:t>
            </a:r>
          </a:p>
        </p:txBody>
      </p:sp>
      <p:pic>
        <p:nvPicPr>
          <p:cNvPr id="5" name="Picture 4" descr="Hand sanitizer and masks">
            <a:extLst>
              <a:ext uri="{FF2B5EF4-FFF2-40B4-BE49-F238E27FC236}">
                <a16:creationId xmlns:a16="http://schemas.microsoft.com/office/drawing/2014/main" id="{AAD650F8-F097-E615-A1B8-F35A767294BA}"/>
              </a:ext>
            </a:extLst>
          </p:cNvPr>
          <p:cNvPicPr>
            <a:picLocks noChangeAspect="1"/>
          </p:cNvPicPr>
          <p:nvPr/>
        </p:nvPicPr>
        <p:blipFill rotWithShape="1">
          <a:blip r:embed="rId2"/>
          <a:srcRect l="17030" r="37881" b="-10"/>
          <a:stretch/>
        </p:blipFill>
        <p:spPr>
          <a:xfrm>
            <a:off x="6771874" y="663679"/>
            <a:ext cx="3726634" cy="5513284"/>
          </a:xfrm>
          <a:prstGeom prst="rect">
            <a:avLst/>
          </a:prstGeom>
          <a:effectLst/>
        </p:spPr>
      </p:pic>
    </p:spTree>
    <p:extLst>
      <p:ext uri="{BB962C8B-B14F-4D97-AF65-F5344CB8AC3E}">
        <p14:creationId xmlns:p14="http://schemas.microsoft.com/office/powerpoint/2010/main" val="1235902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CDE1E-90A0-6AF9-A91A-27F11A2B5204}"/>
              </a:ext>
            </a:extLst>
          </p:cNvPr>
          <p:cNvSpPr>
            <a:spLocks noGrp="1"/>
          </p:cNvSpPr>
          <p:nvPr>
            <p:ph type="title"/>
          </p:nvPr>
        </p:nvSpPr>
        <p:spPr/>
        <p:txBody>
          <a:bodyPr anchor="ctr">
            <a:normAutofit/>
          </a:bodyPr>
          <a:lstStyle/>
          <a:p>
            <a:r>
              <a:rPr lang="en-US" sz="4000">
                <a:solidFill>
                  <a:srgbClr val="FFFFFF"/>
                </a:solidFill>
                <a:cs typeface="Calibri Light"/>
              </a:rPr>
              <a:t>Chose the correct answer </a:t>
            </a:r>
          </a:p>
        </p:txBody>
      </p:sp>
      <p:graphicFrame>
        <p:nvGraphicFramePr>
          <p:cNvPr id="5" name="Content Placeholder 2">
            <a:extLst>
              <a:ext uri="{FF2B5EF4-FFF2-40B4-BE49-F238E27FC236}">
                <a16:creationId xmlns:a16="http://schemas.microsoft.com/office/drawing/2014/main" id="{4CA1E31E-0FC8-0AAC-C855-EC30656EF2A9}"/>
              </a:ext>
            </a:extLst>
          </p:cNvPr>
          <p:cNvGraphicFramePr>
            <a:graphicFrameLocks noGrp="1"/>
          </p:cNvGraphicFramePr>
          <p:nvPr>
            <p:ph idx="1"/>
            <p:extLst>
              <p:ext uri="{D42A27DB-BD31-4B8C-83A1-F6EECF244321}">
                <p14:modId xmlns:p14="http://schemas.microsoft.com/office/powerpoint/2010/main" val="2744682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 name="Picture 12" descr="Logo&#10;&#10;Description automatically generated">
            <a:extLst>
              <a:ext uri="{FF2B5EF4-FFF2-40B4-BE49-F238E27FC236}">
                <a16:creationId xmlns:a16="http://schemas.microsoft.com/office/drawing/2014/main" id="{F252AE67-7FE6-8A20-651A-F9F1B6131C54}"/>
              </a:ext>
            </a:extLst>
          </p:cNvPr>
          <p:cNvPicPr>
            <a:picLocks noChangeAspect="1"/>
          </p:cNvPicPr>
          <p:nvPr/>
        </p:nvPicPr>
        <p:blipFill>
          <a:blip r:embed="rId7"/>
          <a:stretch>
            <a:fillRect/>
          </a:stretch>
        </p:blipFill>
        <p:spPr>
          <a:xfrm>
            <a:off x="10167938" y="267799"/>
            <a:ext cx="1304925" cy="1304925"/>
          </a:xfrm>
          <a:prstGeom prst="rect">
            <a:avLst/>
          </a:prstGeom>
        </p:spPr>
      </p:pic>
    </p:spTree>
    <p:extLst>
      <p:ext uri="{BB962C8B-B14F-4D97-AF65-F5344CB8AC3E}">
        <p14:creationId xmlns:p14="http://schemas.microsoft.com/office/powerpoint/2010/main" val="1278723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4D751-E94F-2D58-BF31-3A9136C5C902}"/>
              </a:ext>
            </a:extLst>
          </p:cNvPr>
          <p:cNvSpPr>
            <a:spLocks noGrp="1"/>
          </p:cNvSpPr>
          <p:nvPr>
            <p:ph type="title"/>
          </p:nvPr>
        </p:nvSpPr>
        <p:spPr/>
        <p:txBody>
          <a:bodyPr>
            <a:normAutofit/>
          </a:bodyPr>
          <a:lstStyle/>
          <a:p>
            <a:r>
              <a:rPr lang="en-US">
                <a:cs typeface="Calibri Light"/>
              </a:rPr>
              <a:t>Lets Take a Look!</a:t>
            </a:r>
            <a:endParaRPr lang="en-US"/>
          </a:p>
        </p:txBody>
      </p:sp>
      <p:sp>
        <p:nvSpPr>
          <p:cNvPr id="3" name="Content Placeholder 2">
            <a:extLst>
              <a:ext uri="{FF2B5EF4-FFF2-40B4-BE49-F238E27FC236}">
                <a16:creationId xmlns:a16="http://schemas.microsoft.com/office/drawing/2014/main" id="{C292681C-F680-7981-8BD8-70AB1E5DEEC1}"/>
              </a:ext>
            </a:extLst>
          </p:cNvPr>
          <p:cNvSpPr>
            <a:spLocks noGrp="1"/>
          </p:cNvSpPr>
          <p:nvPr>
            <p:ph idx="1"/>
          </p:nvPr>
        </p:nvSpPr>
        <p:spPr/>
        <p:txBody>
          <a:bodyPr vert="horz" lIns="91440" tIns="45720" rIns="91440" bIns="45720" rtlCol="0" anchor="ctr">
            <a:normAutofit/>
          </a:bodyPr>
          <a:lstStyle/>
          <a:p>
            <a:pPr marL="0" indent="0">
              <a:buNone/>
            </a:pPr>
            <a:r>
              <a:rPr lang="en-US" sz="2400">
                <a:ea typeface="+mn-lt"/>
                <a:cs typeface="+mn-lt"/>
                <a:hlinkClick r:id="rId2"/>
              </a:rPr>
              <a:t>https://www.youtube.com/watch?v=YaZhpj2MoXs</a:t>
            </a:r>
            <a:endParaRPr lang="en-US" sz="2400">
              <a:ea typeface="+mn-lt"/>
              <a:cs typeface="+mn-lt"/>
            </a:endParaRPr>
          </a:p>
          <a:p>
            <a:pPr marL="0" indent="0">
              <a:buNone/>
            </a:pPr>
            <a:endParaRPr lang="en-US" sz="2400">
              <a:cs typeface="Calibri"/>
            </a:endParaRPr>
          </a:p>
          <a:p>
            <a:pPr marL="0" indent="0">
              <a:buNone/>
            </a:pPr>
            <a:endParaRPr lang="en-US" sz="2400">
              <a:cs typeface="Calibri"/>
            </a:endParaRPr>
          </a:p>
        </p:txBody>
      </p:sp>
    </p:spTree>
    <p:extLst>
      <p:ext uri="{BB962C8B-B14F-4D97-AF65-F5344CB8AC3E}">
        <p14:creationId xmlns:p14="http://schemas.microsoft.com/office/powerpoint/2010/main" val="3904483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AA506-2DA5-AA13-BFEC-AB3543EDBA2D}"/>
              </a:ext>
            </a:extLst>
          </p:cNvPr>
          <p:cNvSpPr>
            <a:spLocks noGrp="1"/>
          </p:cNvSpPr>
          <p:nvPr>
            <p:ph type="title"/>
          </p:nvPr>
        </p:nvSpPr>
        <p:spPr/>
        <p:txBody>
          <a:bodyPr/>
          <a:lstStyle/>
          <a:p>
            <a:r>
              <a:rPr lang="en-US" dirty="0">
                <a:solidFill>
                  <a:schemeClr val="bg1"/>
                </a:solidFill>
              </a:rPr>
              <a:t>Close your books ! </a:t>
            </a:r>
          </a:p>
        </p:txBody>
      </p:sp>
      <p:graphicFrame>
        <p:nvGraphicFramePr>
          <p:cNvPr id="5" name="Content Placeholder 2">
            <a:extLst>
              <a:ext uri="{FF2B5EF4-FFF2-40B4-BE49-F238E27FC236}">
                <a16:creationId xmlns:a16="http://schemas.microsoft.com/office/drawing/2014/main" id="{F1B91F9A-5DC3-CF43-0036-59CC797F9906}"/>
              </a:ext>
            </a:extLst>
          </p:cNvPr>
          <p:cNvGraphicFramePr>
            <a:graphicFrameLocks noGrp="1"/>
          </p:cNvGraphicFramePr>
          <p:nvPr>
            <p:ph idx="1"/>
            <p:extLst>
              <p:ext uri="{D42A27DB-BD31-4B8C-83A1-F6EECF244321}">
                <p14:modId xmlns:p14="http://schemas.microsoft.com/office/powerpoint/2010/main" val="2426793406"/>
              </p:ext>
            </p:extLst>
          </p:nvPr>
        </p:nvGraphicFramePr>
        <p:xfrm>
          <a:off x="838200" y="1870490"/>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6157868"/>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81400-9498-87D3-0CAE-AB6FFD4BFA38}"/>
              </a:ext>
            </a:extLst>
          </p:cNvPr>
          <p:cNvSpPr>
            <a:spLocks noGrp="1"/>
          </p:cNvSpPr>
          <p:nvPr>
            <p:ph type="title"/>
          </p:nvPr>
        </p:nvSpPr>
        <p:spPr/>
        <p:txBody>
          <a:bodyPr anchor="b">
            <a:normAutofit/>
          </a:bodyPr>
          <a:lstStyle/>
          <a:p>
            <a:r>
              <a:rPr lang="en-US" sz="5400">
                <a:cs typeface="Calibri Light"/>
              </a:rPr>
              <a:t>Canada</a:t>
            </a:r>
          </a:p>
        </p:txBody>
      </p:sp>
      <p:graphicFrame>
        <p:nvGraphicFramePr>
          <p:cNvPr id="5" name="Content Placeholder 2">
            <a:extLst>
              <a:ext uri="{FF2B5EF4-FFF2-40B4-BE49-F238E27FC236}">
                <a16:creationId xmlns:a16="http://schemas.microsoft.com/office/drawing/2014/main" id="{1E28B03C-1A52-5A33-C77D-2C409121FA21}"/>
              </a:ext>
            </a:extLst>
          </p:cNvPr>
          <p:cNvGraphicFramePr>
            <a:graphicFrameLocks noGrp="1"/>
          </p:cNvGraphicFramePr>
          <p:nvPr>
            <p:ph idx="1"/>
            <p:extLst>
              <p:ext uri="{D42A27DB-BD31-4B8C-83A1-F6EECF244321}">
                <p14:modId xmlns:p14="http://schemas.microsoft.com/office/powerpoint/2010/main" val="420397941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2173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59B9F-4C57-0B79-EA31-2B07E1042E05}"/>
              </a:ext>
            </a:extLst>
          </p:cNvPr>
          <p:cNvSpPr>
            <a:spLocks noGrp="1"/>
          </p:cNvSpPr>
          <p:nvPr>
            <p:ph type="title"/>
          </p:nvPr>
        </p:nvSpPr>
        <p:spPr/>
        <p:txBody>
          <a:bodyPr anchor="b">
            <a:normAutofit/>
          </a:bodyPr>
          <a:lstStyle/>
          <a:p>
            <a:r>
              <a:rPr lang="en-US" sz="5400">
                <a:cs typeface="Calibri Light"/>
              </a:rPr>
              <a:t>Regulatory Agencies </a:t>
            </a:r>
            <a:endParaRPr lang="en-US" sz="5400"/>
          </a:p>
        </p:txBody>
      </p:sp>
      <p:sp>
        <p:nvSpPr>
          <p:cNvPr id="3" name="Content Placeholder 2">
            <a:extLst>
              <a:ext uri="{FF2B5EF4-FFF2-40B4-BE49-F238E27FC236}">
                <a16:creationId xmlns:a16="http://schemas.microsoft.com/office/drawing/2014/main" id="{E391E8E8-E958-01C5-AEE8-88EC71AA9F1F}"/>
              </a:ext>
            </a:extLst>
          </p:cNvPr>
          <p:cNvSpPr>
            <a:spLocks noGrp="1"/>
          </p:cNvSpPr>
          <p:nvPr>
            <p:ph idx="1"/>
          </p:nvPr>
        </p:nvSpPr>
        <p:spPr/>
        <p:txBody>
          <a:bodyPr vert="horz" lIns="91440" tIns="45720" rIns="91440" bIns="45720" rtlCol="0" anchor="t">
            <a:normAutofit/>
          </a:bodyPr>
          <a:lstStyle/>
          <a:p>
            <a:pPr marL="0" indent="0">
              <a:buNone/>
            </a:pPr>
            <a:r>
              <a:rPr lang="en-US" sz="2200">
                <a:cs typeface="Calibri"/>
              </a:rPr>
              <a:t>The role of the Health department with the effort of the regulatory agencies are to</a:t>
            </a:r>
            <a:r>
              <a:rPr lang="en-US" sz="2200">
                <a:ea typeface="+mn-lt"/>
                <a:cs typeface="+mn-lt"/>
              </a:rPr>
              <a:t> regulate and enforce safety and health standards to protect employees in the workplace. The standards are important to beauty professionals because of the products they use daily. This standards address issues relating to the handling, mixing, storing, and disposing of products; general safety in the workplace; and your right to know about any potentially hazardous ingredients contained in the products and how to avoid these hazards. It also controls and makes sure that all medical settings are safe for the public.</a:t>
            </a:r>
            <a:endParaRPr lang="en-US" sz="2200" b="1">
              <a:cs typeface="Calibri"/>
            </a:endParaRPr>
          </a:p>
          <a:p>
            <a:pPr>
              <a:buNone/>
            </a:pPr>
            <a:endParaRPr lang="en-US" sz="2200"/>
          </a:p>
          <a:p>
            <a:pPr marL="0" indent="0">
              <a:buNone/>
            </a:pPr>
            <a:endParaRPr lang="en-US" sz="2200" b="1">
              <a:cs typeface="Calibri"/>
            </a:endParaRPr>
          </a:p>
        </p:txBody>
      </p:sp>
    </p:spTree>
    <p:extLst>
      <p:ext uri="{BB962C8B-B14F-4D97-AF65-F5344CB8AC3E}">
        <p14:creationId xmlns:p14="http://schemas.microsoft.com/office/powerpoint/2010/main" val="2717830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88756-7F1E-6A8B-FB0D-6B53D648EB4E}"/>
              </a:ext>
            </a:extLst>
          </p:cNvPr>
          <p:cNvSpPr>
            <a:spLocks noGrp="1"/>
          </p:cNvSpPr>
          <p:nvPr>
            <p:ph type="title"/>
          </p:nvPr>
        </p:nvSpPr>
        <p:spPr/>
        <p:txBody>
          <a:bodyPr>
            <a:normAutofit/>
          </a:bodyPr>
          <a:lstStyle/>
          <a:p>
            <a:r>
              <a:rPr lang="en-US" sz="4000">
                <a:cs typeface="Calibri Light"/>
              </a:rPr>
              <a:t>What does the Health Department do?</a:t>
            </a:r>
          </a:p>
        </p:txBody>
      </p:sp>
      <p:sp>
        <p:nvSpPr>
          <p:cNvPr id="3" name="Content Placeholder 2">
            <a:extLst>
              <a:ext uri="{FF2B5EF4-FFF2-40B4-BE49-F238E27FC236}">
                <a16:creationId xmlns:a16="http://schemas.microsoft.com/office/drawing/2014/main" id="{4F69B638-2327-BC69-7DE7-43609C3C0D34}"/>
              </a:ext>
            </a:extLst>
          </p:cNvPr>
          <p:cNvSpPr>
            <a:spLocks noGrp="1"/>
          </p:cNvSpPr>
          <p:nvPr>
            <p:ph idx="1"/>
          </p:nvPr>
        </p:nvSpPr>
        <p:spPr/>
        <p:txBody>
          <a:bodyPr vert="horz" lIns="91440" tIns="45720" rIns="91440" bIns="45720" rtlCol="0">
            <a:normAutofit/>
          </a:bodyPr>
          <a:lstStyle/>
          <a:p>
            <a:r>
              <a:rPr lang="en-US" sz="2400">
                <a:ea typeface="+mn-lt"/>
                <a:cs typeface="+mn-lt"/>
              </a:rPr>
              <a:t>The goal is to protect beauty professionals’ and their customers’ health and safety during services. Enforcement of the rules through inspections and investigations of consumer complaints is also part of an agency’s responsibility.</a:t>
            </a:r>
            <a:endParaRPr lang="en-US" sz="2400"/>
          </a:p>
        </p:txBody>
      </p:sp>
    </p:spTree>
    <p:extLst>
      <p:ext uri="{BB962C8B-B14F-4D97-AF65-F5344CB8AC3E}">
        <p14:creationId xmlns:p14="http://schemas.microsoft.com/office/powerpoint/2010/main" val="2258983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9C8C-7E19-201A-5D2C-2E3E212EA70F}"/>
              </a:ext>
            </a:extLst>
          </p:cNvPr>
          <p:cNvSpPr>
            <a:spLocks noGrp="1"/>
          </p:cNvSpPr>
          <p:nvPr>
            <p:ph type="title"/>
          </p:nvPr>
        </p:nvSpPr>
        <p:spPr/>
        <p:txBody>
          <a:bodyPr>
            <a:normAutofit/>
          </a:bodyPr>
          <a:lstStyle/>
          <a:p>
            <a:r>
              <a:rPr lang="en-US">
                <a:cs typeface="Calibri Light"/>
              </a:rPr>
              <a:t>Did you know?</a:t>
            </a:r>
            <a:endParaRPr lang="en-US"/>
          </a:p>
        </p:txBody>
      </p:sp>
      <p:graphicFrame>
        <p:nvGraphicFramePr>
          <p:cNvPr id="5" name="Content Placeholder 2">
            <a:extLst>
              <a:ext uri="{FF2B5EF4-FFF2-40B4-BE49-F238E27FC236}">
                <a16:creationId xmlns:a16="http://schemas.microsoft.com/office/drawing/2014/main" id="{8293D5A0-440D-C0A9-DFEE-B3AFC788E9C6}"/>
              </a:ext>
            </a:extLst>
          </p:cNvPr>
          <p:cNvGraphicFramePr>
            <a:graphicFrameLocks noGrp="1"/>
          </p:cNvGraphicFramePr>
          <p:nvPr>
            <p:ph idx="1"/>
            <p:extLst>
              <p:ext uri="{D42A27DB-BD31-4B8C-83A1-F6EECF244321}">
                <p14:modId xmlns:p14="http://schemas.microsoft.com/office/powerpoint/2010/main" val="320046358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1137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B2001-5508-F699-20BC-B262C00260B7}"/>
              </a:ext>
            </a:extLst>
          </p:cNvPr>
          <p:cNvSpPr>
            <a:spLocks noGrp="1"/>
          </p:cNvSpPr>
          <p:nvPr>
            <p:ph type="title"/>
          </p:nvPr>
        </p:nvSpPr>
        <p:spPr/>
        <p:txBody>
          <a:bodyPr>
            <a:normAutofit/>
          </a:bodyPr>
          <a:lstStyle/>
          <a:p>
            <a:r>
              <a:rPr lang="en-US" dirty="0">
                <a:cs typeface="Calibri Light"/>
              </a:rPr>
              <a:t>Recap</a:t>
            </a:r>
            <a:endParaRPr lang="en-US" dirty="0"/>
          </a:p>
        </p:txBody>
      </p:sp>
      <p:graphicFrame>
        <p:nvGraphicFramePr>
          <p:cNvPr id="5" name="Content Placeholder 2">
            <a:extLst>
              <a:ext uri="{FF2B5EF4-FFF2-40B4-BE49-F238E27FC236}">
                <a16:creationId xmlns:a16="http://schemas.microsoft.com/office/drawing/2014/main" id="{0A43E94C-AF0C-E6D8-3485-9585CB271222}"/>
              </a:ext>
            </a:extLst>
          </p:cNvPr>
          <p:cNvGraphicFramePr>
            <a:graphicFrameLocks noGrp="1"/>
          </p:cNvGraphicFramePr>
          <p:nvPr>
            <p:ph idx="1"/>
            <p:extLst>
              <p:ext uri="{D42A27DB-BD31-4B8C-83A1-F6EECF244321}">
                <p14:modId xmlns:p14="http://schemas.microsoft.com/office/powerpoint/2010/main" val="170204032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2031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 (1) (1)</Template>
  <TotalTime>0</TotalTime>
  <Words>821</Words>
  <Application>Microsoft Office PowerPoint</Application>
  <PresentationFormat>Widescreen</PresentationFormat>
  <Paragraphs>60</Paragraphs>
  <Slides>18</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18</vt:i4>
      </vt:variant>
    </vt:vector>
  </HeadingPairs>
  <TitlesOfParts>
    <vt:vector size="25" baseType="lpstr">
      <vt:lpstr>Arial</vt:lpstr>
      <vt:lpstr>Calibri</vt:lpstr>
      <vt:lpstr>Calibri Light</vt:lpstr>
      <vt:lpstr>Futura PT Book</vt:lpstr>
      <vt:lpstr>Futura PT Demi</vt:lpstr>
      <vt:lpstr>Office Theme</vt:lpstr>
      <vt:lpstr>Custom Design</vt:lpstr>
      <vt:lpstr>PowerPoint Presentation</vt:lpstr>
      <vt:lpstr>PowerPoint Presentation</vt:lpstr>
      <vt:lpstr>By the end we will be able to...</vt:lpstr>
      <vt:lpstr>Quiz time </vt:lpstr>
      <vt:lpstr>Infection Control </vt:lpstr>
      <vt:lpstr>Infection Control Vocabulary</vt:lpstr>
      <vt:lpstr>PowerPoint Presentation</vt:lpstr>
      <vt:lpstr>Choose the correct answer  </vt:lpstr>
      <vt:lpstr>Quiz time</vt:lpstr>
      <vt:lpstr>Chose the correct answer </vt:lpstr>
      <vt:lpstr>Lets Take a Look!</vt:lpstr>
      <vt:lpstr>Close your books ! </vt:lpstr>
      <vt:lpstr>Canada</vt:lpstr>
      <vt:lpstr>Regulatory Agencies </vt:lpstr>
      <vt:lpstr>What does the Health Department do?</vt:lpstr>
      <vt:lpstr>Did you know?</vt:lpstr>
      <vt:lpstr>Recap</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Gabrielle Heard</dc:creator>
  <cp:lastModifiedBy>Gabrielle Heard | Anderson College | Head Office</cp:lastModifiedBy>
  <cp:revision>3</cp:revision>
  <dcterms:created xsi:type="dcterms:W3CDTF">2022-10-31T16:41:56Z</dcterms:created>
  <dcterms:modified xsi:type="dcterms:W3CDTF">2023-04-06T17:59:10Z</dcterms:modified>
</cp:coreProperties>
</file>