
<file path=[Content_Types].xml><?xml version="1.0" encoding="utf-8"?>
<Types xmlns="http://schemas.openxmlformats.org/package/2006/content-types">
  <Default Extension="wmf" ContentType="image/x-wmf"/>
  <Default Extension="gif" ContentType="image/gif"/>
  <Default Extension="png" ContentType="image/png"/>
  <Default Extension="jpg" ContentType="image/jpeg"/>
  <Default Extension="jpeg" ContentType="image/jpeg"/>
  <Default Extension="xml" ContentType="application/xml"/>
  <Default Extension="rels" ContentType="application/vnd.openxmlformats-package.relationships+xml"/>
  <Default Extension="bin" ContentType="application/vnd.openxmlformats-officedocument.oleObject"/>
  <Override PartName="/ppt/notesSlides/notesSlide30.xml" ContentType="application/vnd.openxmlformats-officedocument.presentationml.notesSlide+xml"/>
  <Override PartName="/ppt/notesSlides/notesSlide27.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8.xml" ContentType="application/vnd.openxmlformats-officedocument.presentationml.notesSlide+xml"/>
  <Override PartName="/ppt/notesSlides/notesSlide15.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9.xml" ContentType="application/vnd.openxmlformats-officedocument.presentationml.notesSlide+xml"/>
  <Override PartName="/ppt/notesSlides/notesSlide31.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2.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slides/slide31.xml" ContentType="application/vnd.openxmlformats-officedocument.presentationml.slide+xml"/>
  <Override PartName="/ppt/slides/slide30.xml" ContentType="application/vnd.openxmlformats-officedocument.presentationml.slide+xml"/>
  <Override PartName="/ppt/notesSlides/notesSlide16.xml" ContentType="application/vnd.openxmlformats-officedocument.presentationml.notesSlide+xml"/>
  <Override PartName="/ppt/slides/slide29.xml" ContentType="application/vnd.openxmlformats-officedocument.presentationml.slide+xml"/>
  <Override PartName="/ppt/notesSlides/notesSlide14.xml" ContentType="application/vnd.openxmlformats-officedocument.presentationml.notesSlide+xml"/>
  <Override PartName="/ppt/slides/slide26.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notesSlides/notesSlide26.xml" ContentType="application/vnd.openxmlformats-officedocument.presentationml.notesSlide+xml"/>
  <Override PartName="/ppt/slides/slide20.xml" ContentType="application/vnd.openxmlformats-officedocument.presentationml.slide+xml"/>
  <Override PartName="/ppt/slides/slide19.xml" ContentType="application/vnd.openxmlformats-officedocument.presentationml.slide+xml"/>
  <Override PartName="/ppt/notesSlides/notesSlide3.xml" ContentType="application/vnd.openxmlformats-officedocument.presentationml.notesSlide+xml"/>
  <Override PartName="/ppt/slides/slide18.xml" ContentType="application/vnd.openxmlformats-officedocument.presentationml.slide+xml"/>
  <Override PartName="/ppt/notesSlides/notesSlide19.xml" ContentType="application/vnd.openxmlformats-officedocument.presentationml.notesSlide+xml"/>
  <Override PartName="/ppt/slides/slide17.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15.xml" ContentType="application/vnd.openxmlformats-officedocument.presentationml.slide+xml"/>
  <Override PartName="/ppt/slides/slide12.xml" ContentType="application/vnd.openxmlformats-officedocument.presentationml.slide+xml"/>
  <Override PartName="/ppt/slides/slide3.xml" ContentType="application/vnd.openxmlformats-officedocument.presentationml.slide+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s/slide9.xml" ContentType="application/vnd.openxmlformats-officedocument.presentationml.slide+xml"/>
  <Override PartName="/ppt/slideLayouts/slideLayout27.xml" ContentType="application/vnd.openxmlformats-officedocument.presentationml.slideLayout+xml"/>
  <Override PartName="/ppt/slides/slide10.xml" ContentType="application/vnd.openxmlformats-officedocument.presentationml.slide+xml"/>
  <Override PartName="/ppt/slideLayouts/slideLayout36.xml" ContentType="application/vnd.openxmlformats-officedocument.presentationml.slideLayout+xml"/>
  <Override PartName="/ppt/notesSlides/notesSlide11.xml" ContentType="application/vnd.openxmlformats-officedocument.presentationml.notesSlide+xml"/>
  <Override PartName="/ppt/slideLayouts/slideLayout26.xml" ContentType="application/vnd.openxmlformats-officedocument.presentationml.slideLayout+xml"/>
  <Override PartName="/ppt/notesSlides/notesSlide28.xml" ContentType="application/vnd.openxmlformats-officedocument.presentationml.notesSlide+xml"/>
  <Override PartName="/ppt/slideLayouts/slideLayout25.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s/slide25.xml" ContentType="application/vnd.openxmlformats-officedocument.presentationml.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s/slide2.xml" ContentType="application/vnd.openxmlformats-officedocument.presentationml.slide+xml"/>
  <Override PartName="/ppt/slides/slide1.xml" ContentType="application/vnd.openxmlformats-officedocument.presentationml.slide+xml"/>
  <Override PartName="/ppt/slideLayouts/slideLayout14.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notesSlides/notesSlide22.xml" ContentType="application/vnd.openxmlformats-officedocument.presentationml.notesSlide+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s/slide5.xml" ContentType="application/vnd.openxmlformats-officedocument.presentationml.slide+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theme/theme3.xml" ContentType="application/vnd.openxmlformats-officedocument.theme+xml"/>
  <Override PartName="/ppt/slideLayouts/slideLayout15.xml" ContentType="application/vnd.openxmlformats-officedocument.presentationml.slideLayout+xml"/>
  <Override PartName="/ppt/notesSlides/notesSlide23.xml" ContentType="application/vnd.openxmlformats-officedocument.presentationml.notesSlide+xml"/>
  <Override PartName="/ppt/theme/theme2.xml" ContentType="application/vnd.openxmlformats-officedocument.theme+xml"/>
  <Override PartName="/ppt/notesSlides/notesSlide17.xml" ContentType="application/vnd.openxmlformats-officedocument.presentationml.notesSlide+xml"/>
  <Override PartName="/ppt/slideLayouts/slideLayout11.xml" ContentType="application/vnd.openxmlformats-officedocument.presentationml.slideLayout+xml"/>
  <Override PartName="/ppt/tableStyles.xml" ContentType="application/vnd.openxmlformats-officedocument.presentationml.tableStyles+xml"/>
  <Override PartName="/ppt/presentation.xml" ContentType="application/vnd.openxmlformats-officedocument.presentationml.presentation.main+xml"/>
  <Override PartName="/docProps/core.xml" ContentType="application/vnd.openxmlformats-package.core-properties+xml"/>
  <Override PartName="/docProps/app.xml" ContentType="application/vnd.openxmlformats-officedocument.extended-properties+xml"/>
  <Override PartName="/ppt/slideLayouts/slideLayout18.xml" ContentType="application/vnd.openxmlformats-officedocument.presentationml.slideLayout+xml"/>
  <Override PartName="/ppt/slideLayouts/slideLayout4.xml" ContentType="application/vnd.openxmlformats-officedocument.presentationml.slideLayout+xml"/>
  <Override PartName="/ppt/slideLayouts/slideLayout24.xml" ContentType="application/vnd.openxmlformats-officedocument.presentationml.slideLayout+xml"/>
  <Override PartName="/customXml/itemProps3.xml" ContentType="application/vnd.openxmlformats-officedocument.customXmlProperties+xml"/>
  <Override PartName="/ppt/slides/slide27.xml" ContentType="application/vnd.openxmlformats-officedocument.presentationml.slide+xml"/>
  <Override PartName="/ppt/slides/slide4.xml" ContentType="application/vnd.openxmlformats-officedocument.presentationml.slide+xml"/>
  <Override PartName="/ppt/slideMasters/slideMaster2.xml" ContentType="application/vnd.openxmlformats-officedocument.presentationml.slideMaster+xml"/>
  <Override PartName="/ppt/slideLayouts/slideLayout12.xml" ContentType="application/vnd.openxmlformats-officedocument.presentationml.slideLayout+xml"/>
  <Override PartName="/ppt/slides/slide16.xml" ContentType="application/vnd.openxmlformats-officedocument.presentationml.slide+xml"/>
  <Override PartName="/ppt/slideLayouts/slideLayout34.xml" ContentType="application/vnd.openxmlformats-officedocument.presentationml.slideLayout+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s/slide28.xml" ContentType="application/vnd.openxmlformats-officedocument.presentationml.slide+xml"/>
  <Override PartName="/customXml/itemProps2.xml" ContentType="application/vnd.openxmlformats-officedocument.customXmlProperties+xml"/>
  <Override PartName="/ppt/theme/theme1.xml" ContentType="application/vnd.openxmlformats-officedocument.theme+xml"/>
  <Override PartName="/ppt/slideLayouts/slideLayout35.xml" ContentType="application/vnd.openxmlformats-officedocument.presentationml.slideLayout+xml"/>
  <Override PartName="/ppt/diagrams/quickStyle1.xml" ContentType="application/vnd.openxmlformats-officedocument.drawingml.diagramQuickStyle+xml"/>
  <Override PartName="/ppt/viewProps.xml" ContentType="application/vnd.openxmlformats-officedocument.presentationml.viewProps+xml"/>
  <Override PartName="/docProps/custom.xml" ContentType="application/vnd.openxmlformats-officedocument.custom-properties+xml"/>
  <Override PartName="/ppt/slides/slide6.xml" ContentType="application/vnd.openxmlformats-officedocument.presentationml.slide+xml"/>
  <Override PartName="/ppt/notesMasters/notesMaster1.xml" ContentType="application/vnd.openxmlformats-officedocument.presentationml.notesMaster+xml"/>
  <Override PartName="/ppt/diagrams/layout1.xml" ContentType="application/vnd.openxmlformats-officedocument.drawingml.diagramLayout+xml"/>
  <Override PartName="/ppt/diagrams/colors1.xml" ContentType="application/vnd.openxmlformats-officedocument.drawingml.diagramColors+xml"/>
  <Override PartName="/ppt/diagrams/data1.xml" ContentType="application/vnd.openxmlformats-officedocument.drawingml.diagramData+xml"/>
  <Override PartName="/ppt/slideLayouts/slideLayout6.xml" ContentType="application/vnd.openxmlformats-officedocument.presentationml.slideLayout+xml"/>
  <Override PartName="/ppt/presProps.xml" ContentType="application/vnd.openxmlformats-officedocument.presentationml.presProps+xml"/>
  <Override PartName="/ppt/slides/slide21.xml" ContentType="application/vnd.openxmlformats-officedocument.presentationml.slide+xml"/>
  <Override PartName="/ppt/diagrams/drawing1.xml" ContentType="application/vnd.openxmlformats-officedocument.drawingml.diagramDrawing+xml"/>
  <Override PartName="/ppt/slides/slide7.xml" ContentType="application/vnd.openxmlformats-officedocument.presentationml.slide+xml"/>
  <Override PartName="/ppt/notesSlides/notesSlide29.xml" ContentType="application/vnd.openxmlformats-officedocument.presentationml.notesSlide+xml"/>
  <Override PartName="/customXml/itemProps1.xml" ContentType="application/vnd.openxmlformats-officedocument.customXmlProperties+xml"/>
  <Override PartName="/ppt/slideLayouts/slideLayout1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aveSubsetFonts="1">
  <p:sldMasterIdLst>
    <p:sldMasterId id="2147483648" r:id="rId1"/>
    <p:sldMasterId id="2147483674" r:id="rId2"/>
  </p:sldMasterIdLst>
  <p:notesMasterIdLst>
    <p:notesMasterId r:id="rId37"/>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x="12192000" cy="6858000"/>
  <p:notesSz cx="7023100" cy="93091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a:solidFill>
                <a:schemeClr val="lt1"/>
              </a:solidFill>
            </a:ln>
          </a:left>
          <a:right>
            <a:ln w="12700">
              <a:solidFill>
                <a:schemeClr val="lt1"/>
              </a:solidFill>
            </a:ln>
          </a:right>
          <a:top>
            <a:ln w="12700">
              <a:solidFill>
                <a:schemeClr val="lt1"/>
              </a:solidFill>
            </a:ln>
          </a:top>
          <a:bottom>
            <a:ln w="12700">
              <a:solidFill>
                <a:schemeClr val="lt1"/>
              </a:solidFill>
            </a:ln>
          </a:bottom>
          <a:insideH>
            <a:ln w="12700">
              <a:solidFill>
                <a:schemeClr val="lt1"/>
              </a:solidFill>
            </a:ln>
          </a:insideH>
          <a:insideV>
            <a:ln w="12700">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fill>
          <a:solidFill>
            <a:schemeClr val="accent1">
              <a:tint val="40000"/>
            </a:schemeClr>
          </a:solidFill>
        </a:fill>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a:solidFill>
                <a:schemeClr val="lt1"/>
              </a:solidFill>
            </a:ln>
          </a:top>
        </a:tcBdr>
        <a:fill>
          <a:solidFill>
            <a:schemeClr val="accent1"/>
          </a:solidFill>
        </a:fill>
      </a:tcStyle>
    </a:lastRow>
    <a:seCell>
      <a:tcStyle>
        <a:tcBdr/>
      </a:tcStyle>
    </a:seCell>
    <a:swCell>
      <a:tcStyle>
        <a:tcBdr/>
      </a:tcStyle>
    </a:swCell>
    <a:firstRow>
      <a:tcTxStyle b="on">
        <a:fontRef idx="minor">
          <a:prstClr val="black"/>
        </a:fontRef>
        <a:schemeClr val="lt1"/>
      </a:tcTxStyle>
      <a:tcStyle>
        <a:tcBdr>
          <a:bottom>
            <a:ln w="38100">
              <a:solidFill>
                <a:schemeClr val="lt1"/>
              </a:solidFill>
            </a:ln>
          </a:bottom>
        </a:tcBdr>
        <a:fill>
          <a:solidFill>
            <a:schemeClr val="accent1"/>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79" d="100"/>
          <a:sy n="79" d="100"/>
        </p:scale>
        <p:origin x="811" y="77"/>
      </p:cViewPr>
      <p:guideLst>
        <p:guide pos="2214" orient="horz"/>
        <p:guide pos="2851" orient="horz"/>
        <p:guide pos="3284" orient="horz"/>
        <p:guide pos="2355" orient="horz"/>
        <p:guide pos="1669" orient="horz"/>
        <p:guide pos="360" orient="horz"/>
        <p:guide pos="1349" orient="horz"/>
        <p:guide pos="2149" orient="horz"/>
        <p:guide pos="1198" orient="horz"/>
        <p:guide pos="4319" orient="horz"/>
        <p:guide pos="704"/>
        <p:guide pos="7119"/>
        <p:guide pos="3179"/>
        <p:guide pos="1455"/>
        <p:guide pos="219"/>
        <p:guide pos="1233"/>
      </p:guideLst>
    </p:cSldViewPr>
  </p:slideViewPr>
  <p:gridSpacing cx="76200" cy="76200"/>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theme" Target="theme/theme1.xml"/><Relationship Id="rId4" Type="http://schemas.openxmlformats.org/officeDocument/2006/relationships/theme" Target="theme/theme2.xml"/><Relationship Id="rId5" Type="http://schemas.openxmlformats.org/officeDocument/2006/relationships/theme" Target="theme/theme3.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slide" Target="slides/slide17.xml"/><Relationship Id="rId23" Type="http://schemas.openxmlformats.org/officeDocument/2006/relationships/slide" Target="slides/slide18.xml"/><Relationship Id="rId24" Type="http://schemas.openxmlformats.org/officeDocument/2006/relationships/slide" Target="slides/slide19.xml"/><Relationship Id="rId25" Type="http://schemas.openxmlformats.org/officeDocument/2006/relationships/slide" Target="slides/slide20.xml"/><Relationship Id="rId26" Type="http://schemas.openxmlformats.org/officeDocument/2006/relationships/slide" Target="slides/slide21.xml"/><Relationship Id="rId27" Type="http://schemas.openxmlformats.org/officeDocument/2006/relationships/slide" Target="slides/slide22.xml"/><Relationship Id="rId28" Type="http://schemas.openxmlformats.org/officeDocument/2006/relationships/slide" Target="slides/slide23.xml"/><Relationship Id="rId29" Type="http://schemas.openxmlformats.org/officeDocument/2006/relationships/slide" Target="slides/slide24.xml"/><Relationship Id="rId30" Type="http://schemas.openxmlformats.org/officeDocument/2006/relationships/slide" Target="slides/slide25.xml"/><Relationship Id="rId31" Type="http://schemas.openxmlformats.org/officeDocument/2006/relationships/slide" Target="slides/slide26.xml"/><Relationship Id="rId32" Type="http://schemas.openxmlformats.org/officeDocument/2006/relationships/slide" Target="slides/slide27.xml"/><Relationship Id="rId33" Type="http://schemas.openxmlformats.org/officeDocument/2006/relationships/slide" Target="slides/slide28.xml"/><Relationship Id="rId34" Type="http://schemas.openxmlformats.org/officeDocument/2006/relationships/slide" Target="slides/slide29.xml"/><Relationship Id="rId35" Type="http://schemas.openxmlformats.org/officeDocument/2006/relationships/slide" Target="slides/slide30.xml"/><Relationship Id="rId36" Type="http://schemas.openxmlformats.org/officeDocument/2006/relationships/slide" Target="slides/slide31.xml"/><Relationship Id="rId37" Type="http://schemas.openxmlformats.org/officeDocument/2006/relationships/notesMaster" Target="notesMasters/notesMaster1.xml"/><Relationship Id="rId38" Type="http://schemas.openxmlformats.org/officeDocument/2006/relationships/presProps" Target="presProps.xml" /><Relationship Id="rId39" Type="http://schemas.openxmlformats.org/officeDocument/2006/relationships/tableStyles" Target="tableStyles.xml" /><Relationship Id="rId40" Type="http://schemas.openxmlformats.org/officeDocument/2006/relationships/viewProps" Target="viewProps.xml" /></Relationships>
</file>

<file path=ppt/diagrams/_rels/data1.xml.rels><?xml version="1.0" encoding="UTF-8" standalone="yes"?><Relationships xmlns="http://schemas.openxmlformats.org/package/2006/relationships"></Relationships>
</file>

<file path=ppt/diagrams/_rels/drawing1.xml.rels><?xml version="1.0" encoding="UTF-8" standalone="yes"?><Relationships xmlns="http://schemas.openxmlformats.org/package/2006/relationships"></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alignNode1">
    <dgm:fillClrLst hueDir="cw" meth="repeat">
      <a:schemeClr val="accent1"/>
    </dgm:fillClrLst>
    <dgm:linClrLst hueDir="cw" meth="repeat">
      <a:schemeClr val="accent1"/>
    </dgm:linClrLst>
    <dgm:effectClrLst hueDir="cw" meth="span"/>
    <dgm:txLinClrLst hueDir="cw" meth="span"/>
    <dgm:txFillClrLst hueDir="cw" meth="span"/>
    <dgm:txEffectClrLst hueDir="cw" meth="span"/>
  </dgm:styleLbl>
  <dgm:styleLbl name="node1">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lnNode1">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vennNode1">
    <dgm:fillClrLst hueDir="cw" meth="repeat">
      <a:schemeClr val="accent1">
        <a:alpha val="50000"/>
      </a:schemeClr>
    </dgm:fillClrLst>
    <dgm:linClrLst hueDir="cw" meth="repeat">
      <a:schemeClr val="lt1"/>
    </dgm:linClrLst>
    <dgm:effectClrLst hueDir="cw" meth="span"/>
    <dgm:txLinClrLst hueDir="cw" meth="span"/>
    <dgm:txFillClrLst hueDir="cw" meth="span"/>
    <dgm:txEffectClrLst hueDir="cw" meth="span"/>
  </dgm:styleLbl>
  <dgm:styleLbl name="node2">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node3">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node4">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fgImgPlace1">
    <dgm:fillClrLst hueDir="cw" meth="repeat">
      <a:schemeClr val="accent1">
        <a:tint val="50000"/>
      </a:schemeClr>
    </dgm:fillClrLst>
    <dgm:linClrLst hueDir="cw" meth="repeat">
      <a:schemeClr val="lt1"/>
    </dgm:linClrLst>
    <dgm:effectClrLst hueDir="cw" meth="span"/>
    <dgm:txLinClrLst hueDir="cw" meth="span"/>
    <dgm:txFillClrLst hueDir="cw" meth="repeat">
      <a:schemeClr val="lt1"/>
    </dgm:txFillClrLst>
    <dgm:txEffectClrLst hueDir="cw" meth="span"/>
  </dgm:styleLbl>
  <dgm:styleLbl name="alignImgPlace1">
    <dgm:fillClrLst hueDir="cw" meth="repeat">
      <a:schemeClr val="accent1">
        <a:tint val="50000"/>
      </a:schemeClr>
    </dgm:fillClrLst>
    <dgm:linClrLst hueDir="cw" meth="repeat">
      <a:schemeClr val="lt1"/>
    </dgm:linClrLst>
    <dgm:effectClrLst hueDir="cw" meth="span"/>
    <dgm:txLinClrLst hueDir="cw" meth="span"/>
    <dgm:txFillClrLst hueDir="cw" meth="repeat">
      <a:schemeClr val="lt1"/>
    </dgm:txFillClrLst>
    <dgm:txEffectClrLst hueDir="cw" meth="span"/>
  </dgm:styleLbl>
  <dgm:styleLbl name="bgImgPlace1">
    <dgm:fillClrLst hueDir="cw" meth="repeat">
      <a:schemeClr val="accent1">
        <a:tint val="50000"/>
      </a:schemeClr>
    </dgm:fillClrLst>
    <dgm:linClrLst hueDir="cw" meth="repeat">
      <a:schemeClr val="lt1"/>
    </dgm:linClrLst>
    <dgm:effectClrLst hueDir="cw" meth="span"/>
    <dgm:txLinClrLst hueDir="cw" meth="span"/>
    <dgm:txFillClrLst hueDir="cw" meth="repeat">
      <a:schemeClr val="lt1"/>
    </dgm:txFillClrLst>
    <dgm:txEffectClrLst hueDir="cw" meth="span"/>
  </dgm:styleLbl>
  <dgm:styleLbl name="sibTrans2D1">
    <dgm:fillClrLst hueDir="cw" meth="repeat">
      <a:schemeClr val="accent1">
        <a:tint val="60000"/>
      </a:schemeClr>
    </dgm:fillClrLst>
    <dgm:linClrLst hueDir="cw" meth="repeat">
      <a:schemeClr val="accent1">
        <a:tint val="60000"/>
      </a:schemeClr>
    </dgm:linClrLst>
    <dgm:effectClrLst hueDir="cw" meth="span"/>
    <dgm:txLinClrLst hueDir="cw" meth="span"/>
    <dgm:txFillClrLst hueDir="cw" meth="span"/>
    <dgm:txEffectClrLst hueDir="cw" meth="span"/>
  </dgm:styleLbl>
  <dgm:styleLbl name="fgSibTrans2D1">
    <dgm:fillClrLst hueDir="cw" meth="repeat">
      <a:schemeClr val="accent1">
        <a:tint val="60000"/>
      </a:schemeClr>
    </dgm:fillClrLst>
    <dgm:linClrLst hueDir="cw" meth="repeat">
      <a:schemeClr val="accent1">
        <a:tint val="60000"/>
      </a:schemeClr>
    </dgm:linClrLst>
    <dgm:effectClrLst hueDir="cw" meth="span"/>
    <dgm:txLinClrLst hueDir="cw" meth="span"/>
    <dgm:txFillClrLst hueDir="cw" meth="span"/>
    <dgm:txEffectClrLst hueDir="cw" meth="span"/>
  </dgm:styleLbl>
  <dgm:styleLbl name="bgSibTrans2D1">
    <dgm:fillClrLst hueDir="cw" meth="repeat">
      <a:schemeClr val="accent1">
        <a:tint val="60000"/>
      </a:schemeClr>
    </dgm:fillClrLst>
    <dgm:linClrLst hueDir="cw" meth="repeat">
      <a:schemeClr val="accent1">
        <a:tint val="60000"/>
      </a:schemeClr>
    </dgm:linClrLst>
    <dgm:effectClrLst hueDir="cw" meth="span"/>
    <dgm:txLinClrLst hueDir="cw" meth="span"/>
    <dgm:txFillClrLst hueDir="cw" meth="span"/>
    <dgm:txEffectClrLst hueDir="cw" meth="span"/>
  </dgm:styleLbl>
  <dgm:styleLbl name="sibTrans1D1">
    <dgm:fillClrLst hueDir="cw" meth="repeat">
      <a:schemeClr val="accent1"/>
    </dgm:fillClrLst>
    <dgm:linClrLst hueDir="cw" meth="repeat">
      <a:schemeClr val="accent1"/>
    </dgm:linClrLst>
    <dgm:effectClrLst hueDir="cw" meth="span"/>
    <dgm:txLinClrLst hueDir="cw" meth="span"/>
    <dgm:txFillClrLst hueDir="cw" meth="repeat">
      <a:schemeClr val="tx1"/>
    </dgm:txFillClrLst>
    <dgm:txEffectClrLst hueDir="cw" meth="span"/>
  </dgm:styleLbl>
  <dgm:styleLbl name="callout">
    <dgm:fillClrLst hueDir="cw" meth="repeat">
      <a:schemeClr val="accent1"/>
    </dgm:fillClrLst>
    <dgm:linClrLst hueDir="cw" meth="repeat">
      <a:schemeClr val="accent1">
        <a:tint val="50000"/>
      </a:schemeClr>
    </dgm:linClrLst>
    <dgm:effectClrLst hueDir="cw" meth="span"/>
    <dgm:txLinClrLst hueDir="cw" meth="span"/>
    <dgm:txFillClrLst hueDir="cw" meth="repeat">
      <a:schemeClr val="tx1"/>
    </dgm:txFillClrLst>
    <dgm:txEffectClrLst hueDir="cw" meth="span"/>
  </dgm:styleLbl>
  <dgm:styleLbl name="asst0">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asst1">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asst2">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asst3">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asst4">
    <dgm:fillClrLst hueDir="cw" meth="repeat">
      <a:schemeClr val="accent1"/>
    </dgm:fillClrLst>
    <dgm:linClrLst hueDir="cw" meth="repeat">
      <a:schemeClr val="lt1"/>
    </dgm:linClrLst>
    <dgm:effectClrLst hueDir="cw" meth="span"/>
    <dgm:txLinClrLst hueDir="cw" meth="span"/>
    <dgm:txFillClrLst hueDir="cw" meth="span"/>
    <dgm:txEffectClrLst hueDir="cw" meth="span"/>
  </dgm:styleLbl>
  <dgm:styleLbl name="parChTrans2D1">
    <dgm:fillClrLst hueDir="cw" meth="repeat">
      <a:schemeClr val="accent1">
        <a:tint val="60000"/>
      </a:schemeClr>
    </dgm:fillClrLst>
    <dgm:linClrLst hueDir="cw" meth="repeat">
      <a:schemeClr val="accent1">
        <a:tint val="60000"/>
      </a:schemeClr>
    </dgm:linClrLst>
    <dgm:effectClrLst hueDir="cw" meth="span"/>
    <dgm:txLinClrLst hueDir="cw" meth="span"/>
    <dgm:txFillClrLst hueDir="cw" meth="repeat">
      <a:schemeClr val="lt1"/>
    </dgm:txFillClrLst>
    <dgm:txEffectClrLst hueDir="cw" meth="span"/>
  </dgm:styleLbl>
  <dgm:styleLbl name="parChTrans2D2">
    <dgm:fillClrLst hueDir="cw" meth="repeat">
      <a:schemeClr val="accent1"/>
    </dgm:fillClrLst>
    <dgm:linClrLst hueDir="cw" meth="repeat">
      <a:schemeClr val="accent1"/>
    </dgm:linClrLst>
    <dgm:effectClrLst hueDir="cw" meth="span"/>
    <dgm:txLinClrLst hueDir="cw" meth="span"/>
    <dgm:txFillClrLst hueDir="cw" meth="repeat">
      <a:schemeClr val="lt1"/>
    </dgm:txFillClrLst>
    <dgm:txEffectClrLst hueDir="cw" meth="span"/>
  </dgm:styleLbl>
  <dgm:styleLbl name="parChTrans2D3">
    <dgm:fillClrLst hueDir="cw" meth="repeat">
      <a:schemeClr val="accent1"/>
    </dgm:fillClrLst>
    <dgm:linClrLst hueDir="cw" meth="repeat">
      <a:schemeClr val="accent1"/>
    </dgm:linClrLst>
    <dgm:effectClrLst hueDir="cw" meth="span"/>
    <dgm:txLinClrLst hueDir="cw" meth="span"/>
    <dgm:txFillClrLst hueDir="cw" meth="repeat">
      <a:schemeClr val="lt1"/>
    </dgm:txFillClrLst>
    <dgm:txEffectClrLst hueDir="cw" meth="span"/>
  </dgm:styleLbl>
  <dgm:styleLbl name="parChTrans2D4">
    <dgm:fillClrLst hueDir="cw" meth="repeat">
      <a:schemeClr val="accent1"/>
    </dgm:fillClrLst>
    <dgm:linClrLst hueDir="cw" meth="repeat">
      <a:schemeClr val="accent1"/>
    </dgm:linClrLst>
    <dgm:effectClrLst hueDir="cw" meth="span"/>
    <dgm:txLinClrLst hueDir="cw" meth="span"/>
    <dgm:txFillClrLst hueDir="cw" meth="repeat">
      <a:schemeClr val="lt1"/>
    </dgm:txFillClrLst>
    <dgm:txEffectClrLst hueDir="cw" meth="span"/>
  </dgm:styleLbl>
  <dgm:styleLbl name="parChTrans1D1">
    <dgm:fillClrLst hueDir="cw" meth="repeat">
      <a:schemeClr val="accent1"/>
    </dgm:fillClrLst>
    <dgm:linClrLst hueDir="cw" meth="repeat">
      <a:schemeClr val="accent1">
        <a:shade val="60000"/>
      </a:schemeClr>
    </dgm:linClrLst>
    <dgm:effectClrLst hueDir="cw" meth="span"/>
    <dgm:txLinClrLst hueDir="cw" meth="span"/>
    <dgm:txFillClrLst hueDir="cw" meth="repeat">
      <a:schemeClr val="tx1"/>
    </dgm:txFillClrLst>
    <dgm:txEffectClrLst hueDir="cw" meth="span"/>
  </dgm:styleLbl>
  <dgm:styleLbl name="parChTrans1D2">
    <dgm:fillClrLst hueDir="cw" meth="repeat">
      <a:schemeClr val="accent1"/>
    </dgm:fillClrLst>
    <dgm:linClrLst hueDir="cw" meth="repeat">
      <a:schemeClr val="accent1">
        <a:shade val="60000"/>
      </a:schemeClr>
    </dgm:linClrLst>
    <dgm:effectClrLst hueDir="cw" meth="span"/>
    <dgm:txLinClrLst hueDir="cw" meth="span"/>
    <dgm:txFillClrLst hueDir="cw" meth="repeat">
      <a:schemeClr val="tx1"/>
    </dgm:txFillClrLst>
    <dgm:txEffectClrLst hueDir="cw" meth="span"/>
  </dgm:styleLbl>
  <dgm:styleLbl name="parChTrans1D3">
    <dgm:fillClrLst hueDir="cw" meth="repeat">
      <a:schemeClr val="accent1"/>
    </dgm:fillClrLst>
    <dgm:linClrLst hueDir="cw" meth="repeat">
      <a:schemeClr val="accent1">
        <a:shade val="80000"/>
      </a:schemeClr>
    </dgm:linClrLst>
    <dgm:effectClrLst hueDir="cw" meth="span"/>
    <dgm:txLinClrLst hueDir="cw" meth="span"/>
    <dgm:txFillClrLst hueDir="cw" meth="repeat">
      <a:schemeClr val="tx1"/>
    </dgm:txFillClrLst>
    <dgm:txEffectClrLst hueDir="cw" meth="span"/>
  </dgm:styleLbl>
  <dgm:styleLbl name="parChTrans1D4">
    <dgm:fillClrLst hueDir="cw" meth="repeat">
      <a:schemeClr val="accent1"/>
    </dgm:fillClrLst>
    <dgm:linClrLst hueDir="cw" meth="repeat">
      <a:schemeClr val="accent1">
        <a:shade val="80000"/>
      </a:schemeClr>
    </dgm:linClrLst>
    <dgm:effectClrLst hueDir="cw" meth="span"/>
    <dgm:txLinClrLst hueDir="cw" meth="span"/>
    <dgm:txFillClrLst hueDir="cw" meth="repeat">
      <a:schemeClr val="tx1"/>
    </dgm:txFillClrLst>
    <dgm:txEffectClrLst hueDir="cw" meth="span"/>
  </dgm:styleLbl>
  <dgm:styleLbl name="fgAcc1">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conFgAcc1">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alignAcc1">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trAlignAcc1">
    <dgm:fillClrLst hueDir="cw" meth="repeat">
      <a:schemeClr val="lt1">
        <a:alpha val="4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bgAcc1">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solidFgAcc1">
    <dgm:fillClrLst hueDir="cw" meth="repeat">
      <a:schemeClr val="lt1"/>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solidAlignAcc1">
    <dgm:fillClrLst hueDir="cw" meth="repeat">
      <a:schemeClr val="lt1"/>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solidBgAcc1">
    <dgm:fillClrLst hueDir="cw" meth="repeat">
      <a:schemeClr val="lt1"/>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fgAccFollowNode1">
    <dgm:fillClrLst hueDir="cw" meth="repeat">
      <a:schemeClr val="accent1">
        <a:alpha val="90000"/>
        <a:tint val="40000"/>
      </a:schemeClr>
    </dgm:fillClrLst>
    <dgm:linClrLst hueDir="cw" meth="repeat">
      <a:schemeClr val="accent1">
        <a:alpha val="90000"/>
        <a:tint val="40000"/>
      </a:schemeClr>
    </dgm:linClrLst>
    <dgm:effectClrLst hueDir="cw" meth="span"/>
    <dgm:txLinClrLst hueDir="cw" meth="span"/>
    <dgm:txFillClrLst hueDir="cw" meth="repeat">
      <a:schemeClr val="dk1"/>
    </dgm:txFillClrLst>
    <dgm:txEffectClrLst hueDir="cw" meth="span"/>
  </dgm:styleLbl>
  <dgm:styleLbl name="alignAccFollowNode1">
    <dgm:fillClrLst hueDir="cw" meth="repeat">
      <a:schemeClr val="accent1">
        <a:alpha val="90000"/>
        <a:tint val="40000"/>
      </a:schemeClr>
    </dgm:fillClrLst>
    <dgm:linClrLst hueDir="cw" meth="repeat">
      <a:schemeClr val="accent1">
        <a:alpha val="90000"/>
        <a:tint val="40000"/>
      </a:schemeClr>
    </dgm:linClrLst>
    <dgm:effectClrLst hueDir="cw" meth="span"/>
    <dgm:txLinClrLst hueDir="cw" meth="span"/>
    <dgm:txFillClrLst hueDir="cw" meth="repeat">
      <a:schemeClr val="dk1"/>
    </dgm:txFillClrLst>
    <dgm:txEffectClrLst hueDir="cw" meth="span"/>
  </dgm:styleLbl>
  <dgm:styleLbl name="bgAccFollowNode1">
    <dgm:fillClrLst hueDir="cw" meth="repeat">
      <a:schemeClr val="accent1">
        <a:alpha val="90000"/>
        <a:tint val="40000"/>
      </a:schemeClr>
    </dgm:fillClrLst>
    <dgm:linClrLst hueDir="cw" meth="repeat">
      <a:schemeClr val="accent1">
        <a:alpha val="90000"/>
        <a:tint val="40000"/>
      </a:schemeClr>
    </dgm:linClrLst>
    <dgm:effectClrLst hueDir="cw" meth="span"/>
    <dgm:txLinClrLst hueDir="cw" meth="span"/>
    <dgm:txFillClrLst hueDir="cw" meth="repeat">
      <a:schemeClr val="dk1"/>
    </dgm:txFillClrLst>
    <dgm:txEffectClrLst hueDir="cw" meth="span"/>
  </dgm:styleLbl>
  <dgm:styleLbl name="fgAcc0">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fgAcc2">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fgAcc3">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fgAcc4">
    <dgm:fillClrLst hueDir="cw" meth="repeat">
      <a:schemeClr val="lt1">
        <a:alpha val="9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bgShp">
    <dgm:fillClrLst hueDir="cw" meth="repeat">
      <a:schemeClr val="accent1">
        <a:tint val="40000"/>
      </a:schemeClr>
    </dgm:fillClrLst>
    <dgm:linClrLst hueDir="cw" meth="repeat">
      <a:schemeClr val="accent1"/>
    </dgm:linClrLst>
    <dgm:effectClrLst hueDir="cw" meth="span"/>
    <dgm:txLinClrLst hueDir="cw" meth="span"/>
    <dgm:txFillClrLst hueDir="cw" meth="repeat">
      <a:schemeClr val="dk1"/>
    </dgm:txFillClrLst>
    <dgm:txEffectClrLst hueDir="cw" meth="span"/>
  </dgm:styleLbl>
  <dgm:styleLbl name="dkBgShp">
    <dgm:fillClrLst hueDir="cw" meth="repeat">
      <a:schemeClr val="accent1">
        <a:shade val="80000"/>
      </a:schemeClr>
    </dgm:fillClrLst>
    <dgm:linClrLst hueDir="cw" meth="repeat">
      <a:schemeClr val="accent1"/>
    </dgm:linClrLst>
    <dgm:effectClrLst hueDir="cw" meth="span"/>
    <dgm:txLinClrLst hueDir="cw" meth="span"/>
    <dgm:txFillClrLst hueDir="cw" meth="repeat">
      <a:schemeClr val="lt1"/>
    </dgm:txFillClrLst>
    <dgm:txEffectClrLst hueDir="cw" meth="span"/>
  </dgm:styleLbl>
  <dgm:styleLbl name="trBgShp">
    <dgm:fillClrLst hueDir="cw" meth="repeat">
      <a:schemeClr val="accent1">
        <a:tint val="50000"/>
        <a:alpha val="40000"/>
      </a:schemeClr>
    </dgm:fillClrLst>
    <dgm:linClrLst hueDir="cw" meth="repeat">
      <a:schemeClr val="accent1"/>
    </dgm:linClrLst>
    <dgm:effectClrLst hueDir="cw" meth="span"/>
    <dgm:txLinClrLst hueDir="cw" meth="span"/>
    <dgm:txFillClrLst hueDir="cw" meth="repeat">
      <a:schemeClr val="lt1"/>
    </dgm:txFillClrLst>
    <dgm:txEffectClrLst hueDir="cw" meth="span"/>
  </dgm:styleLbl>
  <dgm:styleLbl name="fgShp">
    <dgm:fillClrLst hueDir="cw" meth="repeat">
      <a:schemeClr val="accent1">
        <a:tint val="60000"/>
      </a:schemeClr>
    </dgm:fillClrLst>
    <dgm:linClrLst hueDir="cw" meth="repeat">
      <a:schemeClr val="lt1"/>
    </dgm:linClrLst>
    <dgm:effectClrLst hueDir="cw" meth="span"/>
    <dgm:txLinClrLst hueDir="cw" meth="span"/>
    <dgm:txFillClrLst hueDir="cw" meth="repeat">
      <a:schemeClr val="dk1"/>
    </dgm:txFillClrLst>
    <dgm:txEffectClrLst hueDir="cw" meth="span"/>
  </dgm:styleLbl>
  <dgm:styleLbl name="revTx">
    <dgm:fillClrLst hueDir="cw" meth="repeat">
      <a:schemeClr val="lt1">
        <a:alpha val="0"/>
      </a:schemeClr>
    </dgm:fillClrLst>
    <dgm:linClrLst hueDir="cw" meth="repeat">
      <a:schemeClr val="dk1">
        <a:alpha val="0"/>
      </a:schemeClr>
    </dgm:linClrLst>
    <dgm:effectClrLst hueDir="cw" meth="span"/>
    <dgm:txLinClrLst hueDir="cw" meth="span"/>
    <dgm:txFillClrLst hueDir="cw" meth="repeat">
      <a:schemeClr val="tx1"/>
    </dgm:txFillClrLst>
    <dgm:txEffectClrLst hueDir="cw" meth="span"/>
  </dgm:styleLbl>
</dgm:colorsDef>
</file>

<file path=ppt/diagrams/data1.xml><?xml version="1.0" encoding="utf-8"?>
<dgm:dataModel xmlns:dgm="http://schemas.openxmlformats.org/drawingml/2006/diagram" xmlns:a="http://schemas.openxmlformats.org/drawingml/2006/main" xmlns:r="http://schemas.openxmlformats.org/officeDocument/2006/relationships">
  <dgm:ptLst>
    <dgm:pt modelId="{22152566-C19D-44B7-8C74-920EDA87EE90}" type="doc">
      <dgm:prSet loTypeId="urn:microsoft.com/office/officeart/2005/8/layout/lProcess2" loCatId="list" qsTypeId="urn:microsoft.com/office/officeart/2005/8/quickstyle/simple1" qsCatId="simple" csTypeId="urn:microsoft.com/office/officeart/2005/8/colors/accent1_2" csCatId="accent1" phldr="1"/>
      <dgm:spPr bwMode="auto"/>
      <dgm:t>
        <a:bodyPr/>
        <a:lstStyle/>
        <a:p>
          <a:pPr>
            <a:defRPr/>
          </a:pPr>
          <a:endParaRPr lang="en-US"/>
        </a:p>
      </dgm:t>
    </dgm:pt>
    <dgm:pt modelId="{7B4C13FA-965C-4049-8EE3-49953FA6EAD9}" type="node">
      <dgm:prSet phldrT="[Text]"/>
      <dgm:spPr bwMode="auto"/>
      <dgm:t>
        <a:bodyPr vertOverflow="overflow" horzOverflow="overflow" vert="horz" rtlCol="0" fromWordArt="0" anchor="ctr" forceAA="0" upright="0" compatLnSpc="0"/>
        <a:p>
          <a:pPr algn="ctr">
            <a:lnSpc>
              <a:spcPct val="90000"/>
            </a:lnSpc>
            <a:spcAft>
              <a:spcPts val="1553"/>
            </a:spcAft>
            <a:defRPr/>
          </a:pPr>
          <a:r>
            <a:rPr lang="en-US"/>
            <a:t>Joints</a:t>
          </a:r>
          <a:endParaRPr/>
        </a:p>
      </dgm:t>
    </dgm:pt>
    <dgm:pt modelId="{1E56ACE3-4997-42F8-9AE6-B056943E4740}" type="parTrans" cxnId="{776F4B80-B33A-46C7-803F-203C6D1076C3}">
      <dgm:prSet/>
      <dgm:spPr bwMode="auto"/>
      <dgm:t>
        <a:bodyPr/>
        <a:lstStyle/>
        <a:p>
          <a:pPr>
            <a:defRPr/>
          </a:pPr>
          <a:endParaRPr lang="en-US"/>
        </a:p>
      </dgm:t>
    </dgm:pt>
    <dgm:pt modelId="{05F280D9-9505-4B0B-A5F8-F4B2F82AA4E5}" type="sibTrans" cxnId="{776F4B80-B33A-46C7-803F-203C6D1076C3}">
      <dgm:prSet/>
      <dgm:spPr bwMode="auto"/>
      <dgm:t>
        <a:bodyPr/>
        <a:lstStyle/>
        <a:p>
          <a:pPr>
            <a:defRPr/>
          </a:pPr>
          <a:endParaRPr lang="en-US"/>
        </a:p>
      </dgm:t>
    </dgm:pt>
    <dgm:pt modelId="{93FC9F9C-A059-4207-A198-BD139FDE7733}" type="node">
      <dgm:prSet phldrT="[Text]"/>
      <dgm:spPr bwMode="auto"/>
      <dgm:t>
        <a:bodyPr vertOverflow="overflow" horzOverflow="overflow" vert="horz" rtlCol="0" fromWordArt="0" anchor="ctr" forceAA="0" upright="0" compatLnSpc="0"/>
        <a:p>
          <a:pPr algn="ctr">
            <a:lnSpc>
              <a:spcPct val="90000"/>
            </a:lnSpc>
            <a:spcAft>
              <a:spcPts val="1301"/>
            </a:spcAft>
            <a:defRPr/>
          </a:pPr>
          <a:r>
            <a:rPr lang="en-US">
              <a:solidFill>
                <a:schemeClr val="tx1"/>
              </a:solidFill>
            </a:rPr>
            <a:t>Zygapopheseal</a:t>
          </a:r>
          <a:r>
            <a:rPr lang="en-US">
              <a:solidFill>
                <a:schemeClr val="tx1"/>
              </a:solidFill>
            </a:rPr>
            <a:t> Joints</a:t>
          </a:r>
          <a:endParaRPr/>
        </a:p>
      </dgm:t>
    </dgm:pt>
    <dgm:pt modelId="{EF1EBA33-7E39-4D8D-954A-C93F3E55F065}" type="parTrans" cxnId="{1593A6B2-B548-4B80-9C39-187DF867734A}">
      <dgm:prSet/>
      <dgm:spPr bwMode="auto"/>
      <dgm:t>
        <a:bodyPr/>
        <a:lstStyle/>
        <a:p>
          <a:pPr>
            <a:defRPr/>
          </a:pPr>
          <a:endParaRPr lang="en-US"/>
        </a:p>
      </dgm:t>
    </dgm:pt>
    <dgm:pt modelId="{A1BFF57A-75DD-46CA-845A-CB0F08CBC1C9}" type="sibTrans" cxnId="{1593A6B2-B548-4B80-9C39-187DF867734A}">
      <dgm:prSet/>
      <dgm:spPr bwMode="auto"/>
      <dgm:t>
        <a:bodyPr/>
        <a:lstStyle/>
        <a:p>
          <a:pPr>
            <a:defRPr/>
          </a:pPr>
          <a:endParaRPr lang="en-US"/>
        </a:p>
      </dgm:t>
    </dgm:pt>
    <dgm:pt modelId="{3D9AFF78-667F-4F03-8178-81793FA3B973}" type="node">
      <dgm:prSet phldrT="[Text]"/>
      <dgm:spPr bwMode="auto"/>
      <dgm:t>
        <a:bodyPr vertOverflow="overflow" horzOverflow="overflow" vert="horz" rtlCol="0" fromWordArt="0" anchor="ctr" forceAA="0" upright="0" compatLnSpc="0"/>
        <a:p>
          <a:pPr algn="ctr">
            <a:lnSpc>
              <a:spcPct val="90000"/>
            </a:lnSpc>
            <a:spcAft>
              <a:spcPts val="1301"/>
            </a:spcAft>
            <a:defRPr/>
          </a:pPr>
          <a:r>
            <a:rPr lang="en-US">
              <a:solidFill>
                <a:schemeClr val="tx1"/>
              </a:solidFill>
            </a:rPr>
            <a:t>Intervertebral Joints</a:t>
          </a:r>
          <a:endParaRPr/>
        </a:p>
      </dgm:t>
    </dgm:pt>
    <dgm:pt modelId="{541D517B-8242-4E24-A369-0B9BF11CAFC9}" type="parTrans" cxnId="{078A0344-562B-407B-8ADF-FC68D4F1F2F7}">
      <dgm:prSet/>
      <dgm:spPr bwMode="auto"/>
      <dgm:t>
        <a:bodyPr/>
        <a:lstStyle/>
        <a:p>
          <a:pPr>
            <a:defRPr/>
          </a:pPr>
          <a:endParaRPr lang="en-US"/>
        </a:p>
      </dgm:t>
    </dgm:pt>
    <dgm:pt modelId="{7A5B1B08-572B-42BA-BEA5-32433F3A52BB}" type="sibTrans" cxnId="{078A0344-562B-407B-8ADF-FC68D4F1F2F7}">
      <dgm:prSet/>
      <dgm:spPr bwMode="auto"/>
      <dgm:t>
        <a:bodyPr/>
        <a:lstStyle/>
        <a:p>
          <a:pPr>
            <a:defRPr/>
          </a:pPr>
          <a:endParaRPr lang="en-US"/>
        </a:p>
      </dgm:t>
    </dgm:pt>
    <dgm:pt modelId="{373E9CB1-2C75-444B-B234-196106572165}" type="node">
      <dgm:prSet phldrT="[Text]"/>
      <dgm:spPr bwMode="auto"/>
      <dgm:t>
        <a:bodyPr vertOverflow="overflow" horzOverflow="overflow" vert="horz" rtlCol="0" fromWordArt="0" anchor="ctr" forceAA="0" upright="0" compatLnSpc="0"/>
        <a:p>
          <a:pPr algn="ctr">
            <a:lnSpc>
              <a:spcPct val="90000"/>
            </a:lnSpc>
            <a:spcAft>
              <a:spcPts val="1553"/>
            </a:spcAft>
            <a:defRPr/>
          </a:pPr>
          <a:r>
            <a:rPr lang="en-US"/>
            <a:t>Classification</a:t>
          </a:r>
          <a:endParaRPr/>
        </a:p>
      </dgm:t>
    </dgm:pt>
    <dgm:pt modelId="{565109C2-590D-4448-83AB-82EE8BC2A0C0}" type="parTrans" cxnId="{0CD38234-3FE5-4FEC-986C-02CEC6C84C6D}">
      <dgm:prSet/>
      <dgm:spPr bwMode="auto"/>
      <dgm:t>
        <a:bodyPr/>
        <a:lstStyle/>
        <a:p>
          <a:pPr>
            <a:defRPr/>
          </a:pPr>
          <a:endParaRPr lang="en-US"/>
        </a:p>
      </dgm:t>
    </dgm:pt>
    <dgm:pt modelId="{B118687A-9847-4578-93C0-2569526A714D}" type="sibTrans" cxnId="{0CD38234-3FE5-4FEC-986C-02CEC6C84C6D}">
      <dgm:prSet/>
      <dgm:spPr bwMode="auto"/>
      <dgm:t>
        <a:bodyPr/>
        <a:lstStyle/>
        <a:p>
          <a:pPr>
            <a:defRPr/>
          </a:pPr>
          <a:endParaRPr lang="en-US"/>
        </a:p>
      </dgm:t>
    </dgm:pt>
    <dgm:pt modelId="{5D83F141-9A3A-44A8-BA9C-02534DE2FDA3}" type="node">
      <dgm:prSet phldrT="[Text]"/>
      <dgm:spPr bwMode="auto"/>
      <dgm:t>
        <a:bodyPr vertOverflow="overflow" horzOverflow="overflow" vert="horz" rtlCol="0" fromWordArt="0" anchor="ctr" forceAA="0" upright="0" compatLnSpc="0"/>
        <a:p>
          <a:pPr algn="ctr">
            <a:lnSpc>
              <a:spcPct val="90000"/>
            </a:lnSpc>
            <a:spcAft>
              <a:spcPts val="1301"/>
            </a:spcAft>
            <a:defRPr/>
          </a:pPr>
          <a:r>
            <a:rPr lang="en-US">
              <a:solidFill>
                <a:schemeClr val="tx1"/>
              </a:solidFill>
            </a:rPr>
            <a:t>Synovial</a:t>
          </a:r>
          <a:endParaRPr/>
        </a:p>
      </dgm:t>
    </dgm:pt>
    <dgm:pt modelId="{B4161F32-8CDA-405E-8C67-02122E13EB95}" type="parTrans" cxnId="{26CF320F-023A-4CCC-A6F3-75EFCF03E67C}">
      <dgm:prSet/>
      <dgm:spPr bwMode="auto"/>
      <dgm:t>
        <a:bodyPr/>
        <a:lstStyle/>
        <a:p>
          <a:pPr>
            <a:defRPr/>
          </a:pPr>
          <a:endParaRPr lang="en-US"/>
        </a:p>
      </dgm:t>
    </dgm:pt>
    <dgm:pt modelId="{6C4DAD58-BB33-4338-930B-6517A64C7A00}" type="sibTrans" cxnId="{26CF320F-023A-4CCC-A6F3-75EFCF03E67C}">
      <dgm:prSet/>
      <dgm:spPr bwMode="auto"/>
      <dgm:t>
        <a:bodyPr/>
        <a:lstStyle/>
        <a:p>
          <a:pPr>
            <a:defRPr/>
          </a:pPr>
          <a:endParaRPr lang="en-US"/>
        </a:p>
      </dgm:t>
    </dgm:pt>
    <dgm:pt modelId="{BEE49C3E-3A25-4A5C-A746-6AB3FD6A2E81}" type="node">
      <dgm:prSet phldrT="[Text]"/>
      <dgm:spPr bwMode="auto"/>
      <dgm:t>
        <a:bodyPr vertOverflow="overflow" horzOverflow="overflow" vert="horz" rtlCol="0" fromWordArt="0" anchor="ctr" forceAA="0" upright="0" compatLnSpc="0"/>
        <a:p>
          <a:pPr algn="ctr">
            <a:lnSpc>
              <a:spcPct val="90000"/>
            </a:lnSpc>
            <a:spcAft>
              <a:spcPts val="1301"/>
            </a:spcAft>
            <a:defRPr/>
          </a:pPr>
          <a:r>
            <a:rPr lang="en-US">
              <a:solidFill>
                <a:schemeClr val="tx1"/>
              </a:solidFill>
            </a:rPr>
            <a:t>Cartilaginous</a:t>
          </a:r>
          <a:endParaRPr/>
        </a:p>
        <a:p>
          <a:pPr algn="ctr">
            <a:lnSpc>
              <a:spcPct val="90000"/>
            </a:lnSpc>
            <a:spcAft>
              <a:spcPts val="1301"/>
            </a:spcAft>
            <a:defRPr/>
          </a:pPr>
          <a:r>
            <a:rPr lang="en-US">
              <a:solidFill>
                <a:schemeClr val="tx1"/>
              </a:solidFill>
            </a:rPr>
            <a:t>(symphysis)</a:t>
          </a:r>
          <a:endParaRPr/>
        </a:p>
      </dgm:t>
    </dgm:pt>
    <dgm:pt modelId="{91ECF599-807D-494C-96DA-9FCE6E64F067}" type="parTrans" cxnId="{CC8F6425-1E30-4372-9DA2-60E0C670F916}">
      <dgm:prSet/>
      <dgm:spPr bwMode="auto"/>
      <dgm:t>
        <a:bodyPr/>
        <a:lstStyle/>
        <a:p>
          <a:pPr>
            <a:defRPr/>
          </a:pPr>
          <a:endParaRPr lang="en-US"/>
        </a:p>
      </dgm:t>
    </dgm:pt>
    <dgm:pt modelId="{6C8711E0-21D5-43D2-B396-330ED1F04CAA}" type="sibTrans" cxnId="{CC8F6425-1E30-4372-9DA2-60E0C670F916}">
      <dgm:prSet/>
      <dgm:spPr bwMode="auto"/>
      <dgm:t>
        <a:bodyPr/>
        <a:lstStyle/>
        <a:p>
          <a:pPr>
            <a:defRPr/>
          </a:pPr>
          <a:endParaRPr lang="en-US"/>
        </a:p>
      </dgm:t>
    </dgm:pt>
    <dgm:pt modelId="{72494A0E-1670-4E0D-AF82-2129ADCE1589}" type="node">
      <dgm:prSet phldrT="[Text]"/>
      <dgm:spPr bwMode="auto"/>
      <dgm:t>
        <a:bodyPr vertOverflow="overflow" horzOverflow="overflow" vert="horz" rtlCol="0" fromWordArt="0" anchor="ctr" forceAA="0" upright="0" compatLnSpc="0"/>
        <a:p>
          <a:pPr algn="ctr">
            <a:lnSpc>
              <a:spcPct val="90000"/>
            </a:lnSpc>
            <a:spcAft>
              <a:spcPts val="1553"/>
            </a:spcAft>
            <a:defRPr/>
          </a:pPr>
          <a:r>
            <a:rPr lang="en-US"/>
            <a:t>Movement Type</a:t>
          </a:r>
          <a:endParaRPr/>
        </a:p>
      </dgm:t>
    </dgm:pt>
    <dgm:pt modelId="{A22BFD32-5078-4CBF-87CD-279CDE4EC195}" type="parTrans" cxnId="{D128E2E1-CF39-40BF-8A15-DD21A39927E1}">
      <dgm:prSet/>
      <dgm:spPr bwMode="auto"/>
      <dgm:t>
        <a:bodyPr/>
        <a:lstStyle/>
        <a:p>
          <a:pPr>
            <a:defRPr/>
          </a:pPr>
          <a:endParaRPr lang="en-US"/>
        </a:p>
      </dgm:t>
    </dgm:pt>
    <dgm:pt modelId="{2FCFC48E-2D8C-40DA-A96A-A057800D4C97}" type="sibTrans" cxnId="{D128E2E1-CF39-40BF-8A15-DD21A39927E1}">
      <dgm:prSet/>
      <dgm:spPr bwMode="auto"/>
      <dgm:t>
        <a:bodyPr/>
        <a:lstStyle/>
        <a:p>
          <a:pPr>
            <a:defRPr/>
          </a:pPr>
          <a:endParaRPr lang="en-US"/>
        </a:p>
      </dgm:t>
    </dgm:pt>
    <dgm:pt modelId="{2E23336B-DC9B-428F-9820-FE2DDF9EAE90}" type="node">
      <dgm:prSet phldrT="[Text]"/>
      <dgm:spPr bwMode="auto"/>
      <dgm:t>
        <a:bodyPr vertOverflow="overflow" horzOverflow="overflow" vert="horz" rtlCol="0" fromWordArt="0" anchor="ctr" forceAA="0" upright="0" compatLnSpc="0"/>
        <a:p>
          <a:pPr algn="ctr">
            <a:lnSpc>
              <a:spcPct val="90000"/>
            </a:lnSpc>
            <a:spcAft>
              <a:spcPts val="1301"/>
            </a:spcAft>
            <a:defRPr/>
          </a:pPr>
          <a:r>
            <a:rPr lang="en-US">
              <a:solidFill>
                <a:schemeClr val="tx1"/>
              </a:solidFill>
            </a:rPr>
            <a:t>Plane (gliding)</a:t>
          </a:r>
          <a:endParaRPr/>
        </a:p>
      </dgm:t>
    </dgm:pt>
    <dgm:pt modelId="{2BF9E3DF-FE50-4239-A953-1B853B810E04}" type="parTrans" cxnId="{3856AB7C-4B58-4E6B-A14E-0349CE8F9843}">
      <dgm:prSet/>
      <dgm:spPr bwMode="auto"/>
      <dgm:t>
        <a:bodyPr/>
        <a:lstStyle/>
        <a:p>
          <a:pPr>
            <a:defRPr/>
          </a:pPr>
          <a:endParaRPr lang="en-US"/>
        </a:p>
      </dgm:t>
    </dgm:pt>
    <dgm:pt modelId="{9456FCA8-A999-487C-8ACD-8BC2C4317F79}" type="sibTrans" cxnId="{3856AB7C-4B58-4E6B-A14E-0349CE8F9843}">
      <dgm:prSet/>
      <dgm:spPr bwMode="auto"/>
      <dgm:t>
        <a:bodyPr/>
        <a:lstStyle/>
        <a:p>
          <a:pPr>
            <a:defRPr/>
          </a:pPr>
          <a:endParaRPr lang="en-US"/>
        </a:p>
      </dgm:t>
    </dgm:pt>
    <dgm:pt modelId="{A7FABEE8-9A72-492F-86EA-737566EC8C96}" type="node">
      <dgm:prSet phldrT="[Text]"/>
      <dgm:spPr bwMode="auto"/>
      <dgm:t>
        <a:bodyPr vertOverflow="overflow" horzOverflow="overflow" vert="horz" rtlCol="0" fromWordArt="0" anchor="ctr" forceAA="0" upright="0" compatLnSpc="0"/>
        <a:p>
          <a:pPr algn="ctr">
            <a:lnSpc>
              <a:spcPct val="90000"/>
            </a:lnSpc>
            <a:spcAft>
              <a:spcPts val="1301"/>
            </a:spcAft>
            <a:defRPr/>
          </a:pPr>
          <a:r>
            <a:rPr lang="en-US">
              <a:solidFill>
                <a:schemeClr val="tx1"/>
              </a:solidFill>
            </a:rPr>
            <a:t>N/A</a:t>
          </a:r>
          <a:endParaRPr/>
        </a:p>
      </dgm:t>
    </dgm:pt>
    <dgm:pt modelId="{FD2C0DFD-01AE-469A-894F-FB58BA99ECE6}" type="parTrans" cxnId="{B8078405-8DC7-4E28-9F25-A4D52545C456}">
      <dgm:prSet/>
      <dgm:spPr bwMode="auto"/>
      <dgm:t>
        <a:bodyPr/>
        <a:lstStyle/>
        <a:p>
          <a:pPr>
            <a:defRPr/>
          </a:pPr>
          <a:endParaRPr lang="en-US"/>
        </a:p>
      </dgm:t>
    </dgm:pt>
    <dgm:pt modelId="{24F59816-C74F-4A06-944B-5F9DFF8DAAD7}" type="sibTrans" cxnId="{B8078405-8DC7-4E28-9F25-A4D52545C456}">
      <dgm:prSet/>
      <dgm:spPr bwMode="auto"/>
      <dgm:t>
        <a:bodyPr/>
        <a:lstStyle/>
        <a:p>
          <a:pPr>
            <a:defRPr/>
          </a:pPr>
          <a:endParaRPr lang="en-US"/>
        </a:p>
      </dgm:t>
    </dgm:pt>
    <dgm:pt modelId="{E8335B9B-1212-4404-9697-D8AF9EF169AE}" type="pres">
      <dgm:prSet presAssocID="{22152566-C19D-44B7-8C74-920EDA87EE90}" presName="theList" presStyleCnt="0">
        <dgm:presLayoutVars>
          <dgm:dir val="norm"/>
          <dgm:animLvl val="lvl"/>
          <dgm:resizeHandles val="exact"/>
        </dgm:presLayoutVars>
      </dgm:prSet>
      <dgm:spPr bwMode="auto"/>
    </dgm:pt>
    <dgm:pt modelId="{0A2851D5-CDF6-4DB3-8FE8-01FC123736B2}" type="pres">
      <dgm:prSet presAssocID="{7B4C13FA-965C-4049-8EE3-49953FA6EAD9}" presName="compNode" presStyleCnt="0"/>
      <dgm:spPr bwMode="auto"/>
    </dgm:pt>
    <dgm:pt modelId="{2DA56B9C-3C9B-49E2-86C3-F2E9C8E75ABE}" type="pres">
      <dgm:prSet presAssocID="{7B4C13FA-965C-4049-8EE3-49953FA6EAD9}" presName="aNode" presStyleLbl="bgShp" presStyleIdx="0" presStyleCnt="3"/>
      <dgm:spPr bwMode="auto"/>
    </dgm:pt>
    <dgm:pt modelId="{F5EE89B6-8C71-489F-9B1A-FFD61598F0F2}" type="pres">
      <dgm:prSet presAssocID="{7B4C13FA-965C-4049-8EE3-49953FA6EAD9}" presName="textNode" presStyleLbl="bgShp" presStyleIdx="0" presStyleCnt="3"/>
      <dgm:spPr bwMode="auto"/>
    </dgm:pt>
    <dgm:pt modelId="{E60DE172-BF05-4B18-954C-DEB5CC248D81}" type="pres">
      <dgm:prSet presAssocID="{7B4C13FA-965C-4049-8EE3-49953FA6EAD9}" presName="compChildNode" presStyleCnt="0"/>
      <dgm:spPr bwMode="auto"/>
    </dgm:pt>
    <dgm:pt modelId="{2A9EBC70-C43D-4BC0-A8B0-EC04E4851C22}" type="pres">
      <dgm:prSet presAssocID="{7B4C13FA-965C-4049-8EE3-49953FA6EAD9}" presName="theInnerList" presStyleCnt="0"/>
      <dgm:spPr bwMode="auto"/>
    </dgm:pt>
    <dgm:pt modelId="{E46308F2-6882-40D7-BC6D-A15AD0DB3C9A}" type="pres">
      <dgm:prSet presAssocID="{93FC9F9C-A059-4207-A198-BD139FDE7733}" presName="childNode" presStyleLbl="node1" presStyleIdx="0" presStyleCnt="6">
        <dgm:presLayoutVars>
          <dgm:bulletEnabled val="1"/>
        </dgm:presLayoutVars>
      </dgm:prSet>
      <dgm:spPr bwMode="auto"/>
    </dgm:pt>
    <dgm:pt modelId="{95B125FC-FDB3-46AE-BCED-6D9E8CA06D4D}" type="pres">
      <dgm:prSet presAssocID="{93FC9F9C-A059-4207-A198-BD139FDE7733}" presName="aSpace2" presStyleCnt="0"/>
      <dgm:spPr bwMode="auto"/>
    </dgm:pt>
    <dgm:pt modelId="{CFD8EB99-8D8F-42F2-926C-2FEE4E1D0C95}" type="pres">
      <dgm:prSet presAssocID="{3D9AFF78-667F-4F03-8178-81793FA3B973}" presName="childNode" presStyleLbl="node1" presStyleIdx="1" presStyleCnt="6">
        <dgm:presLayoutVars>
          <dgm:bulletEnabled val="1"/>
        </dgm:presLayoutVars>
      </dgm:prSet>
      <dgm:spPr bwMode="auto"/>
    </dgm:pt>
    <dgm:pt modelId="{603534A2-748C-4EBD-B725-22EB770BC7C1}" type="pres">
      <dgm:prSet presAssocID="{7B4C13FA-965C-4049-8EE3-49953FA6EAD9}" presName="aSpace" presStyleCnt="0"/>
      <dgm:spPr bwMode="auto"/>
    </dgm:pt>
    <dgm:pt modelId="{48D00D73-9D36-4BC9-8F7C-001F291784A3}" type="pres">
      <dgm:prSet presAssocID="{373E9CB1-2C75-444B-B234-196106572165}" presName="compNode" presStyleCnt="0"/>
      <dgm:spPr bwMode="auto"/>
    </dgm:pt>
    <dgm:pt modelId="{DA928326-B223-43B0-AD49-D62C9F3B3EDE}" type="pres">
      <dgm:prSet presAssocID="{373E9CB1-2C75-444B-B234-196106572165}" presName="aNode" presStyleLbl="bgShp" presStyleIdx="1" presStyleCnt="3"/>
      <dgm:spPr bwMode="auto"/>
    </dgm:pt>
    <dgm:pt modelId="{7BA325E7-7313-4D57-9A68-A112C91BB0D3}" type="pres">
      <dgm:prSet presAssocID="{373E9CB1-2C75-444B-B234-196106572165}" presName="textNode" presStyleLbl="bgShp" presStyleIdx="1" presStyleCnt="3"/>
      <dgm:spPr bwMode="auto"/>
    </dgm:pt>
    <dgm:pt modelId="{6CA155C5-3541-4F25-B3E3-4FFDA0171D33}" type="pres">
      <dgm:prSet presAssocID="{373E9CB1-2C75-444B-B234-196106572165}" presName="compChildNode" presStyleCnt="0"/>
      <dgm:spPr bwMode="auto"/>
    </dgm:pt>
    <dgm:pt modelId="{590351E3-A164-40BD-90E8-F6A798143F77}" type="pres">
      <dgm:prSet presAssocID="{373E9CB1-2C75-444B-B234-196106572165}" presName="theInnerList" presStyleCnt="0"/>
      <dgm:spPr bwMode="auto"/>
    </dgm:pt>
    <dgm:pt modelId="{C4125929-EA34-4C69-9C3D-27C50FF28151}" type="pres">
      <dgm:prSet presAssocID="{5D83F141-9A3A-44A8-BA9C-02534DE2FDA3}" presName="childNode" presStyleLbl="node1" presStyleIdx="2" presStyleCnt="6">
        <dgm:presLayoutVars>
          <dgm:bulletEnabled val="1"/>
        </dgm:presLayoutVars>
      </dgm:prSet>
      <dgm:spPr bwMode="auto"/>
    </dgm:pt>
    <dgm:pt modelId="{154C1B5F-0A86-41F7-B149-A07D47483509}" type="pres">
      <dgm:prSet presAssocID="{5D83F141-9A3A-44A8-BA9C-02534DE2FDA3}" presName="aSpace2" presStyleCnt="0"/>
      <dgm:spPr bwMode="auto"/>
    </dgm:pt>
    <dgm:pt modelId="{7B1669F4-D464-4601-A5B5-A14100A805FC}" type="pres">
      <dgm:prSet presAssocID="{BEE49C3E-3A25-4A5C-A746-6AB3FD6A2E81}" presName="childNode" presStyleLbl="node1" presStyleIdx="3" presStyleCnt="6">
        <dgm:presLayoutVars>
          <dgm:bulletEnabled val="1"/>
        </dgm:presLayoutVars>
      </dgm:prSet>
      <dgm:spPr bwMode="auto"/>
    </dgm:pt>
    <dgm:pt modelId="{DF8816AE-5EFD-4CE7-8B45-4773BA6D6A6A}" type="pres">
      <dgm:prSet presAssocID="{373E9CB1-2C75-444B-B234-196106572165}" presName="aSpace" presStyleCnt="0"/>
      <dgm:spPr bwMode="auto"/>
    </dgm:pt>
    <dgm:pt modelId="{31222136-1896-4810-B22E-935DD9EFD828}" type="pres">
      <dgm:prSet presAssocID="{72494A0E-1670-4E0D-AF82-2129ADCE1589}" presName="compNode" presStyleCnt="0"/>
      <dgm:spPr bwMode="auto"/>
    </dgm:pt>
    <dgm:pt modelId="{20BE15BB-143A-4718-9838-7EE2D2F0625F}" type="pres">
      <dgm:prSet presAssocID="{72494A0E-1670-4E0D-AF82-2129ADCE1589}" presName="aNode" presStyleLbl="bgShp" presStyleIdx="2" presStyleCnt="3"/>
      <dgm:spPr bwMode="auto"/>
    </dgm:pt>
    <dgm:pt modelId="{34CCA92F-6769-4B83-8F96-68B87A7F888C}" type="pres">
      <dgm:prSet presAssocID="{72494A0E-1670-4E0D-AF82-2129ADCE1589}" presName="textNode" presStyleLbl="bgShp" presStyleIdx="2" presStyleCnt="3"/>
      <dgm:spPr bwMode="auto"/>
    </dgm:pt>
    <dgm:pt modelId="{45B2B6AE-D0FD-4227-A683-E5F88BFB87D0}" type="pres">
      <dgm:prSet presAssocID="{72494A0E-1670-4E0D-AF82-2129ADCE1589}" presName="compChildNode" presStyleCnt="0"/>
      <dgm:spPr bwMode="auto"/>
    </dgm:pt>
    <dgm:pt modelId="{0220AE1C-F4FE-4C7B-92DD-9F026FDEABD8}" type="pres">
      <dgm:prSet presAssocID="{72494A0E-1670-4E0D-AF82-2129ADCE1589}" presName="theInnerList" presStyleCnt="0"/>
      <dgm:spPr bwMode="auto"/>
    </dgm:pt>
    <dgm:pt modelId="{288AF503-D70F-4D20-B20B-5A0CBE39CAE3}" type="pres">
      <dgm:prSet presAssocID="{2E23336B-DC9B-428F-9820-FE2DDF9EAE90}" presName="childNode" presStyleLbl="node1" presStyleIdx="4" presStyleCnt="6">
        <dgm:presLayoutVars>
          <dgm:bulletEnabled val="1"/>
        </dgm:presLayoutVars>
      </dgm:prSet>
      <dgm:spPr bwMode="auto"/>
    </dgm:pt>
    <dgm:pt modelId="{874C20E6-908B-4D86-B537-B7621AAC8739}" type="pres">
      <dgm:prSet presAssocID="{2E23336B-DC9B-428F-9820-FE2DDF9EAE90}" presName="aSpace2" presStyleCnt="0"/>
      <dgm:spPr bwMode="auto"/>
    </dgm:pt>
    <dgm:pt modelId="{1E8AA313-1350-427A-AC43-CF8957D3875C}" type="pres">
      <dgm:prSet custLinFactNeighborY="4025" presAssocID="{A7FABEE8-9A72-492F-86EA-737566EC8C96}" presName="childNode" presStyleLbl="node1" presStyleIdx="5" presStyleCnt="6">
        <dgm:presLayoutVars>
          <dgm:bulletEnabled val="1"/>
        </dgm:presLayoutVars>
      </dgm:prSet>
      <dgm:spPr bwMode="auto"/>
    </dgm:pt>
  </dgm:ptLst>
  <dgm:cxnLst>
    <dgm:cxn modelId="{B8078405-8DC7-4E28-9F25-A4D52545C456}" type="parOf" srcId="{72494A0E-1670-4E0D-AF82-2129ADCE1589}" destId="{A7FABEE8-9A72-492F-86EA-737566EC8C96}" srcOrd="1" destOrd="0" parTransId="{FD2C0DFD-01AE-469A-894F-FB58BA99ECE6}" sibTransId="{24F59816-C74F-4A06-944B-5F9DFF8DAAD7}"/>
    <dgm:cxn modelId="{66BF950D-9402-4EE6-9D67-79827EBD35B7}" type="presOf" srcId="{72494A0E-1670-4E0D-AF82-2129ADCE1589}" destId="{34CCA92F-6769-4B83-8F96-68B87A7F888C}" srcOrd="1" destOrd="0" presId="urn:microsoft.com/office/officeart/2005/8/layout/lProcess2"/>
    <dgm:cxn modelId="{26CF320F-023A-4CCC-A6F3-75EFCF03E67C}" type="parOf" srcId="{373E9CB1-2C75-444B-B234-196106572165}" destId="{5D83F141-9A3A-44A8-BA9C-02534DE2FDA3}" srcOrd="0" destOrd="0" parTransId="{B4161F32-8CDA-405E-8C67-02122E13EB95}" sibTransId="{6C4DAD58-BB33-4338-930B-6517A64C7A00}"/>
    <dgm:cxn modelId="{FED2CB15-C345-4D4E-9D23-515B5F53963E}" type="presOf" srcId="{2E23336B-DC9B-428F-9820-FE2DDF9EAE90}" destId="{288AF503-D70F-4D20-B20B-5A0CBE39CAE3}" srcOrd="0" destOrd="0" presId="urn:microsoft.com/office/officeart/2005/8/layout/lProcess2"/>
    <dgm:cxn modelId="{595A6217-6467-49D2-A791-46E0C971A6E1}" type="presOf" srcId="{A7FABEE8-9A72-492F-86EA-737566EC8C96}" destId="{1E8AA313-1350-427A-AC43-CF8957D3875C}" srcOrd="0" destOrd="0" presId="urn:microsoft.com/office/officeart/2005/8/layout/lProcess2"/>
    <dgm:cxn modelId="{5A64071B-2736-40E8-A118-4D5D25394713}" type="presOf" srcId="{72494A0E-1670-4E0D-AF82-2129ADCE1589}" destId="{20BE15BB-143A-4718-9838-7EE2D2F0625F}" srcOrd="0" destOrd="0" presId="urn:microsoft.com/office/officeart/2005/8/layout/lProcess2"/>
    <dgm:cxn modelId="{3870071F-BDB9-49FD-B633-D5787E636F2A}" type="presOf" srcId="{5D83F141-9A3A-44A8-BA9C-02534DE2FDA3}" destId="{C4125929-EA34-4C69-9C3D-27C50FF28151}" srcOrd="0" destOrd="0" presId="urn:microsoft.com/office/officeart/2005/8/layout/lProcess2"/>
    <dgm:cxn modelId="{CC8F6425-1E30-4372-9DA2-60E0C670F916}" type="parOf" srcId="{373E9CB1-2C75-444B-B234-196106572165}" destId="{BEE49C3E-3A25-4A5C-A746-6AB3FD6A2E81}" srcOrd="1" destOrd="0" parTransId="{91ECF599-807D-494C-96DA-9FCE6E64F067}" sibTransId="{6C8711E0-21D5-43D2-B396-330ED1F04CAA}"/>
    <dgm:cxn modelId="{C6BD6933-69A5-4DE8-AA38-427526B57A6B}" type="presOf" srcId="{373E9CB1-2C75-444B-B234-196106572165}" destId="{7BA325E7-7313-4D57-9A68-A112C91BB0D3}" srcOrd="1" destOrd="0" presId="urn:microsoft.com/office/officeart/2005/8/layout/lProcess2"/>
    <dgm:cxn modelId="{0CD38234-3FE5-4FEC-986C-02CEC6C84C6D}" type="parOf" srcId="{22152566-C19D-44B7-8C74-920EDA87EE90}" destId="{373E9CB1-2C75-444B-B234-196106572165}" srcOrd="1" destOrd="0" parTransId="{565109C2-590D-4448-83AB-82EE8BC2A0C0}" sibTransId="{B118687A-9847-4578-93C0-2569526A714D}"/>
    <dgm:cxn modelId="{078A0344-562B-407B-8ADF-FC68D4F1F2F7}" type="parOf" srcId="{7B4C13FA-965C-4049-8EE3-49953FA6EAD9}" destId="{3D9AFF78-667F-4F03-8178-81793FA3B973}" srcOrd="1" destOrd="0" parTransId="{541D517B-8242-4E24-A369-0B9BF11CAFC9}" sibTransId="{7A5B1B08-572B-42BA-BEA5-32433F3A52BB}"/>
    <dgm:cxn modelId="{7FC9A451-FB21-4311-AF8E-0E7646E258EA}" type="presOf" srcId="{3D9AFF78-667F-4F03-8178-81793FA3B973}" destId="{CFD8EB99-8D8F-42F2-926C-2FEE4E1D0C95}" srcOrd="0" destOrd="0" presId="urn:microsoft.com/office/officeart/2005/8/layout/lProcess2"/>
    <dgm:cxn modelId="{3856AB7C-4B58-4E6B-A14E-0349CE8F9843}" type="parOf" srcId="{72494A0E-1670-4E0D-AF82-2129ADCE1589}" destId="{2E23336B-DC9B-428F-9820-FE2DDF9EAE90}" srcOrd="0" destOrd="0" parTransId="{2BF9E3DF-FE50-4239-A953-1B853B810E04}" sibTransId="{9456FCA8-A999-487C-8ACD-8BC2C4317F79}"/>
    <dgm:cxn modelId="{776F4B80-B33A-46C7-803F-203C6D1076C3}" type="parOf" srcId="{22152566-C19D-44B7-8C74-920EDA87EE90}" destId="{7B4C13FA-965C-4049-8EE3-49953FA6EAD9}" srcOrd="0" destOrd="0" parTransId="{1E56ACE3-4997-42F8-9AE6-B056943E4740}" sibTransId="{05F280D9-9505-4B0B-A5F8-F4B2F82AA4E5}"/>
    <dgm:cxn modelId="{6AC16795-E762-4F51-82B6-CCDAF40A46A3}" type="presOf" srcId="{373E9CB1-2C75-444B-B234-196106572165}" destId="{DA928326-B223-43B0-AD49-D62C9F3B3EDE}" srcOrd="0" destOrd="0" presId="urn:microsoft.com/office/officeart/2005/8/layout/lProcess2"/>
    <dgm:cxn modelId="{1AA60BA7-EB20-4A9D-8CE4-E5D3964CF75B}" type="presOf" srcId="{93FC9F9C-A059-4207-A198-BD139FDE7733}" destId="{E46308F2-6882-40D7-BC6D-A15AD0DB3C9A}" srcOrd="0" destOrd="0" presId="urn:microsoft.com/office/officeart/2005/8/layout/lProcess2"/>
    <dgm:cxn modelId="{0761F3A9-F647-45C9-859D-28052188AE6C}" type="presOf" srcId="{BEE49C3E-3A25-4A5C-A746-6AB3FD6A2E81}" destId="{7B1669F4-D464-4601-A5B5-A14100A805FC}" srcOrd="0" destOrd="0" presId="urn:microsoft.com/office/officeart/2005/8/layout/lProcess2"/>
    <dgm:cxn modelId="{3F41E0AA-3238-4608-915E-8B53A457631E}" type="presOf" srcId="{22152566-C19D-44B7-8C74-920EDA87EE90}" destId="{E8335B9B-1212-4404-9697-D8AF9EF169AE}" srcOrd="0" destOrd="0" presId="urn:microsoft.com/office/officeart/2005/8/layout/lProcess2"/>
    <dgm:cxn modelId="{1593A6B2-B548-4B80-9C39-187DF867734A}" type="parOf" srcId="{7B4C13FA-965C-4049-8EE3-49953FA6EAD9}" destId="{93FC9F9C-A059-4207-A198-BD139FDE7733}" srcOrd="0" destOrd="0" parTransId="{EF1EBA33-7E39-4D8D-954A-C93F3E55F065}" sibTransId="{A1BFF57A-75DD-46CA-845A-CB0F08CBC1C9}"/>
    <dgm:cxn modelId="{D128E2E1-CF39-40BF-8A15-DD21A39927E1}" type="parOf" srcId="{22152566-C19D-44B7-8C74-920EDA87EE90}" destId="{72494A0E-1670-4E0D-AF82-2129ADCE1589}" srcOrd="2" destOrd="0" parTransId="{A22BFD32-5078-4CBF-87CD-279CDE4EC195}" sibTransId="{2FCFC48E-2D8C-40DA-A96A-A057800D4C97}"/>
    <dgm:cxn modelId="{7AD1A3F8-4BD2-4F2D-87CE-7AB411CA228A}" type="presOf" srcId="{7B4C13FA-965C-4049-8EE3-49953FA6EAD9}" destId="{2DA56B9C-3C9B-49E2-86C3-F2E9C8E75ABE}" srcOrd="0" destOrd="0" presId="urn:microsoft.com/office/officeart/2005/8/layout/lProcess2"/>
    <dgm:cxn modelId="{8ED579FC-60E4-4201-B23D-A578124E7E14}" type="presOf" srcId="{7B4C13FA-965C-4049-8EE3-49953FA6EAD9}" destId="{F5EE89B6-8C71-489F-9B1A-FFD61598F0F2}" srcOrd="1" destOrd="0" presId="urn:microsoft.com/office/officeart/2005/8/layout/lProcess2"/>
    <dgm:cxn modelId="{85FB2865-A5BD-4235-BDE5-A9FB9D7ECC7B}" type="presParOf" srcId="{E8335B9B-1212-4404-9697-D8AF9EF169AE}" destId="{0A2851D5-CDF6-4DB3-8FE8-01FC123736B2}" srcOrd="0" destOrd="0" presId="urn:microsoft.com/office/officeart/2005/8/layout/lProcess2"/>
    <dgm:cxn modelId="{12481611-12E0-4878-946B-EBF2D5444A1F}" type="presParOf" srcId="{0A2851D5-CDF6-4DB3-8FE8-01FC123736B2}" destId="{2DA56B9C-3C9B-49E2-86C3-F2E9C8E75ABE}" srcOrd="0" destOrd="0" presId="urn:microsoft.com/office/officeart/2005/8/layout/lProcess2"/>
    <dgm:cxn modelId="{19104EC4-44BF-4F19-8EA4-5947DE82030C}" type="presParOf" srcId="{0A2851D5-CDF6-4DB3-8FE8-01FC123736B2}" destId="{F5EE89B6-8C71-489F-9B1A-FFD61598F0F2}" srcOrd="1" destOrd="0" presId="urn:microsoft.com/office/officeart/2005/8/layout/lProcess2"/>
    <dgm:cxn modelId="{9344C754-9139-4C29-9DB6-85EBA2E12A3D}" type="presParOf" srcId="{0A2851D5-CDF6-4DB3-8FE8-01FC123736B2}" destId="{E60DE172-BF05-4B18-954C-DEB5CC248D81}" srcOrd="2" destOrd="0" presId="urn:microsoft.com/office/officeart/2005/8/layout/lProcess2"/>
    <dgm:cxn modelId="{E6F6ED8D-C8A8-4F33-975F-20456E28FB12}" type="presParOf" srcId="{E60DE172-BF05-4B18-954C-DEB5CC248D81}" destId="{2A9EBC70-C43D-4BC0-A8B0-EC04E4851C22}" srcOrd="0" destOrd="0" presId="urn:microsoft.com/office/officeart/2005/8/layout/lProcess2"/>
    <dgm:cxn modelId="{D6F2077E-A26B-455D-8302-30E7CDF3D3C4}" type="presParOf" srcId="{2A9EBC70-C43D-4BC0-A8B0-EC04E4851C22}" destId="{E46308F2-6882-40D7-BC6D-A15AD0DB3C9A}" srcOrd="0" destOrd="0" presId="urn:microsoft.com/office/officeart/2005/8/layout/lProcess2"/>
    <dgm:cxn modelId="{F9250604-A895-449F-8BF0-E00E5CBAA597}" type="presParOf" srcId="{2A9EBC70-C43D-4BC0-A8B0-EC04E4851C22}" destId="{95B125FC-FDB3-46AE-BCED-6D9E8CA06D4D}" srcOrd="1" destOrd="0" presId="urn:microsoft.com/office/officeart/2005/8/layout/lProcess2"/>
    <dgm:cxn modelId="{99319E9F-D3CE-4E64-AE79-DDAF1D81C99F}" type="presParOf" srcId="{2A9EBC70-C43D-4BC0-A8B0-EC04E4851C22}" destId="{CFD8EB99-8D8F-42F2-926C-2FEE4E1D0C95}" srcOrd="2" destOrd="0" presId="urn:microsoft.com/office/officeart/2005/8/layout/lProcess2"/>
    <dgm:cxn modelId="{464057E4-D434-4078-997F-6A18595C9730}" type="presParOf" srcId="{E8335B9B-1212-4404-9697-D8AF9EF169AE}" destId="{603534A2-748C-4EBD-B725-22EB770BC7C1}" srcOrd="1" destOrd="0" presId="urn:microsoft.com/office/officeart/2005/8/layout/lProcess2"/>
    <dgm:cxn modelId="{B841FBB4-6029-4D35-AE05-5952AFC2B63F}" type="presParOf" srcId="{E8335B9B-1212-4404-9697-D8AF9EF169AE}" destId="{48D00D73-9D36-4BC9-8F7C-001F291784A3}" srcOrd="2" destOrd="0" presId="urn:microsoft.com/office/officeart/2005/8/layout/lProcess2"/>
    <dgm:cxn modelId="{51DFBB04-E523-4C7D-B844-BD148723DD1B}" type="presParOf" srcId="{48D00D73-9D36-4BC9-8F7C-001F291784A3}" destId="{DA928326-B223-43B0-AD49-D62C9F3B3EDE}" srcOrd="0" destOrd="0" presId="urn:microsoft.com/office/officeart/2005/8/layout/lProcess2"/>
    <dgm:cxn modelId="{F852D4D6-B7C9-4B4D-8B79-04BD16D543D7}" type="presParOf" srcId="{48D00D73-9D36-4BC9-8F7C-001F291784A3}" destId="{7BA325E7-7313-4D57-9A68-A112C91BB0D3}" srcOrd="1" destOrd="0" presId="urn:microsoft.com/office/officeart/2005/8/layout/lProcess2"/>
    <dgm:cxn modelId="{92D3B46F-B65D-497A-B35E-A456BD287B48}" type="presParOf" srcId="{48D00D73-9D36-4BC9-8F7C-001F291784A3}" destId="{6CA155C5-3541-4F25-B3E3-4FFDA0171D33}" srcOrd="2" destOrd="0" presId="urn:microsoft.com/office/officeart/2005/8/layout/lProcess2"/>
    <dgm:cxn modelId="{A51CAEB0-64EE-430C-9789-CD7A838E8F2A}" type="presParOf" srcId="{6CA155C5-3541-4F25-B3E3-4FFDA0171D33}" destId="{590351E3-A164-40BD-90E8-F6A798143F77}" srcOrd="0" destOrd="0" presId="urn:microsoft.com/office/officeart/2005/8/layout/lProcess2"/>
    <dgm:cxn modelId="{4D289D4B-4086-4EBF-A770-5A273FB2D8E3}" type="presParOf" srcId="{590351E3-A164-40BD-90E8-F6A798143F77}" destId="{C4125929-EA34-4C69-9C3D-27C50FF28151}" srcOrd="0" destOrd="0" presId="urn:microsoft.com/office/officeart/2005/8/layout/lProcess2"/>
    <dgm:cxn modelId="{65F2156D-2FEC-4C2D-9020-5867CB976C9A}" type="presParOf" srcId="{590351E3-A164-40BD-90E8-F6A798143F77}" destId="{154C1B5F-0A86-41F7-B149-A07D47483509}" srcOrd="1" destOrd="0" presId="urn:microsoft.com/office/officeart/2005/8/layout/lProcess2"/>
    <dgm:cxn modelId="{A39D5FB8-7CB8-449B-BB0E-E0ED26488308}" type="presParOf" srcId="{590351E3-A164-40BD-90E8-F6A798143F77}" destId="{7B1669F4-D464-4601-A5B5-A14100A805FC}" srcOrd="2" destOrd="0" presId="urn:microsoft.com/office/officeart/2005/8/layout/lProcess2"/>
    <dgm:cxn modelId="{D56FC956-F9C7-4328-82B8-2B2FA97E29FD}" type="presParOf" srcId="{E8335B9B-1212-4404-9697-D8AF9EF169AE}" destId="{DF8816AE-5EFD-4CE7-8B45-4773BA6D6A6A}" srcOrd="3" destOrd="0" presId="urn:microsoft.com/office/officeart/2005/8/layout/lProcess2"/>
    <dgm:cxn modelId="{DA31E55E-A953-4B17-879B-2E70862F18D4}" type="presParOf" srcId="{E8335B9B-1212-4404-9697-D8AF9EF169AE}" destId="{31222136-1896-4810-B22E-935DD9EFD828}" srcOrd="4" destOrd="0" presId="urn:microsoft.com/office/officeart/2005/8/layout/lProcess2"/>
    <dgm:cxn modelId="{F42935D6-E0F0-48B3-B6C8-E6045A775870}" type="presParOf" srcId="{31222136-1896-4810-B22E-935DD9EFD828}" destId="{20BE15BB-143A-4718-9838-7EE2D2F0625F}" srcOrd="0" destOrd="0" presId="urn:microsoft.com/office/officeart/2005/8/layout/lProcess2"/>
    <dgm:cxn modelId="{3FA6D3D4-4FE2-48F9-8B83-F798376E6772}" type="presParOf" srcId="{31222136-1896-4810-B22E-935DD9EFD828}" destId="{34CCA92F-6769-4B83-8F96-68B87A7F888C}" srcOrd="1" destOrd="0" presId="urn:microsoft.com/office/officeart/2005/8/layout/lProcess2"/>
    <dgm:cxn modelId="{4F9FF0AF-BBE6-4636-AF0C-D769E5F48A2C}" type="presParOf" srcId="{31222136-1896-4810-B22E-935DD9EFD828}" destId="{45B2B6AE-D0FD-4227-A683-E5F88BFB87D0}" srcOrd="2" destOrd="0" presId="urn:microsoft.com/office/officeart/2005/8/layout/lProcess2"/>
    <dgm:cxn modelId="{41B833C4-3FB6-4666-B984-C3FDF62C4166}" type="presParOf" srcId="{45B2B6AE-D0FD-4227-A683-E5F88BFB87D0}" destId="{0220AE1C-F4FE-4C7B-92DD-9F026FDEABD8}" srcOrd="0" destOrd="0" presId="urn:microsoft.com/office/officeart/2005/8/layout/lProcess2"/>
    <dgm:cxn modelId="{85F5FCE9-256B-4B83-A046-FA4857E25F2C}" type="presParOf" srcId="{0220AE1C-F4FE-4C7B-92DD-9F026FDEABD8}" destId="{288AF503-D70F-4D20-B20B-5A0CBE39CAE3}" srcOrd="0" destOrd="0" presId="urn:microsoft.com/office/officeart/2005/8/layout/lProcess2"/>
    <dgm:cxn modelId="{A4097F3E-691C-4A39-A788-41932DCEEEF0}" type="presParOf" srcId="{0220AE1C-F4FE-4C7B-92DD-9F026FDEABD8}" destId="{874C20E6-908B-4D86-B537-B7621AAC8739}" srcOrd="1" destOrd="0" presId="urn:microsoft.com/office/officeart/2005/8/layout/lProcess2"/>
    <dgm:cxn modelId="{0AA1D750-9861-470E-974D-15F14CC23B50}" type="presParOf" srcId="{0220AE1C-F4FE-4C7B-92DD-9F026FDEABD8}" destId="{1E8AA313-1350-427A-AC43-CF8957D3875C}" srcOrd="2" destOrd="0" presId="urn:microsoft.com/office/officeart/2005/8/layout/lProcess2"/>
  </dgm:cxnLst>
  <dgm:bg/>
  <dgm:whole/>
  <dgm:extLst>
    <a:ext uri="http://schemas.microsoft.com/office/drawing/2008/diagram">
      <dsp:dataModelExt xmlns:dsp="http://schemas.microsoft.com/office/drawing/2008/diagram" relId="rId3" minVer="http://schemas.openxmlformats.org/drawingml/2006/diagram"/>
    </a:ext>
  </dgm:extLst>
</dgm:dataModel>
</file>

<file path=ppt/diagrams/drawing1.xml><?xml version="1.0" encoding="utf-8"?>
<dsp:drawing xmlns:dsp="http://schemas.microsoft.com/office/drawing/2008/diagram" xmlns:dgm="http://schemas.openxmlformats.org/drawingml/2006/diagram" xmlns:a="http://schemas.openxmlformats.org/drawingml/2006/main" xmlns:r="http://schemas.openxmlformats.org/officeDocument/2006/relationships">
  <dsp:spTree>
    <dsp:nvGrpSpPr>
      <dsp:cNvPr id="2146787858" name=""/>
      <dsp:cNvGrpSpPr/>
    </dsp:nvGrpSpPr>
    <dsp:grpSpPr bwMode="auto">
      <a:xfrm>
        <a:off x="0" y="0"/>
        <a:ext cx="10515600" cy="4351338"/>
        <a:chOff x="0" y="0"/>
        <a:chExt cx="10515600" cy="4351338"/>
      </a:xfrm>
    </dsp:grpSpPr>
    <dsp:sp modelId="{2DA56B9C-3C9B-49E2-86C3-F2E9C8E75ABE}">
      <dsp:nvSpPr>
        <dsp:cNvPr id="0" name=""/>
        <dsp:cNvSpPr/>
      </dsp:nvSpPr>
      <dsp:spPr bwMode="auto">
        <a:xfrm rot="0" flipH="0" flipV="0">
          <a:off x="0" y="0"/>
          <a:ext cx="3338285" cy="4351338"/>
        </a:xfrm>
        <a:prstGeom prst="roundRect">
          <a:avLst>
            <a:gd name="adj" fmla="val 10000"/>
          </a:avLst>
        </a:prstGeom>
        <a:ln/>
      </dsp:spPr>
      <dsp:style>
        <a:lnRef idx="0">
          <a:srgbClr val="000000"/>
        </a:lnRef>
        <a:fillRef idx="1">
          <a:schemeClr val="accent1">
            <a:tint val="40000"/>
          </a:schemeClr>
        </a:fillRef>
        <a:effectRef idx="0">
          <a:srgbClr val="000000"/>
        </a:effectRef>
        <a:fontRef idx="minor"/>
      </dsp:style>
      <dsp:txBody>
        <a:bodyPr vertOverflow="overflow" horzOverflow="overflow" vert="horz" wrap="square" lIns="91440" tIns="45720" rIns="91440" bIns="45720" numCol="1" spcCol="0" rtlCol="0" fromWordArt="0" anchor="ctr" anchorCtr="0" forceAA="0" upright="0" compatLnSpc="0"/>
        <a:p>
          <a:pPr algn="ctr">
            <a:lnSpc>
              <a:spcPct val="90000"/>
            </a:lnSpc>
            <a:defRPr/>
          </a:pPr>
          <a:r>
            <a:rPr lang="en-US"/>
            <a:t>Joints</a:t>
          </a:r>
          <a:endParaRPr/>
        </a:p>
      </dsp:txBody>
      <dsp:txXfrm rot="0">
        <a:off x="0" y="0"/>
        <a:ext cx="3338285" cy="1305401"/>
      </dsp:txXfrm>
    </dsp:sp>
    <dsp:sp modelId="{E46308F2-6882-40D7-BC6D-A15AD0DB3C9A}">
      <dsp:nvSpPr>
        <dsp:cNvPr id="0" name=""/>
        <dsp:cNvSpPr/>
      </dsp:nvSpPr>
      <dsp:spPr bwMode="auto">
        <a:xfrm rot="0" flipH="0" flipV="0">
          <a:off x="333828" y="1305401"/>
          <a:ext cx="2670628" cy="1313171"/>
        </a:xfrm>
        <a:prstGeom prst="roundRect">
          <a:avLst>
            <a:gd name="adj" fmla="val 10000"/>
          </a:avLst>
        </a:prstGeom>
        <a:ln/>
      </dsp:spPr>
      <dsp:style>
        <a:lnRef idx="2">
          <a:schemeClr val="lt1"/>
        </a:lnRef>
        <a:fillRef idx="1">
          <a:schemeClr val="accent1"/>
        </a:fillRef>
        <a:effectRef idx="0">
          <a:srgbClr val="000000"/>
        </a:effectRef>
        <a:fontRef idx="minor">
          <a:schemeClr val="lt1"/>
        </a:fontRef>
      </dsp:style>
      <dsp:txBody>
        <a:bodyPr vertOverflow="overflow" horzOverflow="overflow" vert="horz" wrap="square" lIns="78739" tIns="59054" rIns="78739" bIns="59054" numCol="1" spcCol="0" rtlCol="0" fromWordArt="0" anchor="ctr" anchorCtr="0" forceAA="0" upright="0" compatLnSpc="0"/>
        <a:p>
          <a:pPr algn="ctr">
            <a:lnSpc>
              <a:spcPct val="90000"/>
            </a:lnSpc>
            <a:spcAft>
              <a:spcPts val="1301"/>
            </a:spcAft>
            <a:defRPr/>
          </a:pPr>
          <a:r>
            <a:rPr lang="en-US" sz="3100">
              <a:solidFill>
                <a:schemeClr val="tx1"/>
              </a:solidFill>
            </a:rPr>
            <a:t>Zygapopheseal</a:t>
          </a:r>
          <a:r>
            <a:rPr lang="en-US" sz="3100">
              <a:solidFill>
                <a:schemeClr val="tx1"/>
              </a:solidFill>
            </a:rPr>
            <a:t> Joints</a:t>
          </a:r>
          <a:endParaRPr sz="3100"/>
        </a:p>
      </dsp:txBody>
      <dsp:txXfrm rot="0">
        <a:off x="372290" y="1343862"/>
        <a:ext cx="2593705" cy="1236248"/>
      </dsp:txXfrm>
    </dsp:sp>
    <dsp:sp modelId="{CFD8EB99-8D8F-42F2-926C-2FEE4E1D0C95}">
      <dsp:nvSpPr>
        <dsp:cNvPr id="0" name=""/>
        <dsp:cNvSpPr/>
      </dsp:nvSpPr>
      <dsp:spPr bwMode="auto">
        <a:xfrm rot="0" flipH="0" flipV="0">
          <a:off x="333828" y="2820599"/>
          <a:ext cx="2670628" cy="1313171"/>
        </a:xfrm>
        <a:prstGeom prst="roundRect">
          <a:avLst>
            <a:gd name="adj" fmla="val 10000"/>
          </a:avLst>
        </a:prstGeom>
        <a:ln/>
      </dsp:spPr>
      <dsp:style>
        <a:lnRef idx="2">
          <a:schemeClr val="lt1"/>
        </a:lnRef>
        <a:fillRef idx="1">
          <a:schemeClr val="accent1"/>
        </a:fillRef>
        <a:effectRef idx="0">
          <a:srgbClr val="000000"/>
        </a:effectRef>
        <a:fontRef idx="minor">
          <a:schemeClr val="lt1"/>
        </a:fontRef>
      </dsp:style>
      <dsp:txBody>
        <a:bodyPr vertOverflow="overflow" horzOverflow="overflow" vert="horz" wrap="square" lIns="78739" tIns="59054" rIns="78739" bIns="59054" numCol="1" spcCol="0" rtlCol="0" fromWordArt="0" anchor="ctr" anchorCtr="0" forceAA="0" upright="0" compatLnSpc="0"/>
        <a:p>
          <a:pPr algn="ctr">
            <a:lnSpc>
              <a:spcPct val="90000"/>
            </a:lnSpc>
            <a:spcAft>
              <a:spcPts val="1301"/>
            </a:spcAft>
            <a:defRPr/>
          </a:pPr>
          <a:r>
            <a:rPr lang="en-US" sz="3100">
              <a:solidFill>
                <a:schemeClr val="tx1"/>
              </a:solidFill>
            </a:rPr>
            <a:t>Intervertebral Joints</a:t>
          </a:r>
          <a:endParaRPr sz="3100"/>
        </a:p>
      </dsp:txBody>
      <dsp:txXfrm rot="0">
        <a:off x="372290" y="2859060"/>
        <a:ext cx="2593705" cy="1236248"/>
      </dsp:txXfrm>
    </dsp:sp>
    <dsp:sp modelId="{DA928326-B223-43B0-AD49-D62C9F3B3EDE}">
      <dsp:nvSpPr>
        <dsp:cNvPr id="0" name=""/>
        <dsp:cNvSpPr/>
      </dsp:nvSpPr>
      <dsp:spPr bwMode="auto">
        <a:xfrm rot="0" flipH="0" flipV="0">
          <a:off x="3588657" y="0"/>
          <a:ext cx="3338285" cy="4351338"/>
        </a:xfrm>
        <a:prstGeom prst="roundRect">
          <a:avLst>
            <a:gd name="adj" fmla="val 10000"/>
          </a:avLst>
        </a:prstGeom>
        <a:ln/>
      </dsp:spPr>
      <dsp:style>
        <a:lnRef idx="0">
          <a:srgbClr val="000000"/>
        </a:lnRef>
        <a:fillRef idx="1">
          <a:schemeClr val="accent1">
            <a:tint val="40000"/>
          </a:schemeClr>
        </a:fillRef>
        <a:effectRef idx="0">
          <a:srgbClr val="000000"/>
        </a:effectRef>
        <a:fontRef idx="minor"/>
      </dsp:style>
      <dsp:txBody>
        <a:bodyPr vertOverflow="overflow" horzOverflow="overflow" vert="horz" wrap="square" lIns="91440" tIns="45720" rIns="91440" bIns="45720" numCol="1" spcCol="0" rtlCol="0" fromWordArt="0" anchor="ctr" anchorCtr="0" forceAA="0" upright="0" compatLnSpc="0"/>
        <a:p>
          <a:pPr algn="ctr">
            <a:lnSpc>
              <a:spcPct val="90000"/>
            </a:lnSpc>
            <a:defRPr/>
          </a:pPr>
          <a:r>
            <a:rPr lang="en-US"/>
            <a:t>Classification</a:t>
          </a:r>
          <a:endParaRPr/>
        </a:p>
      </dsp:txBody>
      <dsp:txXfrm rot="0">
        <a:off x="3588657" y="0"/>
        <a:ext cx="3338285" cy="1305401"/>
      </dsp:txXfrm>
    </dsp:sp>
    <dsp:sp modelId="{C4125929-EA34-4C69-9C3D-27C50FF28151}">
      <dsp:nvSpPr>
        <dsp:cNvPr id="0" name=""/>
        <dsp:cNvSpPr/>
      </dsp:nvSpPr>
      <dsp:spPr bwMode="auto">
        <a:xfrm rot="0" flipH="0" flipV="0">
          <a:off x="3922485" y="1305401"/>
          <a:ext cx="2670628" cy="1313171"/>
        </a:xfrm>
        <a:prstGeom prst="roundRect">
          <a:avLst>
            <a:gd name="adj" fmla="val 10000"/>
          </a:avLst>
        </a:prstGeom>
        <a:ln/>
      </dsp:spPr>
      <dsp:style>
        <a:lnRef idx="2">
          <a:schemeClr val="lt1"/>
        </a:lnRef>
        <a:fillRef idx="1">
          <a:schemeClr val="accent1"/>
        </a:fillRef>
        <a:effectRef idx="0">
          <a:srgbClr val="000000"/>
        </a:effectRef>
        <a:fontRef idx="minor">
          <a:schemeClr val="lt1"/>
        </a:fontRef>
      </dsp:style>
      <dsp:txBody>
        <a:bodyPr vertOverflow="overflow" horzOverflow="overflow" vert="horz" wrap="square" lIns="78739" tIns="59054" rIns="78739" bIns="59054" numCol="1" spcCol="0" rtlCol="0" fromWordArt="0" anchor="ctr" anchorCtr="0" forceAA="0" upright="0" compatLnSpc="0"/>
        <a:p>
          <a:pPr algn="ctr">
            <a:lnSpc>
              <a:spcPct val="90000"/>
            </a:lnSpc>
            <a:spcAft>
              <a:spcPts val="1301"/>
            </a:spcAft>
            <a:defRPr/>
          </a:pPr>
          <a:r>
            <a:rPr lang="en-US" sz="3100">
              <a:solidFill>
                <a:schemeClr val="tx1"/>
              </a:solidFill>
            </a:rPr>
            <a:t>Synovial</a:t>
          </a:r>
          <a:endParaRPr sz="3100"/>
        </a:p>
      </dsp:txBody>
      <dsp:txXfrm rot="0">
        <a:off x="3960947" y="1343862"/>
        <a:ext cx="2593705" cy="1236248"/>
      </dsp:txXfrm>
    </dsp:sp>
    <dsp:sp modelId="{7B1669F4-D464-4601-A5B5-A14100A805FC}">
      <dsp:nvSpPr>
        <dsp:cNvPr id="0" name=""/>
        <dsp:cNvSpPr/>
      </dsp:nvSpPr>
      <dsp:spPr bwMode="auto">
        <a:xfrm rot="0" flipH="0" flipV="0">
          <a:off x="3922485" y="2820599"/>
          <a:ext cx="2670628" cy="1313171"/>
        </a:xfrm>
        <a:prstGeom prst="roundRect">
          <a:avLst>
            <a:gd name="adj" fmla="val 10000"/>
          </a:avLst>
        </a:prstGeom>
        <a:ln/>
      </dsp:spPr>
      <dsp:style>
        <a:lnRef idx="2">
          <a:schemeClr val="lt1"/>
        </a:lnRef>
        <a:fillRef idx="1">
          <a:schemeClr val="accent1"/>
        </a:fillRef>
        <a:effectRef idx="0">
          <a:srgbClr val="000000"/>
        </a:effectRef>
        <a:fontRef idx="minor">
          <a:schemeClr val="lt1"/>
        </a:fontRef>
      </dsp:style>
      <dsp:txBody>
        <a:bodyPr vertOverflow="overflow" horzOverflow="overflow" vert="horz" wrap="square" lIns="78739" tIns="59054" rIns="78739" bIns="59054" numCol="1" spcCol="0" rtlCol="0" fromWordArt="0" anchor="ctr" anchorCtr="0" forceAA="0" upright="0" compatLnSpc="0"/>
        <a:p>
          <a:pPr algn="ctr">
            <a:lnSpc>
              <a:spcPct val="90000"/>
            </a:lnSpc>
            <a:spcAft>
              <a:spcPts val="1301"/>
            </a:spcAft>
            <a:defRPr/>
          </a:pPr>
          <a:r>
            <a:rPr lang="en-US" sz="3100">
              <a:solidFill>
                <a:schemeClr val="tx1"/>
              </a:solidFill>
            </a:rPr>
            <a:t>Cartilaginous</a:t>
          </a:r>
          <a:endParaRPr sz="3100"/>
        </a:p>
        <a:p>
          <a:pPr algn="ctr">
            <a:lnSpc>
              <a:spcPct val="90000"/>
            </a:lnSpc>
            <a:spcAft>
              <a:spcPts val="1301"/>
            </a:spcAft>
            <a:defRPr/>
          </a:pPr>
          <a:r>
            <a:rPr lang="en-US" sz="3100">
              <a:solidFill>
                <a:schemeClr val="tx1"/>
              </a:solidFill>
            </a:rPr>
            <a:t>(symphysis)</a:t>
          </a:r>
          <a:endParaRPr sz="3100"/>
        </a:p>
      </dsp:txBody>
      <dsp:txXfrm rot="0">
        <a:off x="3960947" y="2859060"/>
        <a:ext cx="2593705" cy="1236248"/>
      </dsp:txXfrm>
    </dsp:sp>
    <dsp:sp modelId="{20BE15BB-143A-4718-9838-7EE2D2F0625F}">
      <dsp:nvSpPr>
        <dsp:cNvPr id="0" name=""/>
        <dsp:cNvSpPr/>
      </dsp:nvSpPr>
      <dsp:spPr bwMode="auto">
        <a:xfrm rot="0" flipH="0" flipV="0">
          <a:off x="7177314" y="0"/>
          <a:ext cx="3338285" cy="4351338"/>
        </a:xfrm>
        <a:prstGeom prst="roundRect">
          <a:avLst>
            <a:gd name="adj" fmla="val 10000"/>
          </a:avLst>
        </a:prstGeom>
        <a:ln/>
      </dsp:spPr>
      <dsp:style>
        <a:lnRef idx="0">
          <a:srgbClr val="000000"/>
        </a:lnRef>
        <a:fillRef idx="1">
          <a:schemeClr val="accent1">
            <a:tint val="40000"/>
          </a:schemeClr>
        </a:fillRef>
        <a:effectRef idx="0">
          <a:srgbClr val="000000"/>
        </a:effectRef>
        <a:fontRef idx="minor"/>
      </dsp:style>
      <dsp:txBody>
        <a:bodyPr vertOverflow="overflow" horzOverflow="overflow" vert="horz" wrap="square" lIns="91440" tIns="45720" rIns="91440" bIns="45720" numCol="1" spcCol="0" rtlCol="0" fromWordArt="0" anchor="ctr" anchorCtr="0" forceAA="0" upright="0" compatLnSpc="0"/>
        <a:p>
          <a:pPr algn="ctr">
            <a:lnSpc>
              <a:spcPct val="90000"/>
            </a:lnSpc>
            <a:defRPr/>
          </a:pPr>
          <a:r>
            <a:rPr lang="en-US"/>
            <a:t>Movement Type</a:t>
          </a:r>
          <a:endParaRPr/>
        </a:p>
      </dsp:txBody>
      <dsp:txXfrm rot="0">
        <a:off x="7177314" y="0"/>
        <a:ext cx="3338285" cy="1305401"/>
      </dsp:txXfrm>
    </dsp:sp>
    <dsp:sp modelId="{288AF503-D70F-4D20-B20B-5A0CBE39CAE3}">
      <dsp:nvSpPr>
        <dsp:cNvPr id="0" name=""/>
        <dsp:cNvSpPr/>
      </dsp:nvSpPr>
      <dsp:spPr bwMode="auto">
        <a:xfrm rot="0" flipH="0" flipV="0">
          <a:off x="7511142" y="1305401"/>
          <a:ext cx="2670628" cy="1313171"/>
        </a:xfrm>
        <a:prstGeom prst="roundRect">
          <a:avLst>
            <a:gd name="adj" fmla="val 10000"/>
          </a:avLst>
        </a:prstGeom>
        <a:ln/>
      </dsp:spPr>
      <dsp:style>
        <a:lnRef idx="2">
          <a:schemeClr val="lt1"/>
        </a:lnRef>
        <a:fillRef idx="1">
          <a:schemeClr val="accent1"/>
        </a:fillRef>
        <a:effectRef idx="0">
          <a:srgbClr val="000000"/>
        </a:effectRef>
        <a:fontRef idx="minor">
          <a:schemeClr val="lt1"/>
        </a:fontRef>
      </dsp:style>
      <dsp:txBody>
        <a:bodyPr vertOverflow="overflow" horzOverflow="overflow" vert="horz" wrap="square" lIns="78739" tIns="59054" rIns="78739" bIns="59054" numCol="1" spcCol="0" rtlCol="0" fromWordArt="0" anchor="ctr" anchorCtr="0" forceAA="0" upright="0" compatLnSpc="0"/>
        <a:p>
          <a:pPr algn="ctr">
            <a:lnSpc>
              <a:spcPct val="90000"/>
            </a:lnSpc>
            <a:spcAft>
              <a:spcPts val="1301"/>
            </a:spcAft>
            <a:defRPr/>
          </a:pPr>
          <a:r>
            <a:rPr lang="en-US" sz="3100">
              <a:solidFill>
                <a:schemeClr val="tx1"/>
              </a:solidFill>
            </a:rPr>
            <a:t>Plane (gliding)</a:t>
          </a:r>
          <a:endParaRPr sz="3100"/>
        </a:p>
      </dsp:txBody>
      <dsp:txXfrm rot="0">
        <a:off x="7549604" y="1343862"/>
        <a:ext cx="2593705" cy="1236248"/>
      </dsp:txXfrm>
    </dsp:sp>
    <dsp:sp modelId="{1E8AA313-1350-427A-AC43-CF8957D3875C}">
      <dsp:nvSpPr>
        <dsp:cNvPr id="0" name=""/>
        <dsp:cNvSpPr/>
      </dsp:nvSpPr>
      <dsp:spPr bwMode="auto">
        <a:xfrm rot="0" flipH="0" flipV="0">
          <a:off x="7511142" y="2873467"/>
          <a:ext cx="2670628" cy="1313171"/>
        </a:xfrm>
        <a:prstGeom prst="roundRect">
          <a:avLst>
            <a:gd name="adj" fmla="val 10000"/>
          </a:avLst>
        </a:prstGeom>
        <a:ln/>
      </dsp:spPr>
      <dsp:style>
        <a:lnRef idx="2">
          <a:schemeClr val="lt1"/>
        </a:lnRef>
        <a:fillRef idx="1">
          <a:schemeClr val="accent1"/>
        </a:fillRef>
        <a:effectRef idx="0">
          <a:srgbClr val="000000"/>
        </a:effectRef>
        <a:fontRef idx="minor">
          <a:schemeClr val="lt1"/>
        </a:fontRef>
      </dsp:style>
      <dsp:txBody>
        <a:bodyPr vertOverflow="overflow" horzOverflow="overflow" vert="horz" wrap="square" lIns="78739" tIns="59054" rIns="78739" bIns="59054" numCol="1" spcCol="0" rtlCol="0" fromWordArt="0" anchor="ctr" anchorCtr="0" forceAA="0" upright="0" compatLnSpc="0"/>
        <a:p>
          <a:pPr algn="ctr">
            <a:lnSpc>
              <a:spcPct val="90000"/>
            </a:lnSpc>
            <a:spcAft>
              <a:spcPts val="1301"/>
            </a:spcAft>
            <a:defRPr/>
          </a:pPr>
          <a:r>
            <a:rPr lang="en-US" sz="3100">
              <a:solidFill>
                <a:schemeClr val="tx1"/>
              </a:solidFill>
            </a:rPr>
            <a:t>N/A</a:t>
          </a:r>
          <a:endParaRPr sz="3100"/>
        </a:p>
      </dsp:txBody>
      <dsp:txXfrm rot="0">
        <a:off x="7549604" y="2911929"/>
        <a:ext cx="2593705" cy="1236248"/>
      </dsp:txXfrm>
    </dsp:sp>
  </dsp:spTree>
</dsp:drawing>
</file>

<file path=ppt/diagrams/layout1.xml><?xml version="1.0" encoding="utf-8"?>
<dgm:layoutDef xmlns:dgm="http://schemas.openxmlformats.org/drawingml/2006/diagram" xmlns:a="http://schemas.openxmlformats.org/drawingml/2006/main" xmlns:r="http://schemas.openxmlformats.org/officeDocument/2006/relationships" uniqueId="urn:microsoft.com/office/officeart/2005/8/layout/lProcess2">
  <dgm:title val=""/>
  <dgm:desc val=""/>
  <dgm:catLst>
    <dgm:cat type="list" pri="10000"/>
    <dgm:cat type="relationship" pri="13000"/>
  </dgm:catLst>
  <dgm:sampData>
    <dgm:dataModel>
      <dgm:ptLst>
        <dgm:pt modelId="0" type="doc"/>
        <dgm:pt modelId="1" type="node">
          <dgm:prSet phldr="1"/>
        </dgm:pt>
        <dgm:pt modelId="11" type="node">
          <dgm:prSet phldr="1"/>
        </dgm:pt>
        <dgm:pt modelId="12" type="node">
          <dgm:prSet phldr="1"/>
        </dgm:pt>
        <dgm:pt modelId="2" type="node">
          <dgm:prSet phldr="1"/>
        </dgm:pt>
        <dgm:pt modelId="21" type="node">
          <dgm:prSet phldr="1"/>
        </dgm:pt>
        <dgm:pt modelId="22" type="node">
          <dgm:prSet phldr="1"/>
        </dgm:pt>
        <dgm:pt modelId="3" type="node">
          <dgm:prSet phldr="1"/>
        </dgm:pt>
        <dgm:pt modelId="31" type="node">
          <dgm:prSet phldr="1"/>
        </dgm:pt>
        <dgm:pt modelId="32" type="node">
          <dgm:prSet phldr="1"/>
        </dgm:pt>
      </dgm:ptLst>
      <dgm:cxnLst>
        <dgm:cxn modelId="4" type="parOf" srcId="0" destId="1" srcOrd="0" destOrd="0"/>
        <dgm:cxn modelId="5" type="parOf" srcId="0" destId="2" srcOrd="1" destOrd="0"/>
        <dgm:cxn modelId="13" type="parOf" srcId="1" destId="11" srcOrd="0" destOrd="0"/>
        <dgm:cxn modelId="14" type="parOf" srcId="1" destId="12" srcOrd="0" destOrd="0"/>
        <dgm:cxn modelId="23" type="parOf" srcId="2" destId="21" srcOrd="0" destOrd="0"/>
        <dgm:cxn modelId="24" type="parOf" srcId="2" destId="22" srcOrd="0" destOrd="0"/>
        <dgm:cxn modelId="33" type="parOf" srcId="3" destId="31" srcOrd="0" destOrd="0"/>
        <dgm:cxn modelId="34" type="parOf" srcId="3" destId="32" srcOrd="0" destOrd="0"/>
      </dgm:cxnLst>
      <dgm:bg/>
      <dgm:whole/>
    </dgm:dataModel>
  </dgm:sampData>
  <dgm:styleData useDef="1">
    <dgm:dataModel>
      <dgm:ptLst/>
      <dgm:bg/>
      <dgm:whole/>
    </dgm:dataModel>
  </dgm:styleData>
  <dgm:clrData useDef="1">
    <dgm:dataModel>
      <dgm:ptLst/>
      <dgm:bg/>
      <dgm:whole/>
    </dgm:dataModel>
  </dgm:clrData>
  <dgm:layoutNode name="theList">
    <dgm:shape rot="0.000000" type="none" r:blip="" blipPhldr="0" lkTxEntry="0" zOrderOff="0" hideGeom="0">
      <dgm:adjLst/>
    </dgm:shape>
    <dgm:presOf/>
    <dgm:constrLst>
      <dgm:constr type="w" for="ch" forName="compNode" ptType="all" refPtType="all" refType="w" refFor="self" op="none" fact="1.000000" val="0"/>
      <dgm:constr type="h" for="ch" forName="compNode" ptType="all" refPtType="all" refType="h" refFor="self" op="none" fact="1.000000" val="0"/>
      <dgm:constr type="w" for="ch" forName="aSpace" ptType="all" refPtType="all" refType="w" refFor="self" op="none" fact="0.075000" val="0"/>
      <dgm:constr type="h" for="des" forName="aSpace2" ptType="all" refPtType="all" refType="h" refFor="self" op="none" fact="0.100000" val="0"/>
      <dgm:constr type="primFontSz" for="des" forName="textNode" ptType="all" refPtType="all" refType="none" refFor="self" op="equ" fact="1.000000" val="0"/>
      <dgm:constr type="primFontSz" for="des" forName="childNode" ptType="all" refPtType="all" refType="none" refFor="self" op="equ" fact="1.000000" val="0"/>
    </dgm:constrLst>
    <dgm:ruleLst/>
    <dgm:varLst>
      <dgm:dir val="norm"/>
      <dgm:animLvl val="lvl"/>
      <dgm:resizeHandles val="exact"/>
    </dgm:varLst>
    <dgm:choose name="Name0">
      <dgm:if name="Name1" func="var" arg="dir" op="equ" val="norm">
        <dgm:alg type="lin"/>
      </dgm:if>
      <dgm:else name="Name2">
        <dgm:alg type="lin">
          <dgm:param type="linDir" val="fromR"/>
        </dgm:alg>
      </dgm:else>
    </dgm:choose>
    <dgm:forEach name="aNodeForEach" axis="ch" ptType="node">
      <dgm:layoutNode name="compNode">
        <dgm:alg type="composite"/>
        <dgm:shape rot="0.000000" type="none" r:blip="" blipPhldr="0" lkTxEntry="0" zOrderOff="0" hideGeom="0">
          <dgm:adjLst/>
        </dgm:shape>
        <dgm:presOf/>
        <dgm:constrLst>
          <dgm:constr type="w" for="ch" forName="aNode" ptType="all" refPtType="all" refType="w" refFor="self" op="none" fact="1.000000" val="0"/>
          <dgm:constr type="h" for="ch" forName="aNode" ptType="all" refPtType="all" refType="h" refFor="self" op="none" fact="1.000000" val="0"/>
          <dgm:constr type="w" for="ch" forName="textNode" ptType="all" refPtType="all" refType="w" refFor="self" op="none" fact="1.000000" val="0"/>
          <dgm:constr type="h" for="ch" forName="textNode" ptType="all" refPtType="all" refType="h" refFor="self" op="none" fact="0.300000" val="0"/>
          <dgm:constr type="ctrX" for="ch" forName="textNode" ptType="all" refPtType="all" refType="w" refFor="self" op="none" fact="0.500000" val="0"/>
          <dgm:constr type="w" for="ch" forName="compChildNode" ptType="all" refPtType="all" refType="w" refFor="self" op="none" fact="0.800000" val="0"/>
          <dgm:constr type="h" for="ch" forName="compChildNode" ptType="all" refPtType="all" refType="h" refFor="self" op="none" fact="0.650000" val="0"/>
          <dgm:constr type="t" for="ch" forName="compChildNode" ptType="all" refPtType="all" refType="h" refFor="self" op="none" fact="0.300000" val="0"/>
          <dgm:constr type="ctrX" for="ch" forName="compChildNode" ptType="all" refPtType="all" refType="w" refFor="self" op="none" fact="0.500000" val="0"/>
        </dgm:constrLst>
        <dgm:ruleLst/>
        <dgm:layoutNode name="aNode" styleLbl="bgShp">
          <dgm:alg type="sp"/>
          <dgm:shape rot="0.000000" type="roundRect" r:blip="" blipPhldr="0" lkTxEntry="0" zOrderOff="0" hideGeom="0">
            <dgm:adjLst>
              <dgm:adj idx="1" val="0.100000"/>
            </dgm:adjLst>
          </dgm:shape>
          <dgm:presOf axis="self"/>
          <dgm:constrLst/>
          <dgm:ruleLst/>
        </dgm:layoutNode>
        <dgm:layoutNode name="textNode" styleLbl="bgShp">
          <dgm:alg type="tx"/>
          <dgm:shape rot="0.000000" type="rect" r:blip="" blipPhldr="0" lkTxEntry="0" zOrderOff="0" hideGeom="1">
            <dgm:adjLst>
              <dgm:adj idx="1" val="0.100000"/>
            </dgm:adjLst>
          </dgm:shape>
          <dgm:presOf axis="self"/>
          <dgm:constrLst>
            <dgm:constr type="primFontSz" for="self" ptType="all" refPtType="all" refType="none" refFor="self" op="none" fact="1.000000" val="65"/>
            <dgm:constr type="lMarg" for="self" ptType="all" refPtType="all" refType="primFontSz" refFor="self" op="none" fact="0.300000" val="0"/>
            <dgm:constr type="rMarg" for="self" ptType="all" refPtType="all" refType="primFontSz" refFor="self" op="none" fact="0.300000" val="0"/>
            <dgm:constr type="tMarg" for="self" ptType="all" refPtType="all" refType="primFontSz" refFor="self" op="none" fact="0.300000" val="0"/>
            <dgm:constr type="bMarg" for="self" ptType="all" refPtType="all" refType="primFontSz" refFor="self" op="none" fact="0.300000" val="0"/>
          </dgm:constrLst>
          <dgm:ruleLst>
            <dgm:rule type="primFontSz" for="self" ptType="all" val="5" fact="NaN" max="NaN"/>
          </dgm:ruleLst>
        </dgm:layoutNode>
        <dgm:layoutNode name="compChildNode">
          <dgm:alg type="composite"/>
          <dgm:shape rot="0.000000" type="none" r:blip="" blipPhldr="0" lkTxEntry="0" zOrderOff="0" hideGeom="0">
            <dgm:adjLst/>
          </dgm:shape>
          <dgm:presOf/>
          <dgm:constrLst>
            <dgm:constr type="w" for="des" forName="childNode" ptType="all" refPtType="all" refType="w" refFor="self" op="none" fact="1.000000" val="0"/>
            <dgm:constr type="h" for="des" forName="childNode" ptType="all" refPtType="all" refType="h" refFor="self" op="none" fact="1.000000" val="0"/>
          </dgm:constrLst>
          <dgm:ruleLst/>
          <dgm:layoutNode name="theInnerList">
            <dgm:alg type="lin">
              <dgm:param type="linDir" val="fromT"/>
            </dgm:alg>
            <dgm:shape rot="0.000000" type="none" r:blip="" blipPhldr="0" lkTxEntry="0" zOrderOff="0" hideGeom="0">
              <dgm:adjLst/>
            </dgm:shape>
            <dgm:presOf/>
            <dgm:constrLst/>
            <dgm:ruleLst/>
            <dgm:forEach name="childNodeForEach" axis="ch" ptType="node">
              <dgm:layoutNode name="childNode" styleLbl="node1">
                <dgm:alg type="tx"/>
                <dgm:shape rot="0.000000" type="roundRect" r:blip="" blipPhldr="0" lkTxEntry="0" zOrderOff="0" hideGeom="0">
                  <dgm:adjLst>
                    <dgm:adj idx="1" val="0.100000"/>
                  </dgm:adjLst>
                </dgm:shape>
                <dgm:presOf axis="desOrSelf" ptType="node"/>
                <dgm:constrLst>
                  <dgm:constr type="primFontSz" for="self" ptType="all" refPtType="all" refType="none" refFor="self" op="none" fact="1.000000" val="65"/>
                  <dgm:constr type="tMarg" for="self" ptType="all" refPtType="all" refType="primFontSz" refFor="self" op="none" fact="0.150000" val="0"/>
                  <dgm:constr type="bMarg" for="self" ptType="all" refPtType="all" refType="primFontSz" refFor="self" op="none" fact="0.150000" val="0"/>
                  <dgm:constr type="lMarg" for="self" ptType="all" refPtType="all" refType="primFontSz" refFor="self" op="none" fact="0.200000" val="0"/>
                  <dgm:constr type="rMarg" for="self" ptType="all" refPtType="all" refType="primFontSz" refFor="self" op="none" fact="0.200000" val="0"/>
                </dgm:constrLst>
                <dgm:ruleLst>
                  <dgm:rule type="primFontSz" for="self" ptType="all" val="5" fact="NaN" max="NaN"/>
                </dgm:ruleLst>
                <dgm:varLst>
                  <dgm:bulletEnabled val="1"/>
                </dgm:varLst>
              </dgm:layoutNode>
              <dgm:choose name="Name3">
                <dgm:if name="Name4" axis="self" ptType="node" func="revPos" arg="none" op="equ" val="1"/>
                <dgm:else name="Name5">
                  <dgm:layoutNode name="aSpace2">
                    <dgm:alg type="sp"/>
                    <dgm:shape rot="0.000000" type="none" r:blip="" blipPhldr="0" lkTxEntry="0" zOrderOff="0" hideGeom="0">
                      <dgm:adjLst/>
                    </dgm:shape>
                    <dgm:presOf/>
                    <dgm:constrLst/>
                    <dgm:ruleLst/>
                  </dgm:layoutNode>
                </dgm:else>
              </dgm:choose>
            </dgm:forEach>
          </dgm:layoutNode>
        </dgm:layoutNode>
      </dgm:layoutNode>
      <dgm:choose name="Name6">
        <dgm:if name="Name7" axis="self" ptType="node" func="revPos" arg="none" op="equ" val="1"/>
        <dgm:else name="Name8">
          <dgm:layoutNode name="aSpace">
            <dgm:alg type="sp"/>
            <dgm:shape rot="0.000000" type="none" r:blip="" blipPhldr="0" lkTxEntry="0" zOrderOff="0" hideGeom="0">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alignAccFollowNode1">
    <dgm:scene3d>
      <a:camera prst="orthographicFront"/>
      <a:lightRig rig="threePt" dir="t"/>
    </dgm:scene3d>
    <dgm:sp3d/>
    <dgm:style>
      <a:lnRef idx="2">
        <a:srgbClr val="000000"/>
      </a:lnRef>
      <a:fillRef idx="1">
        <a:srgbClr val="000000"/>
      </a:fillRef>
      <a:effectRef idx="0">
        <a:srgbClr val="000000"/>
      </a:effectRef>
      <a:fontRef idx="minor"/>
    </dgm:style>
  </dgm:styleLbl>
  <dgm:styleLbl name="alignImgPlace1">
    <dgm:scene3d>
      <a:camera prst="orthographicFront"/>
      <a:lightRig rig="threePt" dir="t"/>
    </dgm:scene3d>
    <dgm:sp3d/>
    <dgm:style>
      <a:lnRef idx="2">
        <a:srgbClr val="000000"/>
      </a:lnRef>
      <a:fillRef idx="1">
        <a:srgbClr val="000000"/>
      </a:fillRef>
      <a:effectRef idx="0">
        <a:srgbClr val="000000"/>
      </a:effectRef>
      <a:fontRef idx="minor"/>
    </dgm:style>
  </dgm:styleLbl>
  <dgm:styleLbl name="alignNode1">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asst0">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asst1">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asst2">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asst3">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asst4">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bg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bgAccFollowNode1">
    <dgm:scene3d>
      <a:camera prst="orthographicFront"/>
      <a:lightRig rig="threePt" dir="t"/>
    </dgm:scene3d>
    <dgm:sp3d/>
    <dgm:style>
      <a:lnRef idx="2">
        <a:srgbClr val="000000"/>
      </a:lnRef>
      <a:fillRef idx="1">
        <a:srgbClr val="000000"/>
      </a:fillRef>
      <a:effectRef idx="0">
        <a:srgbClr val="000000"/>
      </a:effectRef>
      <a:fontRef idx="minor"/>
    </dgm:style>
  </dgm:styleLbl>
  <dgm:styleLbl name="bgImgPlace1">
    <dgm:scene3d>
      <a:camera prst="orthographicFront"/>
      <a:lightRig rig="threePt" dir="t"/>
    </dgm:scene3d>
    <dgm:sp3d/>
    <dgm:style>
      <a:lnRef idx="2">
        <a:srgbClr val="000000"/>
      </a:lnRef>
      <a:fillRef idx="1">
        <a:srgbClr val="000000"/>
      </a:fillRef>
      <a:effectRef idx="0">
        <a:srgbClr val="000000"/>
      </a:effectRef>
      <a:fontRef idx="minor"/>
    </dgm:style>
  </dgm:styleLbl>
  <dgm:styleLbl name="bgShp">
    <dgm:scene3d>
      <a:camera prst="orthographicFront"/>
      <a:lightRig rig="threePt" dir="t"/>
    </dgm:scene3d>
    <dgm:sp3d/>
    <dgm:style>
      <a:lnRef idx="0">
        <a:srgbClr val="000000"/>
      </a:lnRef>
      <a:fillRef idx="1">
        <a:srgbClr val="000000"/>
      </a:fillRef>
      <a:effectRef idx="0">
        <a:srgbClr val="000000"/>
      </a:effectRef>
      <a:fontRef idx="minor"/>
    </dgm:style>
  </dgm:styleLbl>
  <dgm:styleLbl name="bgSibTrans2D1">
    <dgm:scene3d>
      <a:camera prst="orthographicFront"/>
      <a:lightRig rig="threePt" dir="t"/>
    </dgm:scene3d>
    <dgm:sp3d/>
    <dgm:style>
      <a:lnRef idx="0">
        <a:srgbClr val="000000"/>
      </a:lnRef>
      <a:fillRef idx="1">
        <a:srgbClr val="000000"/>
      </a:fillRef>
      <a:effectRef idx="0">
        <a:srgbClr val="000000"/>
      </a:effectRef>
      <a:fontRef idx="minor">
        <a:schemeClr val="lt1"/>
      </a:fontRef>
    </dgm:style>
  </dgm:styleLbl>
  <dgm:styleLbl name="callout">
    <dgm:scene3d>
      <a:camera prst="orthographicFront"/>
      <a:lightRig rig="threePt" dir="t"/>
    </dgm:scene3d>
    <dgm:sp3d/>
    <dgm:style>
      <a:lnRef idx="2">
        <a:srgbClr val="000000"/>
      </a:lnRef>
      <a:fillRef idx="1">
        <a:srgbClr val="000000"/>
      </a:fillRef>
      <a:effectRef idx="0">
        <a:srgbClr val="000000"/>
      </a:effectRef>
      <a:fontRef idx="minor"/>
    </dgm:style>
  </dgm:styleLbl>
  <dgm:styleLbl name="conFg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dkBgShp">
    <dgm:scene3d>
      <a:camera prst="orthographicFront"/>
      <a:lightRig rig="threePt" dir="t"/>
    </dgm:scene3d>
    <dgm:sp3d/>
    <dgm:style>
      <a:lnRef idx="0">
        <a:srgbClr val="000000"/>
      </a:lnRef>
      <a:fillRef idx="1">
        <a:srgbClr val="000000"/>
      </a:fillRef>
      <a:effectRef idx="0">
        <a:srgbClr val="000000"/>
      </a:effectRef>
      <a:fontRef idx="minor"/>
    </dgm:style>
  </dgm:styleLbl>
  <dgm:styleLbl name="fgAcc0">
    <dgm:scene3d>
      <a:camera prst="orthographicFront"/>
      <a:lightRig rig="threePt" dir="t"/>
    </dgm:scene3d>
    <dgm:sp3d/>
    <dgm:style>
      <a:lnRef idx="2">
        <a:srgbClr val="000000"/>
      </a:lnRef>
      <a:fillRef idx="1">
        <a:srgbClr val="000000"/>
      </a:fillRef>
      <a:effectRef idx="0">
        <a:srgbClr val="000000"/>
      </a:effectRef>
      <a:fontRef idx="minor"/>
    </dgm:style>
  </dgm:styleLbl>
  <dgm:styleLbl name="fg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fgAcc2">
    <dgm:scene3d>
      <a:camera prst="orthographicFront"/>
      <a:lightRig rig="threePt" dir="t"/>
    </dgm:scene3d>
    <dgm:sp3d/>
    <dgm:style>
      <a:lnRef idx="2">
        <a:srgbClr val="000000"/>
      </a:lnRef>
      <a:fillRef idx="1">
        <a:srgbClr val="000000"/>
      </a:fillRef>
      <a:effectRef idx="0">
        <a:srgbClr val="000000"/>
      </a:effectRef>
      <a:fontRef idx="minor"/>
    </dgm:style>
  </dgm:styleLbl>
  <dgm:styleLbl name="fgAcc3">
    <dgm:scene3d>
      <a:camera prst="orthographicFront"/>
      <a:lightRig rig="threePt" dir="t"/>
    </dgm:scene3d>
    <dgm:sp3d/>
    <dgm:style>
      <a:lnRef idx="2">
        <a:srgbClr val="000000"/>
      </a:lnRef>
      <a:fillRef idx="1">
        <a:srgbClr val="000000"/>
      </a:fillRef>
      <a:effectRef idx="0">
        <a:srgbClr val="000000"/>
      </a:effectRef>
      <a:fontRef idx="minor"/>
    </dgm:style>
  </dgm:styleLbl>
  <dgm:styleLbl name="fgAcc4">
    <dgm:scene3d>
      <a:camera prst="orthographicFront"/>
      <a:lightRig rig="threePt" dir="t"/>
    </dgm:scene3d>
    <dgm:sp3d/>
    <dgm:style>
      <a:lnRef idx="2">
        <a:srgbClr val="000000"/>
      </a:lnRef>
      <a:fillRef idx="1">
        <a:srgbClr val="000000"/>
      </a:fillRef>
      <a:effectRef idx="0">
        <a:srgbClr val="000000"/>
      </a:effectRef>
      <a:fontRef idx="minor"/>
    </dgm:style>
  </dgm:styleLbl>
  <dgm:styleLbl name="fgAccFollowNode1">
    <dgm:scene3d>
      <a:camera prst="orthographicFront"/>
      <a:lightRig rig="threePt" dir="t"/>
    </dgm:scene3d>
    <dgm:sp3d/>
    <dgm:style>
      <a:lnRef idx="2">
        <a:srgbClr val="000000"/>
      </a:lnRef>
      <a:fillRef idx="1">
        <a:srgbClr val="000000"/>
      </a:fillRef>
      <a:effectRef idx="0">
        <a:srgbClr val="000000"/>
      </a:effectRef>
      <a:fontRef idx="minor"/>
    </dgm:style>
  </dgm:styleLbl>
  <dgm:styleLbl name="fgImgPlace1">
    <dgm:scene3d>
      <a:camera prst="orthographicFront"/>
      <a:lightRig rig="threePt" dir="t"/>
    </dgm:scene3d>
    <dgm:sp3d/>
    <dgm:style>
      <a:lnRef idx="2">
        <a:srgbClr val="000000"/>
      </a:lnRef>
      <a:fillRef idx="1">
        <a:srgbClr val="000000"/>
      </a:fillRef>
      <a:effectRef idx="0">
        <a:srgbClr val="000000"/>
      </a:effectRef>
      <a:fontRef idx="minor"/>
    </dgm:style>
  </dgm:styleLbl>
  <dgm:styleLbl name="fgShp">
    <dgm:scene3d>
      <a:camera prst="orthographicFront"/>
      <a:lightRig rig="threePt" dir="t"/>
    </dgm:scene3d>
    <dgm:sp3d/>
    <dgm:style>
      <a:lnRef idx="2">
        <a:srgbClr val="000000"/>
      </a:lnRef>
      <a:fillRef idx="1">
        <a:srgbClr val="000000"/>
      </a:fillRef>
      <a:effectRef idx="0">
        <a:srgbClr val="000000"/>
      </a:effectRef>
      <a:fontRef idx="minor"/>
    </dgm:style>
  </dgm:styleLbl>
  <dgm:styleLbl name="fgSibTrans2D1">
    <dgm:scene3d>
      <a:camera prst="orthographicFront"/>
      <a:lightRig rig="threePt" dir="t"/>
    </dgm:scene3d>
    <dgm:sp3d/>
    <dgm:style>
      <a:lnRef idx="0">
        <a:srgbClr val="000000"/>
      </a:lnRef>
      <a:fillRef idx="1">
        <a:srgbClr val="000000"/>
      </a:fillRef>
      <a:effectRef idx="0">
        <a:srgbClr val="000000"/>
      </a:effectRef>
      <a:fontRef idx="minor">
        <a:schemeClr val="lt1"/>
      </a:fontRef>
    </dgm:style>
  </dgm:styleLbl>
  <dgm:styleLbl name="lnNode1">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node0">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node1">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node2">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node3">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node4">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parChTrans1D1">
    <dgm:scene3d>
      <a:camera prst="orthographicFront"/>
      <a:lightRig rig="threePt" dir="t"/>
    </dgm:scene3d>
    <dgm:sp3d/>
    <dgm:style>
      <a:lnRef idx="2">
        <a:srgbClr val="000000"/>
      </a:lnRef>
      <a:fillRef idx="0">
        <a:srgbClr val="000000"/>
      </a:fillRef>
      <a:effectRef idx="0">
        <a:srgbClr val="000000"/>
      </a:effectRef>
      <a:fontRef idx="minor"/>
    </dgm:style>
  </dgm:styleLbl>
  <dgm:styleLbl name="parChTrans1D2">
    <dgm:scene3d>
      <a:camera prst="orthographicFront"/>
      <a:lightRig rig="threePt" dir="t"/>
    </dgm:scene3d>
    <dgm:sp3d/>
    <dgm:style>
      <a:lnRef idx="2">
        <a:srgbClr val="000000"/>
      </a:lnRef>
      <a:fillRef idx="0">
        <a:srgbClr val="000000"/>
      </a:fillRef>
      <a:effectRef idx="0">
        <a:srgbClr val="000000"/>
      </a:effectRef>
      <a:fontRef idx="minor"/>
    </dgm:style>
  </dgm:styleLbl>
  <dgm:styleLbl name="parChTrans1D3">
    <dgm:scene3d>
      <a:camera prst="orthographicFront"/>
      <a:lightRig rig="threePt" dir="t"/>
    </dgm:scene3d>
    <dgm:sp3d/>
    <dgm:style>
      <a:lnRef idx="2">
        <a:srgbClr val="000000"/>
      </a:lnRef>
      <a:fillRef idx="0">
        <a:srgbClr val="000000"/>
      </a:fillRef>
      <a:effectRef idx="0">
        <a:srgbClr val="000000"/>
      </a:effectRef>
      <a:fontRef idx="minor"/>
    </dgm:style>
  </dgm:styleLbl>
  <dgm:styleLbl name="parChTrans1D4">
    <dgm:scene3d>
      <a:camera prst="orthographicFront"/>
      <a:lightRig rig="threePt" dir="t"/>
    </dgm:scene3d>
    <dgm:sp3d/>
    <dgm:style>
      <a:lnRef idx="2">
        <a:srgbClr val="000000"/>
      </a:lnRef>
      <a:fillRef idx="0">
        <a:srgbClr val="000000"/>
      </a:fillRef>
      <a:effectRef idx="0">
        <a:srgbClr val="000000"/>
      </a:effectRef>
      <a:fontRef idx="minor"/>
    </dgm:style>
  </dgm:styleLbl>
  <dgm:styleLbl name="parChTrans2D1">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parChTrans2D2">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parChTrans2D3">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parChTrans2D4">
    <dgm:scene3d>
      <a:camera prst="orthographicFront"/>
      <a:lightRig rig="threePt" dir="t"/>
    </dgm:scene3d>
    <dgm:sp3d/>
    <dgm:style>
      <a:lnRef idx="2">
        <a:srgbClr val="000000"/>
      </a:lnRef>
      <a:fillRef idx="1">
        <a:srgbClr val="000000"/>
      </a:fillRef>
      <a:effectRef idx="0">
        <a:srgbClr val="000000"/>
      </a:effectRef>
      <a:fontRef idx="minor">
        <a:schemeClr val="lt1"/>
      </a:fontRef>
    </dgm:style>
  </dgm:styleLbl>
  <dgm:styleLbl name="revTx">
    <dgm:scene3d>
      <a:camera prst="orthographicFront"/>
      <a:lightRig rig="threePt" dir="t"/>
    </dgm:scene3d>
    <dgm:sp3d/>
    <dgm:style>
      <a:lnRef idx="0">
        <a:srgbClr val="000000"/>
      </a:lnRef>
      <a:fillRef idx="0">
        <a:srgbClr val="000000"/>
      </a:fillRef>
      <a:effectRef idx="0">
        <a:srgbClr val="000000"/>
      </a:effectRef>
      <a:fontRef idx="minor"/>
    </dgm:style>
  </dgm:styleLbl>
  <dgm:styleLbl name="sibTrans1D1">
    <dgm:scene3d>
      <a:camera prst="orthographicFront"/>
      <a:lightRig rig="threePt" dir="t"/>
    </dgm:scene3d>
    <dgm:sp3d/>
    <dgm:style>
      <a:lnRef idx="1">
        <a:srgbClr val="000000"/>
      </a:lnRef>
      <a:fillRef idx="0">
        <a:srgbClr val="000000"/>
      </a:fillRef>
      <a:effectRef idx="0">
        <a:srgbClr val="000000"/>
      </a:effectRef>
      <a:fontRef idx="minor"/>
    </dgm:style>
  </dgm:styleLbl>
  <dgm:styleLbl name="sibTrans2D1">
    <dgm:scene3d>
      <a:camera prst="orthographicFront"/>
      <a:lightRig rig="threePt" dir="t"/>
    </dgm:scene3d>
    <dgm:sp3d/>
    <dgm:style>
      <a:lnRef idx="0">
        <a:srgbClr val="000000"/>
      </a:lnRef>
      <a:fillRef idx="1">
        <a:srgbClr val="000000"/>
      </a:fillRef>
      <a:effectRef idx="0">
        <a:srgbClr val="000000"/>
      </a:effectRef>
      <a:fontRef idx="minor">
        <a:schemeClr val="lt1"/>
      </a:fontRef>
    </dgm:style>
  </dgm:styleLbl>
  <dgm:styleLbl name="solidAlign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solidBg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solidFgAcc1">
    <dgm:scene3d>
      <a:camera prst="orthographicFront"/>
      <a:lightRig rig="threePt" dir="t"/>
    </dgm:scene3d>
    <dgm:sp3d/>
    <dgm:style>
      <a:lnRef idx="2">
        <a:srgbClr val="000000"/>
      </a:lnRef>
      <a:fillRef idx="1">
        <a:srgbClr val="000000"/>
      </a:fillRef>
      <a:effectRef idx="0">
        <a:srgbClr val="000000"/>
      </a:effectRef>
      <a:fontRef idx="minor"/>
    </dgm:style>
  </dgm:styleLbl>
  <dgm:styleLbl name="trAlignAcc1">
    <dgm:scene3d>
      <a:camera prst="orthographicFront"/>
      <a:lightRig rig="threePt" dir="t"/>
    </dgm:scene3d>
    <dgm:sp3d/>
    <dgm:style>
      <a:lnRef idx="1">
        <a:srgbClr val="000000"/>
      </a:lnRef>
      <a:fillRef idx="1">
        <a:srgbClr val="000000"/>
      </a:fillRef>
      <a:effectRef idx="0">
        <a:srgbClr val="000000"/>
      </a:effectRef>
      <a:fontRef idx="minor"/>
    </dgm:style>
  </dgm:styleLbl>
  <dgm:styleLbl name="trBgShp">
    <dgm:scene3d>
      <a:camera prst="orthographicFront"/>
      <a:lightRig rig="threePt" dir="t"/>
    </dgm:scene3d>
    <dgm:sp3d/>
    <dgm:style>
      <a:lnRef idx="0">
        <a:srgbClr val="000000"/>
      </a:lnRef>
      <a:fillRef idx="1">
        <a:srgbClr val="000000"/>
      </a:fillRef>
      <a:effectRef idx="0">
        <a:srgbClr val="000000"/>
      </a:effectRef>
      <a:fontRef idx="minor"/>
    </dgm:style>
  </dgm:styleLbl>
  <dgm:styleLbl name="vennNode1">
    <dgm:scene3d>
      <a:camera prst="orthographicFront"/>
      <a:lightRig rig="threePt" dir="t"/>
    </dgm:scene3d>
    <dgm:sp3d/>
    <dgm:style>
      <a:lnRef idx="2">
        <a:srgbClr val="000000"/>
      </a:lnRef>
      <a:fillRef idx="1">
        <a:srgbClr val="000000"/>
      </a:fillRef>
      <a:effectRef idx="0">
        <a:srgbClr val="000000"/>
      </a:effectRef>
      <a:fontRef idx="minor">
        <a:schemeClr val="tx1"/>
      </a:fontRef>
    </dgm:style>
  </dgm:styleLbl>
</dgm:styleDef>
</file>

<file path=ppt/notesMasters/_rels/notesMaster1.xml.rels><?xml version="1.0" encoding="UTF-8" standalone="yes"?><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bwMode="auto">
        <a:xfrm>
          <a:off x="0" y="0"/>
          <a:ext cx="0" cy="0"/>
          <a:chOff x="0" y="0"/>
          <a:chExt cx="0" cy="0"/>
        </a:xfrm>
      </p:grpSpPr>
      <p:sp>
        <p:nvSpPr>
          <p:cNvPr id="2" name="Header Placeholder 1"/>
          <p:cNvSpPr>
            <a:spLocks noGrp="1"/>
          </p:cNvSpPr>
          <p:nvPr>
            <p:ph type="hdr" sz="quarter"/>
          </p:nvPr>
        </p:nvSpPr>
        <p:spPr bwMode="auto">
          <a:xfrm>
            <a:off x="0" y="0"/>
            <a:ext cx="3043343" cy="465454"/>
          </a:xfrm>
          <a:prstGeom prst="rect">
            <a:avLst/>
          </a:prstGeom>
        </p:spPr>
        <p:txBody>
          <a:bodyPr vert="horz" lIns="93324" tIns="46662" rIns="93324" bIns="46662" rtlCol="0"/>
          <a:lstStyle>
            <a:lvl1pPr algn="l">
              <a:defRPr sz="1200"/>
            </a:lvl1pPr>
          </a:lstStyle>
          <a:p>
            <a:pPr>
              <a:defRPr/>
            </a:pPr>
            <a:endParaRPr lang="en-US"/>
          </a:p>
        </p:txBody>
      </p:sp>
      <p:sp>
        <p:nvSpPr>
          <p:cNvPr id="3" name="Date Placeholder 2"/>
          <p:cNvSpPr>
            <a:spLocks noGrp="1"/>
          </p:cNvSpPr>
          <p:nvPr>
            <p:ph type="dt" idx="1"/>
          </p:nvPr>
        </p:nvSpPr>
        <p:spPr bwMode="auto">
          <a:xfrm>
            <a:off x="3978132" y="0"/>
            <a:ext cx="3043343" cy="465454"/>
          </a:xfrm>
          <a:prstGeom prst="rect">
            <a:avLst/>
          </a:prstGeom>
        </p:spPr>
        <p:txBody>
          <a:bodyPr vert="horz" lIns="93324" tIns="46662" rIns="93324" bIns="46662" rtlCol="0"/>
          <a:lstStyle>
            <a:lvl1pPr algn="r">
              <a:defRPr sz="1200"/>
            </a:lvl1pPr>
          </a:lstStyle>
          <a:p>
            <a:pPr>
              <a:defRPr/>
            </a:pPr>
            <a:fld id="{A6E1133A-33E6-41DE-9EDC-2B4E7ACFB7D2}" type="datetimeFigureOut">
              <a:rPr lang="en-US"/>
              <a:t>2/4/2025</a:t>
            </a:fld>
            <a:endParaRPr lang="en-US"/>
          </a:p>
        </p:txBody>
      </p:sp>
      <p:sp>
        <p:nvSpPr>
          <p:cNvPr id="4" name="Slide Image Placeholder 3"/>
          <p:cNvSpPr>
            <a:spLocks noChangeAspect="1" noGrp="1" noRot="1"/>
          </p:cNvSpPr>
          <p:nvPr>
            <p:ph type="sldImg" idx="2"/>
          </p:nvPr>
        </p:nvSpPr>
        <p:spPr bwMode="auto">
          <a:xfrm>
            <a:off x="409575" y="698500"/>
            <a:ext cx="6203950" cy="3490913"/>
          </a:xfrm>
          <a:prstGeom prst="rect">
            <a:avLst/>
          </a:prstGeom>
          <a:noFill/>
          <a:ln w="12700">
            <a:solidFill>
              <a:prstClr val="black"/>
            </a:solidFill>
          </a:ln>
        </p:spPr>
        <p:txBody>
          <a:bodyPr vert="horz" lIns="93324" tIns="46662" rIns="93324" bIns="46662" rtlCol="0" anchor="ctr"/>
          <a:lstStyle/>
          <a:p>
            <a:pPr>
              <a:defRPr/>
            </a:pPr>
            <a:endParaRPr lang="en-US"/>
          </a:p>
        </p:txBody>
      </p:sp>
      <p:sp>
        <p:nvSpPr>
          <p:cNvPr id="5" name="Notes Placeholder 4"/>
          <p:cNvSpPr>
            <a:spLocks noGrp="1"/>
          </p:cNvSpPr>
          <p:nvPr>
            <p:ph type="body" sz="quarter" idx="3"/>
          </p:nvPr>
        </p:nvSpPr>
        <p:spPr bwMode="auto">
          <a:xfrm>
            <a:off x="702310" y="4421823"/>
            <a:ext cx="5618480" cy="4189095"/>
          </a:xfrm>
          <a:prstGeom prst="rect">
            <a:avLst/>
          </a:prstGeom>
        </p:spPr>
        <p:txBody>
          <a:bodyPr vert="horz" lIns="93324" tIns="46662" rIns="93324" bIns="46662"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6" name="Footer Placeholder 5"/>
          <p:cNvSpPr>
            <a:spLocks noGrp="1"/>
          </p:cNvSpPr>
          <p:nvPr>
            <p:ph type="ftr" sz="quarter" idx="4"/>
          </p:nvPr>
        </p:nvSpPr>
        <p:spPr bwMode="auto">
          <a:xfrm>
            <a:off x="0" y="8842029"/>
            <a:ext cx="3043343" cy="465454"/>
          </a:xfrm>
          <a:prstGeom prst="rect">
            <a:avLst/>
          </a:prstGeom>
        </p:spPr>
        <p:txBody>
          <a:bodyPr vert="horz" lIns="93324" tIns="46662" rIns="93324" bIns="46662" rtlCol="0" anchor="b"/>
          <a:lstStyle>
            <a:lvl1pPr algn="l">
              <a:defRPr sz="1200"/>
            </a:lvl1pPr>
          </a:lstStyle>
          <a:p>
            <a:pPr>
              <a:defRPr/>
            </a:pPr>
            <a:endParaRPr lang="en-US"/>
          </a:p>
        </p:txBody>
      </p:sp>
      <p:sp>
        <p:nvSpPr>
          <p:cNvPr id="7" name="Slide Number Placeholder 6"/>
          <p:cNvSpPr>
            <a:spLocks noGrp="1"/>
          </p:cNvSpPr>
          <p:nvPr>
            <p:ph type="sldNum" sz="quarter" idx="5"/>
          </p:nvPr>
        </p:nvSpPr>
        <p:spPr bwMode="auto">
          <a:xfrm>
            <a:off x="3978132" y="8842029"/>
            <a:ext cx="3043343" cy="465454"/>
          </a:xfrm>
          <a:prstGeom prst="rect">
            <a:avLst/>
          </a:prstGeom>
        </p:spPr>
        <p:txBody>
          <a:bodyPr vert="horz" lIns="93324" tIns="46662" rIns="93324" bIns="46662" rtlCol="0" anchor="b"/>
          <a:lstStyle>
            <a:lvl1pPr algn="r">
              <a:defRPr sz="1200"/>
            </a:lvl1pPr>
          </a:lstStyle>
          <a:p>
            <a:pPr>
              <a:defRPr/>
            </a:pPr>
            <a:fld id="{3F1AA2EC-018E-495A-975D-CC074962699C}" type="slidenum">
              <a:rPr lang="en-US"/>
              <a:t>‹#›</a:t>
            </a:fld>
            <a:endParaRPr lang="en-US"/>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CA"/>
          </a:p>
        </p:txBody>
      </p:sp>
      <p:sp>
        <p:nvSpPr>
          <p:cNvPr id="4" name="Slide Number Placeholder 3"/>
          <p:cNvSpPr>
            <a:spLocks noGrp="1"/>
          </p:cNvSpPr>
          <p:nvPr>
            <p:ph type="sldNum" sz="quarter" idx="10"/>
          </p:nvPr>
        </p:nvSpPr>
        <p:spPr bwMode="auto"/>
        <p:txBody>
          <a:bodyPr/>
          <a:lstStyle/>
          <a:p>
            <a:pPr>
              <a:defRPr/>
            </a:pPr>
            <a:fld id="{3F1AA2EC-018E-495A-975D-CC074962699C}" type="slidenum">
              <a:rPr lang="en-US"/>
              <a:t>1</a:t>
            </a:fld>
            <a:endParaRPr lang="en-US"/>
          </a:p>
        </p:txBody>
      </p:sp>
    </p:spTree>
  </p:cSld>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2</a:t>
            </a:fld>
            <a:endParaRPr lang="en-US"/>
          </a:p>
        </p:txBody>
      </p:sp>
    </p:spTree>
  </p:cSld>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buFont typeface="Arial"/>
              <a:buChar char="•"/>
              <a:defRPr/>
            </a:pP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3</a:t>
            </a:fld>
            <a:endParaRPr lang="en-US"/>
          </a:p>
        </p:txBody>
      </p:sp>
    </p:spTree>
  </p:cSld>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defRPr/>
            </a:pPr>
            <a:r>
              <a:rPr lang="en-US"/>
              <a:t>Largest and strongest because</a:t>
            </a:r>
            <a:r>
              <a:rPr lang="en-US"/>
              <a:t> load of the body increases toward the inferior end of the column</a:t>
            </a: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4</a:t>
            </a:fld>
            <a:endParaRPr lang="en-US"/>
          </a:p>
        </p:txBody>
      </p:sp>
    </p:spTree>
  </p:cSld>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5</a:t>
            </a:fld>
            <a:endParaRPr lang="en-US"/>
          </a:p>
        </p:txBody>
      </p:sp>
    </p:spTree>
  </p:cSld>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defRPr/>
            </a:pPr>
            <a:r>
              <a:rPr lang="en-US"/>
              <a:t>Palpable lower tip of each lumbar spinous process lies at the level of the intervertebral disk space inferior to each</a:t>
            </a:r>
            <a:r>
              <a:rPr lang="en-US"/>
              <a:t> vertebral body</a:t>
            </a: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6</a:t>
            </a:fld>
            <a:endParaRPr lang="en-US"/>
          </a:p>
        </p:txBody>
      </p:sp>
    </p:spTree>
  </p:cSld>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a:defRPr/>
            </a:pPr>
            <a:r>
              <a:rPr lang="en-US"/>
              <a:t>On an anterior oblique </a:t>
            </a:r>
            <a:r>
              <a:rPr lang="en-US" i="0">
                <a:solidFill>
                  <a:srgbClr val="FF0000"/>
                </a:solidFill>
              </a:rPr>
              <a:t>radiograph</a:t>
            </a:r>
            <a:r>
              <a:rPr lang="en-US"/>
              <a:t> of the </a:t>
            </a:r>
            <a:r>
              <a:rPr lang="en-US"/>
              <a:t>lumbar spine</a:t>
            </a:r>
            <a:r>
              <a:rPr lang="en-US"/>
              <a:t>, the pars is the </a:t>
            </a:r>
            <a:r>
              <a:rPr lang="en-US"/>
              <a:t>neck</a:t>
            </a:r>
            <a:r>
              <a:rPr lang="en-US"/>
              <a:t> of the imaginary </a:t>
            </a:r>
            <a:r>
              <a:rPr lang="en-US"/>
              <a:t>Scottie dog</a:t>
            </a:r>
            <a:r>
              <a:rPr lang="en-US"/>
              <a:t>; the Scottie dog's eye is the pedicle,</a:t>
            </a:r>
            <a:r>
              <a:rPr lang="en-US" baseline="30000"/>
              <a:t>[3]</a:t>
            </a:r>
            <a:r>
              <a:rPr lang="en-US"/>
              <a:t> its </a:t>
            </a:r>
            <a:r>
              <a:rPr lang="en-US"/>
              <a:t>hindlegs</a:t>
            </a:r>
            <a:r>
              <a:rPr lang="en-US"/>
              <a:t> the spinous process, its nose the transverse process, its ear the superior articular facet and its forelegs the inferior articular facet.</a:t>
            </a:r>
            <a:r>
              <a:rPr lang="en-US" baseline="30000"/>
              <a:t>[4]</a:t>
            </a: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7</a:t>
            </a:fld>
            <a:endParaRPr lang="en-US"/>
          </a:p>
        </p:txBody>
      </p:sp>
    </p:spTree>
  </p:cSld>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8</a:t>
            </a:fld>
            <a:endParaRPr lang="en-US"/>
          </a:p>
        </p:txBody>
      </p:sp>
    </p:spTree>
  </p:cSld>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9</a:t>
            </a:fld>
            <a:endParaRPr lang="en-US"/>
          </a:p>
        </p:txBody>
      </p:sp>
    </p:spTree>
  </p:cSld>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10</a:t>
            </a:fld>
            <a:endParaRPr lang="en-US"/>
          </a:p>
        </p:txBody>
      </p:sp>
    </p:spTree>
  </p:cSld>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11</a:t>
            </a:fld>
            <a:endParaRPr lang="en-US"/>
          </a:p>
        </p:txBody>
      </p:sp>
    </p:spTree>
  </p:cSld>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1B3B6A4-3E1A-62D6-2E1D-934D6E4F9365}" type="slidenum">
              <a:rPr/>
              <a:t/>
            </a:fld>
            <a:endParaRPr/>
          </a:p>
        </p:txBody>
      </p:sp>
    </p:spTree>
  </p:cSld>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917F7AE-485A-112E-47E8-A55ED0A8A9CA}" type="slidenum">
              <a:rPr/>
              <a:t/>
            </a:fld>
            <a:endParaRPr/>
          </a:p>
        </p:txBody>
      </p:sp>
    </p:spTree>
  </p:cSld>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Tx/>
              <a:buNone/>
              <a:defRPr/>
            </a:pPr>
            <a:r>
              <a:rPr lang="en-US"/>
              <a:t>On an anterior oblique </a:t>
            </a:r>
            <a:r>
              <a:rPr lang="en-US" i="0">
                <a:solidFill>
                  <a:srgbClr val="FF0000"/>
                </a:solidFill>
              </a:rPr>
              <a:t>radiograph</a:t>
            </a:r>
            <a:r>
              <a:rPr lang="en-US"/>
              <a:t> of the </a:t>
            </a:r>
            <a:r>
              <a:rPr lang="en-US"/>
              <a:t>lumbar spine</a:t>
            </a:r>
            <a:r>
              <a:rPr lang="en-US"/>
              <a:t>, the pars is the </a:t>
            </a:r>
            <a:r>
              <a:rPr lang="en-US"/>
              <a:t>neck</a:t>
            </a:r>
            <a:r>
              <a:rPr lang="en-US"/>
              <a:t> of the imaginary </a:t>
            </a:r>
            <a:r>
              <a:rPr lang="en-US"/>
              <a:t>Scottie dog</a:t>
            </a:r>
            <a:r>
              <a:rPr lang="en-US"/>
              <a:t>; the Scottie dog's eye is the pedicle,</a:t>
            </a:r>
            <a:r>
              <a:rPr lang="en-US" baseline="30000"/>
              <a:t>[3]</a:t>
            </a:r>
            <a:r>
              <a:rPr lang="en-US"/>
              <a:t> its </a:t>
            </a:r>
            <a:r>
              <a:rPr lang="en-US"/>
              <a:t>hindlegs</a:t>
            </a:r>
            <a:r>
              <a:rPr lang="en-US"/>
              <a:t> the spinous process, its nose the transverse process, its ear the superior articular facet and its forelegs the inferior articular facet.</a:t>
            </a:r>
            <a:r>
              <a:rPr lang="en-US" baseline="30000"/>
              <a:t>[4]</a:t>
            </a:r>
            <a:endParaRPr lang="en-US"/>
          </a:p>
          <a:p>
            <a:pPr>
              <a:defRPr/>
            </a:pP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14</a:t>
            </a:fld>
            <a:endParaRPr lang="en-US"/>
          </a:p>
        </p:txBody>
      </p:sp>
    </p:spTree>
  </p:cSld>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43238BE-A7CB-2B57-A11C-4CEB956018CA}" type="slidenum">
              <a:rPr/>
              <a:t/>
            </a:fld>
            <a:endParaRPr/>
          </a:p>
        </p:txBody>
      </p:sp>
    </p:spTree>
  </p:cSld>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normAutofit/>
          </a:bodyPr>
          <a:lstStyle/>
          <a:p>
            <a:pPr marL="228600" indent="-228600">
              <a:buAutoNum type="alphaUcPeriod"/>
              <a:defRPr/>
            </a:pPr>
            <a:r>
              <a:rPr lang="en-US"/>
              <a:t>Nose</a:t>
            </a:r>
            <a:r>
              <a:rPr lang="en-US"/>
              <a:t> of the Scottie dog, formed by one transverse process</a:t>
            </a:r>
            <a:endParaRPr/>
          </a:p>
          <a:p>
            <a:pPr marL="228600" indent="-228600">
              <a:buAutoNum type="alphaUcPeriod"/>
              <a:defRPr/>
            </a:pPr>
            <a:r>
              <a:rPr lang="en-US"/>
              <a:t>Eye, one pedicle seen on end</a:t>
            </a:r>
            <a:endParaRPr/>
          </a:p>
          <a:p>
            <a:pPr marL="228600" indent="-228600">
              <a:buAutoNum type="alphaUcPeriod"/>
              <a:defRPr/>
            </a:pPr>
            <a:r>
              <a:rPr lang="en-US"/>
              <a:t>Neck of the dog, pars interarticularis</a:t>
            </a:r>
            <a:endParaRPr/>
          </a:p>
          <a:p>
            <a:pPr marL="228600" indent="-228600">
              <a:buAutoNum type="alphaUcPeriod"/>
              <a:defRPr/>
            </a:pPr>
            <a:r>
              <a:rPr lang="en-US"/>
              <a:t>Front leg of the dog, one inferior articular process</a:t>
            </a:r>
            <a:endParaRPr/>
          </a:p>
          <a:p>
            <a:pPr marL="228600" indent="-228600">
              <a:buAutoNum type="alphaUcPeriod"/>
              <a:defRPr/>
            </a:pPr>
            <a:r>
              <a:rPr lang="en-US"/>
              <a:t>Pointed ear, one of the superior articular processes</a:t>
            </a:r>
            <a:endParaRPr/>
          </a:p>
          <a:p>
            <a:pPr marL="228600" indent="-228600">
              <a:buAutoNum type="alphaUcPeriod"/>
              <a:defRPr/>
            </a:pPr>
            <a:r>
              <a:rPr lang="en-US"/>
              <a:t>Zygapophyseal joint, formed by front leg of the Scottie above and ear of the Scottie below</a:t>
            </a:r>
            <a:endParaRPr lang="en-US"/>
          </a:p>
        </p:txBody>
      </p:sp>
      <p:sp>
        <p:nvSpPr>
          <p:cNvPr id="4" name="Slide Number Placeholder 3"/>
          <p:cNvSpPr>
            <a:spLocks noGrp="1"/>
          </p:cNvSpPr>
          <p:nvPr>
            <p:ph type="sldNum" sz="quarter" idx="10"/>
          </p:nvPr>
        </p:nvSpPr>
        <p:spPr bwMode="auto"/>
        <p:txBody>
          <a:bodyPr/>
          <a:lstStyle/>
          <a:p>
            <a:pPr>
              <a:defRPr/>
            </a:pPr>
            <a:fld id="{0DEB414E-2BA5-47B2-8ECE-648558E6EF9D}" type="slidenum">
              <a:rPr lang="en-US"/>
              <a:t>16</a:t>
            </a:fld>
            <a:endParaRPr lang="en-US"/>
          </a:p>
        </p:txBody>
      </p:sp>
    </p:spTree>
  </p:cSld>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225A138-D7A5-9CD3-930B-8D1293F576B8}" type="slidenum">
              <a:rPr/>
              <a:t/>
            </a:fld>
            <a:endParaRPr/>
          </a:p>
        </p:txBody>
      </p:sp>
    </p:spTree>
  </p:cSld>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2A1DD57-19B1-15F2-DAD4-AA21371044DC}" type="slidenum">
              <a:rPr/>
              <a:t/>
            </a:fld>
            <a:endParaRPr/>
          </a:p>
        </p:txBody>
      </p:sp>
    </p:spTree>
  </p:cSld>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5F4AF07-A1C1-D5FA-051B-2939E9ED6FC0}" type="slidenum">
              <a:rPr/>
              <a:t/>
            </a:fld>
            <a:endParaRPr/>
          </a:p>
        </p:txBody>
      </p:sp>
    </p:spTree>
  </p:cSld>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73121EF-E795-12B1-C9E8-4087021A6DC2}" type="slidenum">
              <a:rPr/>
              <a:t/>
            </a:fld>
            <a:endParaRPr/>
          </a:p>
        </p:txBody>
      </p:sp>
    </p:spTree>
  </p:cSld>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77C07C6-2E62-30AC-2EDA-B9779202B062}" type="slidenum">
              <a:rPr/>
              <a:t/>
            </a:fld>
            <a:endParaRPr/>
          </a:p>
        </p:txBody>
      </p:sp>
    </p:spTree>
  </p:cSld>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F150493-2FD5-407E-91F6-BACDB0978031}" type="slidenum">
              <a:rPr/>
              <a:t/>
            </a:fld>
            <a:endParaRPr/>
          </a:p>
        </p:txBody>
      </p:sp>
    </p:spTree>
  </p:cSld>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5B781CD-D76D-8933-D09F-2C4BE25B74FE}" type="slidenum">
              <a:rPr/>
              <a:t/>
            </a:fld>
            <a:endParaRPr/>
          </a:p>
        </p:txBody>
      </p:sp>
    </p:spTree>
  </p:cSld>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28D93A8-C2BA-DE9F-9F8B-2D7931B66326}" type="slidenum">
              <a:rPr/>
              <a:t/>
            </a:fld>
            <a:endParaRPr/>
          </a:p>
        </p:txBody>
      </p:sp>
    </p:spTree>
  </p:cSld>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F9E15D7-2CAB-B037-EC4B-3627912D74E9}" type="slidenum">
              <a:rPr/>
              <a:t/>
            </a:fld>
            <a:endParaRPr/>
          </a:p>
        </p:txBody>
      </p:sp>
    </p:spTree>
  </p:cSld>
</p:notes>
</file>

<file path=ppt/notesSlides/notesSlide2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ECBCC79-8CD0-5E6E-5677-B2A68F92E26E}" type="slidenum">
              <a:rPr/>
              <a:t/>
            </a:fld>
            <a:endParaRPr/>
          </a:p>
        </p:txBody>
      </p:sp>
    </p:spTree>
  </p:cSld>
</p:notes>
</file>

<file path=ppt/notesSlides/notesSlide2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59285383-5963-2453-9B8E-AFA3CA3A9858}" type="slidenum">
              <a:rPr/>
              <a:t/>
            </a:fld>
            <a:endParaRPr/>
          </a:p>
        </p:txBody>
      </p:sp>
    </p:spTree>
  </p:cSld>
</p:notes>
</file>

<file path=ppt/notesSlides/notesSlide2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D886169-E58E-CEEC-DDA6-65536747ABDD}" type="slidenum">
              <a:rPr/>
              <a:t/>
            </a:fld>
            <a:endParaRPr/>
          </a:p>
        </p:txBody>
      </p:sp>
    </p:spTree>
  </p:cSld>
</p:notes>
</file>

<file path=ppt/notesSlides/notesSlide2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F8DE9E3-1180-DF8C-10CC-DCFD44B74CA1}" type="slidenum">
              <a:rPr/>
              <a:t/>
            </a:fld>
            <a:endParaRPr/>
          </a:p>
        </p:txBody>
      </p:sp>
    </p:spTree>
  </p:cSld>
</p:notes>
</file>

<file path=ppt/notesSlides/notesSlide3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9D3A72A-49F8-9110-0167-C038E03573E3}" type="slidenum">
              <a:rPr/>
              <a:t/>
            </a:fld>
            <a:endParaRPr/>
          </a:p>
        </p:txBody>
      </p:sp>
    </p:spTree>
  </p:cSld>
</p:notes>
</file>

<file path=ppt/notesSlides/notesSlide3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2B8A5F5-B598-CD58-04EC-E87194653CE9}" type="slidenum">
              <a:rPr/>
              <a:t/>
            </a:fld>
            <a:endParaRPr/>
          </a:p>
        </p:txBody>
      </p:sp>
    </p:spTree>
  </p:cSld>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5.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6.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0.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1.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5.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6.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endParaRPr lang="en-CA"/>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
        <p:nvSpPr>
          <p:cNvPr id="9" name="TextBox 8"/>
          <p:cNvSpPr txBox="1"/>
          <p:nvPr/>
        </p:nvSpPr>
        <p:spPr bwMode="auto">
          <a:xfrm>
            <a:off x="4631239" y="4915592"/>
            <a:ext cx="7244943" cy="1077218"/>
          </a:xfrm>
          <a:prstGeom prst="rect">
            <a:avLst/>
          </a:prstGeom>
          <a:noFill/>
        </p:spPr>
        <p:txBody>
          <a:bodyPr wrap="square" rtlCol="0">
            <a:spAutoFit/>
          </a:bodyPr>
          <a:lstStyle>
            <a:defPPr>
              <a:defRPr lang="en-US"/>
            </a:defPPr>
            <a:lvl1pPr>
              <a:defRPr sz="4000" b="1">
                <a:solidFill>
                  <a:srgbClr val="A21D22"/>
                </a:solidFill>
                <a:latin typeface="Futura PT"/>
              </a:defRPr>
            </a:lvl1pPr>
          </a:lstStyle>
          <a:p>
            <a:pPr>
              <a:defRPr/>
            </a:pPr>
            <a:r>
              <a:rPr lang="en-CA" sz="3200">
                <a:solidFill>
                  <a:schemeClr val="bg1"/>
                </a:solidFill>
                <a:latin typeface="+mn-lt"/>
              </a:rPr>
              <a:t>MRT Program</a:t>
            </a:r>
            <a:endParaRPr/>
          </a:p>
          <a:p>
            <a:pPr>
              <a:defRPr/>
            </a:pPr>
            <a:r>
              <a:rPr lang="en-CA" sz="3200">
                <a:solidFill>
                  <a:schemeClr val="bg1"/>
                </a:solidFill>
                <a:latin typeface="+mn-lt"/>
              </a:rPr>
              <a:t> College</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hasCustomPrompt="1"/>
          </p:nvPr>
        </p:nvSpPr>
        <p:spPr bwMode="auto"/>
        <p:txBody>
          <a:bodyPr/>
          <a:lstStyle>
            <a:lvl1pPr>
              <a:defRPr>
                <a:solidFill>
                  <a:srgbClr val="A21D22"/>
                </a:solidFill>
                <a:latin typeface="+mn-lt"/>
              </a:defRPr>
            </a:lvl1pPr>
          </a:lstStyle>
          <a:p>
            <a:pPr>
              <a:defRPr/>
            </a:pPr>
            <a:r>
              <a:rPr lang="en-US"/>
              <a:t>Click to Edit Master Title Style</a:t>
            </a:r>
            <a:endParaRPr lang="en-CA"/>
          </a:p>
        </p:txBody>
      </p:sp>
      <p:sp>
        <p:nvSpPr>
          <p:cNvPr id="3" name="Content Placeholder 2"/>
          <p:cNvSpPr>
            <a:spLocks noGrp="1"/>
          </p:cNvSpPr>
          <p:nvPr>
            <p:ph idx="1"/>
          </p:nvPr>
        </p:nvSpPr>
        <p:spPr bwMode="auto"/>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87BDF92E-E54A-447D-A57C-8A9248FA41A7}" type="datetimeFigureOut">
              <a:rPr lang="en-US"/>
              <a:t>2/4/2025</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7BA5989F-B017-45BB-B300-0147B691E438}" type="slidenum">
              <a:rPr lang="en-US"/>
              <a:t>‹#›</a:t>
            </a:fld>
            <a:endParaRPr lang="en-US"/>
          </a:p>
        </p:txBody>
      </p:sp>
      <p:pic>
        <p:nvPicPr>
          <p:cNvPr id="8" name="Picture 7"/>
          <p:cNvPicPr>
            <a:picLocks noChangeAspect="1"/>
          </p:cNvPicPr>
          <p:nvPr/>
        </p:nvPicPr>
        <p:blipFill>
          <a:blip r:embed="rId2"/>
          <a:stretch/>
        </p:blipFill>
        <p:spPr bwMode="auto">
          <a:xfrm>
            <a:off x="4253" y="510363"/>
            <a:ext cx="495477" cy="776177"/>
          </a:xfrm>
          <a:prstGeom prst="rect">
            <a:avLst/>
          </a:prstGeom>
        </p:spPr>
      </p:pic>
      <p:pic>
        <p:nvPicPr>
          <p:cNvPr id="9" name="Picture 8"/>
          <p:cNvPicPr>
            <a:picLocks noChangeAspect="1"/>
          </p:cNvPicPr>
          <p:nvPr/>
        </p:nvPicPr>
        <p:blipFill>
          <a:blip r:embed="rId3"/>
          <a:stretch/>
        </p:blipFill>
        <p:spPr bwMode="auto">
          <a:xfrm rot="10800000">
            <a:off x="1" y="6581556"/>
            <a:ext cx="12192000" cy="345368"/>
          </a:xfrm>
          <a:prstGeom prst="rect">
            <a:avLst/>
          </a:prstGeom>
        </p:spPr>
      </p:pic>
      <p:sp>
        <p:nvSpPr>
          <p:cNvPr id="10" name="TextBox 9"/>
          <p:cNvSpPr txBox="1"/>
          <p:nvPr/>
        </p:nvSpPr>
        <p:spPr bwMode="auto">
          <a:xfrm>
            <a:off x="8142489" y="6534834"/>
            <a:ext cx="2335896" cy="646331"/>
          </a:xfrm>
          <a:prstGeom prst="rect">
            <a:avLst/>
          </a:prstGeom>
          <a:noFill/>
        </p:spPr>
        <p:txBody>
          <a:bodyPr wrap="none" rtlCol="0">
            <a:spAutoFit/>
          </a:bodyPr>
          <a:lstStyle/>
          <a:p>
            <a:pPr>
              <a:defRPr/>
            </a:pPr>
            <a:r>
              <a:rPr lang="en-US" sz="1400" b="1"/>
              <a:t>© MRT Program,  College</a:t>
            </a:r>
            <a:r>
              <a:rPr lang="en-US" sz="1800" b="1"/>
              <a:t>​</a:t>
            </a:r>
            <a:endParaRPr/>
          </a:p>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endParaRPr lang="en-CA"/>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hasCustomPrompt="1"/>
          </p:nvPr>
        </p:nvSpPr>
        <p:spPr bwMode="auto"/>
        <p:txBody>
          <a:bodyPr/>
          <a:lstStyle>
            <a:lvl1pPr>
              <a:defRPr>
                <a:solidFill>
                  <a:srgbClr val="A21D22"/>
                </a:solidFill>
                <a:latin typeface="+mn-lt"/>
              </a:defRPr>
            </a:lvl1pPr>
          </a:lstStyle>
          <a:p>
            <a:pPr>
              <a:defRPr/>
            </a:pPr>
            <a:r>
              <a:rPr lang="en-US"/>
              <a:t>Click to Edit Master Title Style</a:t>
            </a:r>
            <a:endParaRPr lang="en-CA"/>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r>
              <a:rPr lang="en-US">
                <a:solidFill>
                  <a:srgbClr val="000000"/>
                </a:solidFill>
              </a:rPr>
              <a:t>Copyright © 2014 by Mosby, an imprint of Elsevier Inc.</a:t>
            </a:r>
            <a:endParaRPr/>
          </a:p>
        </p:txBody>
      </p:sp>
      <p:sp>
        <p:nvSpPr>
          <p:cNvPr id="7" name="Slide Number Placeholder 6"/>
          <p:cNvSpPr>
            <a:spLocks noGrp="1"/>
          </p:cNvSpPr>
          <p:nvPr>
            <p:ph type="sldNum" sz="quarter" idx="12"/>
          </p:nvPr>
        </p:nvSpPr>
        <p:spPr bwMode="auto"/>
        <p:txBody>
          <a:bodyPr/>
          <a:lstStyle/>
          <a:p>
            <a:pPr>
              <a:defRPr/>
            </a:pPr>
            <a:fld id="{119EE7B9-202C-44E8-B035-43EA3509AD72}" type="slidenum">
              <a:rPr lang="en-US">
                <a:solidFill>
                  <a:srgbClr val="000000"/>
                </a:solidFill>
              </a:rPr>
              <a:t>‹#›</a:t>
            </a:fld>
            <a:endParaRPr lang="en-US">
              <a:solidFill>
                <a:srgbClr val="000000"/>
              </a:solidFill>
            </a:endParaRPr>
          </a:p>
        </p:txBody>
      </p:sp>
      <p:pic>
        <p:nvPicPr>
          <p:cNvPr id="9" name="Picture 8"/>
          <p:cNvPicPr>
            <a:picLocks noChangeAspect="1"/>
          </p:cNvPicPr>
          <p:nvPr/>
        </p:nvPicPr>
        <p:blipFill>
          <a:blip r:embed="rId2"/>
          <a:stretch/>
        </p:blipFill>
        <p:spPr bwMode="auto">
          <a:xfrm rot="10800000">
            <a:off x="1" y="6581556"/>
            <a:ext cx="12192000" cy="345368"/>
          </a:xfrm>
          <a:prstGeom prst="rect">
            <a:avLst/>
          </a:prstGeom>
        </p:spPr>
      </p:pic>
      <p:sp>
        <p:nvSpPr>
          <p:cNvPr id="10" name="TextBox 9"/>
          <p:cNvSpPr txBox="1"/>
          <p:nvPr/>
        </p:nvSpPr>
        <p:spPr bwMode="auto">
          <a:xfrm>
            <a:off x="8251863" y="6550362"/>
            <a:ext cx="2335896" cy="646331"/>
          </a:xfrm>
          <a:prstGeom prst="rect">
            <a:avLst/>
          </a:prstGeom>
          <a:noFill/>
        </p:spPr>
        <p:txBody>
          <a:bodyPr wrap="none" rtlCol="0">
            <a:spAutoFit/>
          </a:bodyPr>
          <a:lstStyle/>
          <a:p>
            <a:pPr>
              <a:defRPr/>
            </a:pPr>
            <a:r>
              <a:rPr lang="en-US" sz="1400" b="1"/>
              <a:t>© MRT Program,  College</a:t>
            </a:r>
            <a:r>
              <a:rPr lang="en-US" sz="1800" b="1"/>
              <a:t>​</a:t>
            </a:r>
            <a:endParaRPr/>
          </a:p>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7" name="Date Placeholder 6"/>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Date Placeholder 2"/>
          <p:cNvSpPr>
            <a:spLocks noGrp="1"/>
          </p:cNvSpPr>
          <p:nvPr>
            <p:ph type="dt" sz="half" idx="10"/>
          </p:nvPr>
        </p:nvSpPr>
        <p:spPr bwMode="auto"/>
        <p:txBody>
          <a:bodyPr/>
          <a:lstStyle/>
          <a:p>
            <a:pPr>
              <a:defRPr/>
            </a:pPr>
            <a:fld id="{87BDF92E-E54A-447D-A57C-8A9248FA41A7}" type="datetimeFigureOut">
              <a:rPr lang="en-US"/>
              <a:t>2/4/2025</a:t>
            </a:fld>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7BA5989F-B017-45BB-B300-0147B691E438}" type="slidenum">
              <a:rPr lang="en-US"/>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3" name="Footer Placeholder 2"/>
          <p:cNvSpPr>
            <a:spLocks noGrp="1"/>
          </p:cNvSpPr>
          <p:nvPr>
            <p:ph type="ftr" sz="quarter" idx="11"/>
          </p:nvPr>
        </p:nvSpPr>
        <p:spPr bwMode="auto"/>
        <p:txBody>
          <a:bodyPr/>
          <a:lstStyle/>
          <a:p>
            <a:pPr>
              <a:defRPr/>
            </a:pPr>
            <a:endParaRPr lang="en-CA"/>
          </a:p>
        </p:txBody>
      </p:sp>
      <p:sp>
        <p:nvSpPr>
          <p:cNvPr id="4" name="Slide Number Placeholder 3"/>
          <p:cNvSpPr>
            <a:spLocks noGrp="1"/>
          </p:cNvSpPr>
          <p:nvPr>
            <p:ph type="sldNum" sz="quarter" idx="12"/>
          </p:nvPr>
        </p:nvSpPr>
        <p:spPr bwMode="auto"/>
        <p:txBody>
          <a:bodyPr/>
          <a:lstStyle/>
          <a:p>
            <a:pPr>
              <a:defRPr/>
            </a:pPr>
            <a:fld id="{559AB439-DE0E-4579-95AC-E350C482DFC4}" type="slidenum">
              <a:rPr lang="en-CA"/>
              <a:t>‹#›</a:t>
            </a:fld>
            <a:endParaRPr lang="en-CA"/>
          </a:p>
        </p:txBody>
      </p:sp>
      <p:pic>
        <p:nvPicPr>
          <p:cNvPr id="5" name="Picture 4"/>
          <p:cNvPicPr>
            <a:picLocks noChangeAspect="1"/>
          </p:cNvPicPr>
          <p:nvPr/>
        </p:nvPicPr>
        <p:blipFill>
          <a:blip r:embed="rId2"/>
          <a:stretch/>
        </p:blipFill>
        <p:spPr bwMode="auto">
          <a:xfrm>
            <a:off x="4253" y="510363"/>
            <a:ext cx="495477" cy="776177"/>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Picture Placeholder 2"/>
          <p:cNvSpPr>
            <a:spLocks noGrp="1"/>
          </p:cNvSpPr>
          <p:nvPr>
            <p:ph type="pic" idx="1"/>
          </p:nvPr>
        </p:nvSpPr>
        <p:spPr bwMode="auto">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1_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39693" y="1320800"/>
            <a:ext cx="5804225" cy="2980352"/>
          </a:xfrm>
          <a:prstGeom prst="rect">
            <a:avLst/>
          </a:prstGeom>
        </p:spPr>
        <p:txBody>
          <a:bodyPr/>
          <a:lstStyle>
            <a:lvl1pPr algn="l">
              <a:defRPr sz="6000">
                <a:solidFill>
                  <a:schemeClr val="tx1"/>
                </a:solidFill>
                <a:latin typeface="Impact"/>
              </a:defRPr>
            </a:lvl1pPr>
          </a:lstStyle>
          <a:p>
            <a:pPr>
              <a:defRPr/>
            </a:pPr>
            <a:r>
              <a:rPr lang="en-US"/>
              <a:t>Click to edit Master title style</a:t>
            </a:r>
            <a:endParaRPr lang="en-CA"/>
          </a:p>
        </p:txBody>
      </p:sp>
      <p:sp>
        <p:nvSpPr>
          <p:cNvPr id="11" name="Text Placeholder 10"/>
          <p:cNvSpPr>
            <a:spLocks noGrp="1"/>
          </p:cNvSpPr>
          <p:nvPr>
            <p:ph type="body" sz="quarter" idx="10" hasCustomPrompt="1"/>
          </p:nvPr>
        </p:nvSpPr>
        <p:spPr bwMode="auto">
          <a:xfrm>
            <a:off x="5939693" y="4401024"/>
            <a:ext cx="5804225" cy="675789"/>
          </a:xfrm>
          <a:prstGeom prst="rect">
            <a:avLst/>
          </a:prstGeom>
        </p:spPr>
        <p:txBody>
          <a:bodyPr vert="horz"/>
          <a:lstStyle>
            <a:lvl1pPr marL="0" algn="l" defTabSz="914400">
              <a:spcBef>
                <a:spcPts val="0"/>
              </a:spcBef>
              <a:defRPr lang="en-US" sz="1400" b="1">
                <a:solidFill>
                  <a:srgbClr val="005EB8"/>
                </a:solidFill>
                <a:latin typeface="Arial"/>
                <a:ea typeface="+mn-ea"/>
                <a:cs typeface="Arial"/>
              </a:defRPr>
            </a:lvl1pPr>
          </a:lstStyle>
          <a:p>
            <a:pPr lvl="0">
              <a:defRPr/>
            </a:pPr>
            <a:r>
              <a:rPr lang="en-US"/>
              <a:t>Presentation Subtitle</a:t>
            </a:r>
            <a:endParaRPr/>
          </a:p>
        </p:txBody>
      </p:sp>
      <p:pic>
        <p:nvPicPr>
          <p:cNvPr id="5" name="Picture 4"/>
          <p:cNvPicPr>
            <a:picLocks noChangeAspect="1"/>
          </p:cNvPicPr>
          <p:nvPr/>
        </p:nvPicPr>
        <p:blipFill>
          <a:blip r:embed="rId2"/>
          <a:stretch/>
        </p:blipFill>
        <p:spPr bwMode="auto">
          <a:xfrm>
            <a:off x="570520" y="1160952"/>
            <a:ext cx="4840281" cy="374904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Large text / content - numbered">
    <p:spTree>
      <p:nvGrpSpPr>
        <p:cNvPr id="1" name=""/>
        <p:cNvGrpSpPr/>
        <p:nvPr/>
      </p:nvGrpSpPr>
      <p:grpSpPr bwMode="auto">
        <a:xfrm>
          <a:off x="0" y="0"/>
          <a:ext cx="0" cy="0"/>
          <a:chOff x="0" y="0"/>
          <a:chExt cx="0" cy="0"/>
        </a:xfrm>
      </p:grpSpPr>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mj-lt"/>
              <a:buAutoNum type="arabicPeriod"/>
              <a:defRPr>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pic>
        <p:nvPicPr>
          <p:cNvPr id="4" name="Picture 3"/>
          <p:cNvPicPr>
            <a:picLocks noChangeAspect="1"/>
          </p:cNvPicPr>
          <p:nvPr/>
        </p:nvPicPr>
        <p:blipFill>
          <a:blip r:embed="rId2"/>
          <a:stretch/>
        </p:blipFill>
        <p:spPr bwMode="auto">
          <a:xfrm>
            <a:off x="9652000" y="2942"/>
            <a:ext cx="2540000" cy="786765"/>
          </a:xfrm>
          <a:prstGeom prst="rect">
            <a:avLst/>
          </a:prstGeom>
        </p:spPr>
      </p:pic>
      <p:sp>
        <p:nvSpPr>
          <p:cNvPr id="5"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3" name="Title 1"/>
          <p:cNvSpPr>
            <a:spLocks noGrp="1"/>
          </p:cNvSpPr>
          <p:nvPr>
            <p:ph type="ctrTitle"/>
          </p:nvPr>
        </p:nvSpPr>
        <p:spPr bwMode="auto">
          <a:xfrm>
            <a:off x="821128" y="157877"/>
            <a:ext cx="8932472" cy="682387"/>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6" name="TextBox 5"/>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Large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19936" y="155769"/>
            <a:ext cx="8933664" cy="675703"/>
          </a:xfrm>
          <a:prstGeom prst="rect">
            <a:avLst/>
          </a:prstGeom>
        </p:spPr>
        <p:txBody>
          <a:bodyPr/>
          <a:lstStyle>
            <a:lvl1pPr algn="l">
              <a:defRPr sz="3000" b="1" i="0">
                <a:solidFill>
                  <a:schemeClr val="tx1"/>
                </a:solidFill>
                <a:latin typeface="Arial"/>
              </a:defRPr>
            </a:lvl1pPr>
          </a:lstStyle>
          <a:p>
            <a:pPr>
              <a:defRPr/>
            </a:pPr>
            <a:r>
              <a:rPr lang="en-US"/>
              <a:t>Click to edit Master title style</a:t>
            </a:r>
            <a:endParaRPr lang="en-CA"/>
          </a:p>
        </p:txBody>
      </p:sp>
      <p:sp>
        <p:nvSpPr>
          <p:cNvPr id="5" name="Picture Placeholder 4"/>
          <p:cNvSpPr>
            <a:spLocks noGrp="1"/>
          </p:cNvSpPr>
          <p:nvPr>
            <p:ph type="pic" sz="quarter" idx="10" hasCustomPrompt="1"/>
          </p:nvPr>
        </p:nvSpPr>
        <p:spPr bwMode="auto">
          <a:xfrm>
            <a:off x="843843" y="1239716"/>
            <a:ext cx="10457040" cy="4868750"/>
          </a:xfrm>
          <a:prstGeom prst="rect">
            <a:avLst/>
          </a:prstGeom>
        </p:spPr>
        <p:txBody>
          <a:bodyPr vert="horz"/>
          <a:lstStyle>
            <a:lvl1pPr>
              <a:defRPr/>
            </a:lvl1pPr>
          </a:lstStyle>
          <a:p>
            <a:pPr>
              <a:defRPr/>
            </a:pPr>
            <a:r>
              <a:rPr lang="en-CA"/>
              <a:t>Insert image here.</a:t>
            </a:r>
            <a:endParaRPr/>
          </a:p>
        </p:txBody>
      </p:sp>
      <p:sp>
        <p:nvSpPr>
          <p:cNvPr id="6" name="Text Placeholder 10"/>
          <p:cNvSpPr>
            <a:spLocks noGrp="1"/>
          </p:cNvSpPr>
          <p:nvPr>
            <p:ph type="body" sz="quarter" idx="11" hasCustomPrompt="1"/>
          </p:nvPr>
        </p:nvSpPr>
        <p:spPr bwMode="auto">
          <a:xfrm>
            <a:off x="5407512" y="6133275"/>
            <a:ext cx="5995595" cy="28571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p:nvPicPr>
        <p:blipFill>
          <a:blip r:embed="rId2"/>
          <a:stretch/>
        </p:blipFill>
        <p:spPr bwMode="auto">
          <a:xfrm>
            <a:off x="9652000" y="2942"/>
            <a:ext cx="2540000" cy="786765"/>
          </a:xfrm>
          <a:prstGeom prst="rect">
            <a:avLst/>
          </a:prstGeom>
        </p:spPr>
      </p:pic>
      <p:sp>
        <p:nvSpPr>
          <p:cNvPr id="8"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Large text / content /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54657"/>
            <a:ext cx="8933203" cy="685607"/>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8" name="Content Placeholder 7"/>
          <p:cNvSpPr>
            <a:spLocks noGrp="1"/>
          </p:cNvSpPr>
          <p:nvPr>
            <p:ph sz="quarter" idx="10"/>
          </p:nvPr>
        </p:nvSpPr>
        <p:spPr bwMode="auto">
          <a:xfrm>
            <a:off x="846668" y="1248509"/>
            <a:ext cx="10454217" cy="2517157"/>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sp>
        <p:nvSpPr>
          <p:cNvPr id="4" name="Picture Placeholder 4"/>
          <p:cNvSpPr>
            <a:spLocks noGrp="1"/>
          </p:cNvSpPr>
          <p:nvPr>
            <p:ph type="pic" sz="quarter" idx="11" hasCustomPrompt="1"/>
          </p:nvPr>
        </p:nvSpPr>
        <p:spPr bwMode="auto">
          <a:xfrm>
            <a:off x="843843" y="3852567"/>
            <a:ext cx="10457040" cy="2255898"/>
          </a:xfrm>
          <a:prstGeom prst="rect">
            <a:avLst/>
          </a:prstGeom>
        </p:spPr>
        <p:txBody>
          <a:bodyPr vert="horz"/>
          <a:lstStyle>
            <a:lvl1pPr>
              <a:defRPr/>
            </a:lvl1pPr>
          </a:lstStyle>
          <a:p>
            <a:pPr>
              <a:defRPr/>
            </a:pPr>
            <a:r>
              <a:rPr lang="en-CA"/>
              <a:t>Insert image here.</a:t>
            </a:r>
            <a:endParaRPr/>
          </a:p>
        </p:txBody>
      </p:sp>
      <p:sp>
        <p:nvSpPr>
          <p:cNvPr id="5" name="Text Placeholder 10"/>
          <p:cNvSpPr>
            <a:spLocks noGrp="1"/>
          </p:cNvSpPr>
          <p:nvPr>
            <p:ph type="body" sz="quarter" idx="12" hasCustomPrompt="1"/>
          </p:nvPr>
        </p:nvSpPr>
        <p:spPr bwMode="auto">
          <a:xfrm>
            <a:off x="5407512" y="6126049"/>
            <a:ext cx="5995595" cy="25716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6" name="Picture 5"/>
          <p:cNvPicPr>
            <a:picLocks noChangeAspect="1"/>
          </p:cNvPicPr>
          <p:nvPr/>
        </p:nvPicPr>
        <p:blipFill>
          <a:blip r:embed="rId2"/>
          <a:stretch/>
        </p:blipFill>
        <p:spPr bwMode="auto">
          <a:xfrm>
            <a:off x="9652000" y="2942"/>
            <a:ext cx="2540000" cy="786765"/>
          </a:xfrm>
          <a:prstGeom prst="rect">
            <a:avLst/>
          </a:prstGeom>
        </p:spPr>
      </p:pic>
      <p:sp>
        <p:nvSpPr>
          <p:cNvPr id="7"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10"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1" name="TextBox 10"/>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Image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60030"/>
            <a:ext cx="8933203" cy="647852"/>
          </a:xfrm>
          <a:prstGeom prst="rect">
            <a:avLst/>
          </a:prstGeom>
        </p:spPr>
        <p:txBody>
          <a:bodyPr/>
          <a:lstStyle>
            <a:lvl1pPr algn="l">
              <a:defRPr sz="3000" b="1" i="0">
                <a:solidFill>
                  <a:schemeClr val="tx1"/>
                </a:solidFill>
                <a:latin typeface="Arial"/>
              </a:defRPr>
            </a:lvl1pPr>
          </a:lstStyle>
          <a:p>
            <a:pPr>
              <a:defRPr/>
            </a:pPr>
            <a:r>
              <a:rPr lang="en-US"/>
              <a:t>Click to edit Master title style</a:t>
            </a:r>
            <a:endParaRPr lang="en-CA"/>
          </a:p>
        </p:txBody>
      </p:sp>
      <p:sp>
        <p:nvSpPr>
          <p:cNvPr id="4" name="Picture Placeholder 4"/>
          <p:cNvSpPr>
            <a:spLocks noGrp="1"/>
          </p:cNvSpPr>
          <p:nvPr>
            <p:ph type="pic" sz="quarter" idx="10" hasCustomPrompt="1"/>
          </p:nvPr>
        </p:nvSpPr>
        <p:spPr bwMode="auto">
          <a:xfrm>
            <a:off x="6807200" y="1248508"/>
            <a:ext cx="4493683" cy="4689714"/>
          </a:xfrm>
          <a:prstGeom prst="rect">
            <a:avLst/>
          </a:prstGeom>
        </p:spPr>
        <p:txBody>
          <a:bodyPr vert="horz"/>
          <a:lstStyle>
            <a:lvl1pPr marL="0" indent="0">
              <a:buFont typeface="Arial"/>
              <a:buNone/>
              <a:defRPr>
                <a:solidFill>
                  <a:schemeClr val="accent3"/>
                </a:solidFill>
              </a:defRPr>
            </a:lvl1pPr>
            <a:lvl2pPr marL="685800" indent="-342900">
              <a:defRPr/>
            </a:lvl2pPr>
            <a:lvl3pPr marL="914400" indent="-228600">
              <a:buFont typeface="Wingdings"/>
              <a:buChar char="§"/>
              <a:defRPr sz="2000"/>
            </a:lvl3pPr>
            <a:lvl4pPr marL="1143000" indent="-228600">
              <a:defRPr sz="1800"/>
            </a:lvl4pPr>
            <a:lvl5pPr marL="1371600" indent="-228600">
              <a:defRPr sz="1600"/>
            </a:lvl5pPr>
          </a:lstStyle>
          <a:p>
            <a:pPr>
              <a:defRPr/>
            </a:pPr>
            <a:r>
              <a:rPr lang="en-CA"/>
              <a:t>Insert image here.</a:t>
            </a:r>
            <a:endParaRPr/>
          </a:p>
        </p:txBody>
      </p:sp>
      <p:sp>
        <p:nvSpPr>
          <p:cNvPr id="6" name="Content Placeholder 7"/>
          <p:cNvSpPr>
            <a:spLocks noGrp="1"/>
          </p:cNvSpPr>
          <p:nvPr>
            <p:ph sz="quarter" idx="12"/>
          </p:nvPr>
        </p:nvSpPr>
        <p:spPr bwMode="auto">
          <a:xfrm>
            <a:off x="846669" y="1248508"/>
            <a:ext cx="5604932" cy="5076988"/>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8" name="Text Placeholder 10"/>
          <p:cNvSpPr>
            <a:spLocks noGrp="1"/>
          </p:cNvSpPr>
          <p:nvPr>
            <p:ph type="body" sz="quarter" idx="11" hasCustomPrompt="1"/>
          </p:nvPr>
        </p:nvSpPr>
        <p:spPr bwMode="auto">
          <a:xfrm>
            <a:off x="6806493" y="5938221"/>
            <a:ext cx="4653986" cy="384318"/>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p:nvPicPr>
        <p:blipFill>
          <a:blip r:embed="rId2"/>
          <a:stretch/>
        </p:blipFill>
        <p:spPr bwMode="auto">
          <a:xfrm>
            <a:off x="9652000" y="2942"/>
            <a:ext cx="2540000" cy="786765"/>
          </a:xfrm>
          <a:prstGeom prst="rect">
            <a:avLst/>
          </a:prstGeom>
        </p:spPr>
      </p:pic>
      <p:sp>
        <p:nvSpPr>
          <p:cNvPr id="9"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5"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1" name="TextBox 10"/>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Text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8" y="155149"/>
            <a:ext cx="8944925" cy="685114"/>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10" name="Content Placeholder 3"/>
          <p:cNvSpPr>
            <a:spLocks noGrp="1"/>
          </p:cNvSpPr>
          <p:nvPr>
            <p:ph sz="half" idx="2"/>
          </p:nvPr>
        </p:nvSpPr>
        <p:spPr bwMode="auto">
          <a:xfrm>
            <a:off x="6260123" y="1239716"/>
            <a:ext cx="5055000" cy="5085781"/>
          </a:xfrm>
          <a:prstGeom prst="rect">
            <a:avLst/>
          </a:prstGeom>
        </p:spPr>
        <p:txBody>
          <a:bodyPr/>
          <a:lstStyle>
            <a:lvl1pPr marL="342900" indent="-342900">
              <a:buFont typeface="Arial"/>
              <a:buChar char="•"/>
              <a:defRPr sz="2800">
                <a:solidFill>
                  <a:schemeClr val="tx2"/>
                </a:solidFill>
              </a:defRPr>
            </a:lvl1pPr>
            <a:lvl2pPr marL="685800" indent="-342900">
              <a:buFont typeface="Arial"/>
              <a:buChar char="◦"/>
              <a:defRPr sz="2400" b="0"/>
            </a:lvl2pPr>
            <a:lvl3pPr marL="914400" indent="-228600">
              <a:buFont typeface="Wingdings"/>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11" name="Content Placeholder 7"/>
          <p:cNvSpPr>
            <a:spLocks noGrp="1"/>
          </p:cNvSpPr>
          <p:nvPr>
            <p:ph sz="quarter" idx="12"/>
          </p:nvPr>
        </p:nvSpPr>
        <p:spPr bwMode="auto">
          <a:xfrm>
            <a:off x="846669" y="1239716"/>
            <a:ext cx="5108655" cy="5085781"/>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pic>
        <p:nvPicPr>
          <p:cNvPr id="5" name="Picture 4"/>
          <p:cNvPicPr>
            <a:picLocks noChangeAspect="1"/>
          </p:cNvPicPr>
          <p:nvPr/>
        </p:nvPicPr>
        <p:blipFill>
          <a:blip r:embed="rId2"/>
          <a:stretch/>
        </p:blipFill>
        <p:spPr bwMode="auto">
          <a:xfrm>
            <a:off x="9652000" y="2942"/>
            <a:ext cx="2540000" cy="786765"/>
          </a:xfrm>
          <a:prstGeom prst="rect">
            <a:avLst/>
          </a:prstGeom>
        </p:spPr>
      </p:pic>
      <p:sp>
        <p:nvSpPr>
          <p:cNvPr id="6"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7" name="TextBox 6"/>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8" name="TextBox 7"/>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userDrawn="1">
  <p:cSld name="1_Comparison">
    <p:spTree>
      <p:nvGrpSpPr>
        <p:cNvPr id="1" name=""/>
        <p:cNvGrpSpPr/>
        <p:nvPr/>
      </p:nvGrpSpPr>
      <p:grpSpPr bwMode="auto">
        <a:xfrm>
          <a:off x="0" y="0"/>
          <a:ext cx="0" cy="0"/>
          <a:chOff x="0" y="0"/>
          <a:chExt cx="0" cy="0"/>
        </a:xfrm>
      </p:grpSpPr>
      <p:sp>
        <p:nvSpPr>
          <p:cNvPr id="5" name="Text Placeholder 4"/>
          <p:cNvSpPr>
            <a:spLocks noGrp="1"/>
          </p:cNvSpPr>
          <p:nvPr>
            <p:ph type="body" sz="quarter" idx="3"/>
          </p:nvPr>
        </p:nvSpPr>
        <p:spPr bwMode="auto">
          <a:xfrm>
            <a:off x="6193368" y="1641475"/>
            <a:ext cx="50842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93368" y="2362199"/>
            <a:ext cx="5084233" cy="373380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2" name="Title 11"/>
          <p:cNvSpPr>
            <a:spLocks noGrp="1"/>
          </p:cNvSpPr>
          <p:nvPr>
            <p:ph type="title"/>
          </p:nvPr>
        </p:nvSpPr>
        <p:spPr bwMode="auto">
          <a:xfrm>
            <a:off x="914400" y="228600"/>
            <a:ext cx="10363200" cy="1219200"/>
          </a:xfrm>
          <a:prstGeom prst="rect">
            <a:avLst/>
          </a:prstGeom>
        </p:spPr>
        <p:txBody>
          <a:bodyPr/>
          <a:lstStyle/>
          <a:p>
            <a:pPr>
              <a:defRPr/>
            </a:pPr>
            <a:r>
              <a:rPr lang="en-US"/>
              <a:t>Click to edit Master title style</a:t>
            </a:r>
            <a:endParaRPr/>
          </a:p>
        </p:txBody>
      </p:sp>
      <p:sp>
        <p:nvSpPr>
          <p:cNvPr id="14" name="Text Placeholder 4"/>
          <p:cNvSpPr>
            <a:spLocks noGrp="1"/>
          </p:cNvSpPr>
          <p:nvPr>
            <p:ph type="body" sz="quarter" idx="12"/>
          </p:nvPr>
        </p:nvSpPr>
        <p:spPr bwMode="auto">
          <a:xfrm>
            <a:off x="914400" y="1641475"/>
            <a:ext cx="50842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15" name="Content Placeholder 5"/>
          <p:cNvSpPr>
            <a:spLocks noGrp="1"/>
          </p:cNvSpPr>
          <p:nvPr>
            <p:ph sz="quarter" idx="13"/>
          </p:nvPr>
        </p:nvSpPr>
        <p:spPr bwMode="auto">
          <a:xfrm>
            <a:off x="914400" y="2362199"/>
            <a:ext cx="5084233" cy="373380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7" name="Footer Placeholder 6"/>
          <p:cNvSpPr>
            <a:spLocks noChangeArrowheads="1" noGrp="1"/>
          </p:cNvSpPr>
          <p:nvPr>
            <p:ph type="ftr" sz="quarter" idx="14"/>
          </p:nvPr>
        </p:nvSpPr>
        <p:spPr bwMode="auto">
          <a:xfrm>
            <a:off x="1524000" y="6477000"/>
            <a:ext cx="9144000" cy="381000"/>
          </a:xfrm>
          <a:prstGeom prst="rect">
            <a:avLst/>
          </a:prstGeom>
          <a:ln/>
        </p:spPr>
        <p:txBody>
          <a:bodyPr/>
          <a:lstStyle>
            <a:lvl1pPr>
              <a:defRPr/>
            </a:lvl1pPr>
          </a:lstStyle>
          <a:p>
            <a:pPr>
              <a:defRPr/>
            </a:pPr>
            <a:r>
              <a:rPr>
                <a:solidFill>
                  <a:srgbClr val="000000"/>
                </a:solidFill>
              </a:rPr>
              <a:t>Copyright © 2014 by Mosby, an imprint of Elsevier Inc.</a:t>
            </a:r>
            <a:endParaRPr/>
          </a:p>
        </p:txBody>
      </p:sp>
      <p:sp>
        <p:nvSpPr>
          <p:cNvPr id="8" name="Slide Number Placeholder 4"/>
          <p:cNvSpPr>
            <a:spLocks noGrp="1"/>
          </p:cNvSpPr>
          <p:nvPr>
            <p:ph type="sldNum" sz="quarter" idx="15"/>
          </p:nvPr>
        </p:nvSpPr>
        <p:spPr bwMode="auto">
          <a:xfrm>
            <a:off x="11379200" y="6492876"/>
            <a:ext cx="609600" cy="365125"/>
          </a:xfrm>
          <a:prstGeom prst="rect">
            <a:avLst/>
          </a:prstGeom>
        </p:spPr>
        <p:txBody>
          <a:bodyPr/>
          <a:lstStyle>
            <a:lvl1pPr>
              <a:defRPr/>
            </a:lvl1pPr>
          </a:lstStyle>
          <a:p>
            <a:pPr>
              <a:defRPr/>
            </a:pPr>
            <a:fld id="{E2147E3D-2A54-44BC-B871-2123029EAF27}" type="slidenum">
              <a:rPr lang="en-US">
                <a:solidFill>
                  <a:srgbClr val="000000"/>
                </a:solidFill>
              </a:rPr>
              <a:t>‹#›</a:t>
            </a:fld>
            <a:endParaRPr lang="en-US">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2_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39693" y="1320800"/>
            <a:ext cx="5804225" cy="2980352"/>
          </a:xfrm>
          <a:prstGeom prst="rect">
            <a:avLst/>
          </a:prstGeom>
        </p:spPr>
        <p:txBody>
          <a:bodyPr/>
          <a:lstStyle>
            <a:lvl1pPr algn="l">
              <a:defRPr sz="6000">
                <a:solidFill>
                  <a:schemeClr val="tx1"/>
                </a:solidFill>
                <a:latin typeface="Impact"/>
              </a:defRPr>
            </a:lvl1pPr>
          </a:lstStyle>
          <a:p>
            <a:pPr>
              <a:defRPr/>
            </a:pPr>
            <a:endParaRPr lang="en-CA"/>
          </a:p>
        </p:txBody>
      </p:sp>
      <p:sp>
        <p:nvSpPr>
          <p:cNvPr id="11" name="Text Placeholder 10"/>
          <p:cNvSpPr>
            <a:spLocks noGrp="1"/>
          </p:cNvSpPr>
          <p:nvPr>
            <p:ph type="body" sz="quarter" idx="10" hasCustomPrompt="1"/>
          </p:nvPr>
        </p:nvSpPr>
        <p:spPr bwMode="auto">
          <a:xfrm>
            <a:off x="5939693" y="4401024"/>
            <a:ext cx="5804225" cy="675789"/>
          </a:xfrm>
          <a:prstGeom prst="rect">
            <a:avLst/>
          </a:prstGeom>
        </p:spPr>
        <p:txBody>
          <a:bodyPr vert="horz"/>
          <a:lstStyle>
            <a:lvl1pPr marL="0" algn="l" defTabSz="914400">
              <a:spcBef>
                <a:spcPts val="0"/>
              </a:spcBef>
              <a:defRPr lang="en-US" sz="1400" b="1">
                <a:solidFill>
                  <a:srgbClr val="005EB8"/>
                </a:solidFill>
                <a:latin typeface="Arial"/>
                <a:ea typeface="+mn-ea"/>
                <a:cs typeface="Arial"/>
              </a:defRPr>
            </a:lvl1pPr>
          </a:lstStyle>
          <a:p>
            <a:pPr lvl="0">
              <a:defRPr/>
            </a:pPr>
            <a:r>
              <a:rPr lang="en-US"/>
              <a:t>Presentation Subtitle</a:t>
            </a:r>
            <a:endParaRPr/>
          </a:p>
        </p:txBody>
      </p:sp>
      <p:pic>
        <p:nvPicPr>
          <p:cNvPr id="5" name="Picture 4"/>
          <p:cNvPicPr>
            <a:picLocks noChangeAspect="1"/>
          </p:cNvPicPr>
          <p:nvPr userDrawn="1"/>
        </p:nvPicPr>
        <p:blipFill>
          <a:blip r:embed="rId2"/>
          <a:stretch/>
        </p:blipFill>
        <p:spPr bwMode="auto">
          <a:xfrm>
            <a:off x="570520" y="1160952"/>
            <a:ext cx="4840281" cy="3749040"/>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3803" y="154483"/>
            <a:ext cx="8929797" cy="627860"/>
          </a:xfrm>
          <a:prstGeom prst="rect">
            <a:avLst/>
          </a:prstGeom>
        </p:spPr>
        <p:txBody>
          <a:bodyPr/>
          <a:lstStyle>
            <a:lvl1pPr algn="l">
              <a:defRPr sz="3000" b="1" i="0">
                <a:solidFill>
                  <a:schemeClr val="tx2"/>
                </a:solidFill>
                <a:latin typeface="Arial"/>
              </a:defRPr>
            </a:lvl1pPr>
          </a:lstStyle>
          <a:p>
            <a:pPr>
              <a:defRPr/>
            </a:pPr>
            <a:endParaRPr lang="en-CA"/>
          </a:p>
        </p:txBody>
      </p:sp>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6" name="TextBox 5"/>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 numbered">
    <p:spTree>
      <p:nvGrpSpPr>
        <p:cNvPr id="1" name=""/>
        <p:cNvGrpSpPr/>
        <p:nvPr/>
      </p:nvGrpSpPr>
      <p:grpSpPr bwMode="auto">
        <a:xfrm>
          <a:off x="0" y="0"/>
          <a:ext cx="0" cy="0"/>
          <a:chOff x="0" y="0"/>
          <a:chExt cx="0" cy="0"/>
        </a:xfrm>
      </p:grpSpPr>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mj-lt"/>
              <a:buAutoNum type="arabicPeriod"/>
              <a:defRPr>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pic>
        <p:nvPicPr>
          <p:cNvPr id="4" name="Picture 3"/>
          <p:cNvPicPr>
            <a:picLocks noChangeAspect="1"/>
          </p:cNvPicPr>
          <p:nvPr userDrawn="1"/>
        </p:nvPicPr>
        <p:blipFill>
          <a:blip r:embed="rId2"/>
          <a:stretch/>
        </p:blipFill>
        <p:spPr bwMode="auto">
          <a:xfrm>
            <a:off x="9652000" y="2942"/>
            <a:ext cx="2540000" cy="786765"/>
          </a:xfrm>
          <a:prstGeom prst="rect">
            <a:avLst/>
          </a:prstGeom>
        </p:spPr>
      </p:pic>
      <p:sp>
        <p:nvSpPr>
          <p:cNvPr id="5"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3" name="Title 1"/>
          <p:cNvSpPr>
            <a:spLocks noGrp="1"/>
          </p:cNvSpPr>
          <p:nvPr>
            <p:ph type="ctrTitle"/>
          </p:nvPr>
        </p:nvSpPr>
        <p:spPr bwMode="auto">
          <a:xfrm>
            <a:off x="821128" y="157877"/>
            <a:ext cx="8932472" cy="682387"/>
          </a:xfrm>
          <a:prstGeom prst="rect">
            <a:avLst/>
          </a:prstGeom>
        </p:spPr>
        <p:txBody>
          <a:bodyPr/>
          <a:lstStyle>
            <a:lvl1pPr algn="l">
              <a:defRPr sz="3000" b="1" i="0">
                <a:solidFill>
                  <a:schemeClr val="tx2"/>
                </a:solidFill>
                <a:latin typeface="Arial"/>
              </a:defRPr>
            </a:lvl1pPr>
          </a:lstStyle>
          <a:p>
            <a:pPr>
              <a:defRPr/>
            </a:pPr>
            <a:endParaRPr lang="en-CA"/>
          </a:p>
        </p:txBody>
      </p:sp>
      <p:sp>
        <p:nvSpPr>
          <p:cNvPr id="6" name="TextBox 5"/>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19936" y="155769"/>
            <a:ext cx="8933664" cy="675703"/>
          </a:xfrm>
          <a:prstGeom prst="rect">
            <a:avLst/>
          </a:prstGeom>
        </p:spPr>
        <p:txBody>
          <a:bodyPr/>
          <a:lstStyle>
            <a:lvl1pPr algn="l">
              <a:defRPr sz="3000" b="1" i="0">
                <a:solidFill>
                  <a:schemeClr val="tx1"/>
                </a:solidFill>
                <a:latin typeface="Arial"/>
              </a:defRPr>
            </a:lvl1pPr>
          </a:lstStyle>
          <a:p>
            <a:pPr>
              <a:defRPr/>
            </a:pPr>
            <a:endParaRPr lang="en-CA"/>
          </a:p>
        </p:txBody>
      </p:sp>
      <p:sp>
        <p:nvSpPr>
          <p:cNvPr id="5" name="Picture Placeholder 4"/>
          <p:cNvSpPr>
            <a:spLocks noGrp="1"/>
          </p:cNvSpPr>
          <p:nvPr>
            <p:ph type="pic" sz="quarter" idx="10" hasCustomPrompt="1"/>
          </p:nvPr>
        </p:nvSpPr>
        <p:spPr bwMode="auto">
          <a:xfrm>
            <a:off x="843843" y="1239716"/>
            <a:ext cx="10457040" cy="4868750"/>
          </a:xfrm>
          <a:prstGeom prst="rect">
            <a:avLst/>
          </a:prstGeom>
        </p:spPr>
        <p:txBody>
          <a:bodyPr vert="horz"/>
          <a:lstStyle>
            <a:lvl1pPr>
              <a:defRPr/>
            </a:lvl1pPr>
          </a:lstStyle>
          <a:p>
            <a:pPr>
              <a:defRPr/>
            </a:pPr>
            <a:r>
              <a:rPr lang="en-CA"/>
              <a:t>Insert image here.</a:t>
            </a:r>
            <a:endParaRPr/>
          </a:p>
        </p:txBody>
      </p:sp>
      <p:sp>
        <p:nvSpPr>
          <p:cNvPr id="6" name="Text Placeholder 10"/>
          <p:cNvSpPr>
            <a:spLocks noGrp="1"/>
          </p:cNvSpPr>
          <p:nvPr>
            <p:ph type="body" sz="quarter" idx="11" hasCustomPrompt="1"/>
          </p:nvPr>
        </p:nvSpPr>
        <p:spPr bwMode="auto">
          <a:xfrm>
            <a:off x="5407512" y="6133275"/>
            <a:ext cx="5995595" cy="28571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userDrawn="1"/>
        </p:nvPicPr>
        <p:blipFill>
          <a:blip r:embed="rId2"/>
          <a:stretch/>
        </p:blipFill>
        <p:spPr bwMode="auto">
          <a:xfrm>
            <a:off x="9652000" y="2942"/>
            <a:ext cx="2540000" cy="786765"/>
          </a:xfrm>
          <a:prstGeom prst="rect">
            <a:avLst/>
          </a:prstGeom>
        </p:spPr>
      </p:pic>
      <p:sp>
        <p:nvSpPr>
          <p:cNvPr id="8"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54657"/>
            <a:ext cx="8933203" cy="685607"/>
          </a:xfrm>
          <a:prstGeom prst="rect">
            <a:avLst/>
          </a:prstGeom>
        </p:spPr>
        <p:txBody>
          <a:bodyPr/>
          <a:lstStyle>
            <a:lvl1pPr algn="l">
              <a:defRPr sz="3000" b="1" i="0">
                <a:solidFill>
                  <a:schemeClr val="tx2"/>
                </a:solidFill>
                <a:latin typeface="Arial"/>
              </a:defRPr>
            </a:lvl1pPr>
          </a:lstStyle>
          <a:p>
            <a:pPr>
              <a:defRPr/>
            </a:pPr>
            <a:endParaRPr lang="en-CA"/>
          </a:p>
        </p:txBody>
      </p:sp>
      <p:sp>
        <p:nvSpPr>
          <p:cNvPr id="8" name="Content Placeholder 7"/>
          <p:cNvSpPr>
            <a:spLocks noGrp="1"/>
          </p:cNvSpPr>
          <p:nvPr>
            <p:ph sz="quarter" idx="10"/>
          </p:nvPr>
        </p:nvSpPr>
        <p:spPr bwMode="auto">
          <a:xfrm>
            <a:off x="846668" y="1248509"/>
            <a:ext cx="10454217" cy="2517157"/>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sp>
        <p:nvSpPr>
          <p:cNvPr id="4" name="Picture Placeholder 4"/>
          <p:cNvSpPr>
            <a:spLocks noGrp="1"/>
          </p:cNvSpPr>
          <p:nvPr>
            <p:ph type="pic" sz="quarter" idx="11" hasCustomPrompt="1"/>
          </p:nvPr>
        </p:nvSpPr>
        <p:spPr bwMode="auto">
          <a:xfrm>
            <a:off x="843843" y="3852567"/>
            <a:ext cx="10457040" cy="2255898"/>
          </a:xfrm>
          <a:prstGeom prst="rect">
            <a:avLst/>
          </a:prstGeom>
        </p:spPr>
        <p:txBody>
          <a:bodyPr vert="horz"/>
          <a:lstStyle>
            <a:lvl1pPr>
              <a:defRPr/>
            </a:lvl1pPr>
          </a:lstStyle>
          <a:p>
            <a:pPr>
              <a:defRPr/>
            </a:pPr>
            <a:r>
              <a:rPr lang="en-CA"/>
              <a:t>Insert image here.</a:t>
            </a:r>
            <a:endParaRPr/>
          </a:p>
        </p:txBody>
      </p:sp>
      <p:sp>
        <p:nvSpPr>
          <p:cNvPr id="5" name="Text Placeholder 10"/>
          <p:cNvSpPr>
            <a:spLocks noGrp="1"/>
          </p:cNvSpPr>
          <p:nvPr>
            <p:ph type="body" sz="quarter" idx="12" hasCustomPrompt="1"/>
          </p:nvPr>
        </p:nvSpPr>
        <p:spPr bwMode="auto">
          <a:xfrm>
            <a:off x="5407512" y="6126049"/>
            <a:ext cx="5995595" cy="25716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6" name="Picture 5"/>
          <p:cNvPicPr>
            <a:picLocks noChangeAspect="1"/>
          </p:cNvPicPr>
          <p:nvPr userDrawn="1"/>
        </p:nvPicPr>
        <p:blipFill>
          <a:blip r:embed="rId2"/>
          <a:stretch/>
        </p:blipFill>
        <p:spPr bwMode="auto">
          <a:xfrm>
            <a:off x="9652000" y="2942"/>
            <a:ext cx="2540000" cy="786765"/>
          </a:xfrm>
          <a:prstGeom prst="rect">
            <a:avLst/>
          </a:prstGeom>
        </p:spPr>
      </p:pic>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Image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60030"/>
            <a:ext cx="8933203" cy="647852"/>
          </a:xfrm>
          <a:prstGeom prst="rect">
            <a:avLst/>
          </a:prstGeom>
        </p:spPr>
        <p:txBody>
          <a:bodyPr/>
          <a:lstStyle>
            <a:lvl1pPr algn="l">
              <a:defRPr sz="3000" b="1" i="0">
                <a:solidFill>
                  <a:schemeClr val="tx1"/>
                </a:solidFill>
                <a:latin typeface="Arial"/>
              </a:defRPr>
            </a:lvl1pPr>
          </a:lstStyle>
          <a:p>
            <a:pPr>
              <a:defRPr/>
            </a:pPr>
            <a:endParaRPr lang="en-CA"/>
          </a:p>
        </p:txBody>
      </p:sp>
      <p:sp>
        <p:nvSpPr>
          <p:cNvPr id="4" name="Picture Placeholder 4"/>
          <p:cNvSpPr>
            <a:spLocks noGrp="1"/>
          </p:cNvSpPr>
          <p:nvPr>
            <p:ph type="pic" sz="quarter" idx="10" hasCustomPrompt="1"/>
          </p:nvPr>
        </p:nvSpPr>
        <p:spPr bwMode="auto">
          <a:xfrm>
            <a:off x="6807200" y="1248508"/>
            <a:ext cx="4493683" cy="4689714"/>
          </a:xfrm>
          <a:prstGeom prst="rect">
            <a:avLst/>
          </a:prstGeom>
        </p:spPr>
        <p:txBody>
          <a:bodyPr vert="horz"/>
          <a:lstStyle>
            <a:lvl1pPr marL="0" indent="0">
              <a:buFont typeface="Arial"/>
              <a:buNone/>
              <a:defRPr>
                <a:solidFill>
                  <a:schemeClr val="accent3"/>
                </a:solidFill>
              </a:defRPr>
            </a:lvl1pPr>
            <a:lvl2pPr marL="685800" indent="-342900">
              <a:defRPr/>
            </a:lvl2pPr>
            <a:lvl3pPr marL="914400" indent="-228600">
              <a:buFont typeface="Wingdings"/>
              <a:buChar char="§"/>
              <a:defRPr sz="2000"/>
            </a:lvl3pPr>
            <a:lvl4pPr marL="1143000" indent="-228600">
              <a:defRPr sz="1800"/>
            </a:lvl4pPr>
            <a:lvl5pPr marL="1371600" indent="-228600">
              <a:defRPr sz="1600"/>
            </a:lvl5pPr>
          </a:lstStyle>
          <a:p>
            <a:pPr>
              <a:defRPr/>
            </a:pPr>
            <a:r>
              <a:rPr lang="en-CA"/>
              <a:t>Insert image here.</a:t>
            </a:r>
            <a:endParaRPr/>
          </a:p>
        </p:txBody>
      </p:sp>
      <p:sp>
        <p:nvSpPr>
          <p:cNvPr id="6" name="Content Placeholder 7"/>
          <p:cNvSpPr>
            <a:spLocks noGrp="1"/>
          </p:cNvSpPr>
          <p:nvPr>
            <p:ph sz="quarter" idx="12"/>
          </p:nvPr>
        </p:nvSpPr>
        <p:spPr bwMode="auto">
          <a:xfrm>
            <a:off x="846669" y="1248508"/>
            <a:ext cx="5604932" cy="5076988"/>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sz="2400"/>
              <a:t>Second level</a:t>
            </a:r>
            <a:endParaRPr/>
          </a:p>
          <a:p>
            <a:pPr lvl="2">
              <a:defRPr/>
            </a:pPr>
            <a:r>
              <a:rPr lang="en-US" sz="2000"/>
              <a:t>Third level</a:t>
            </a:r>
            <a:endParaRPr lang="en-US"/>
          </a:p>
          <a:p>
            <a:pPr lvl="3">
              <a:defRPr/>
            </a:pPr>
            <a:r>
              <a:rPr lang="en-US"/>
              <a:t>Fourth level</a:t>
            </a:r>
            <a:endParaRPr/>
          </a:p>
          <a:p>
            <a:pPr lvl="4">
              <a:defRPr/>
            </a:pPr>
            <a:r>
              <a:rPr lang="en-US"/>
              <a:t>Fifth level</a:t>
            </a:r>
            <a:endParaRPr lang="en-CA"/>
          </a:p>
          <a:p>
            <a:pPr lvl="0">
              <a:defRPr/>
            </a:pPr>
            <a:endParaRPr lang="en-CA"/>
          </a:p>
        </p:txBody>
      </p:sp>
      <p:sp>
        <p:nvSpPr>
          <p:cNvPr id="8" name="Text Placeholder 10"/>
          <p:cNvSpPr>
            <a:spLocks noGrp="1"/>
          </p:cNvSpPr>
          <p:nvPr>
            <p:ph type="body" sz="quarter" idx="11" hasCustomPrompt="1"/>
          </p:nvPr>
        </p:nvSpPr>
        <p:spPr bwMode="auto">
          <a:xfrm>
            <a:off x="6806493" y="5938221"/>
            <a:ext cx="4653986" cy="384318"/>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userDrawn="1"/>
        </p:nvPicPr>
        <p:blipFill>
          <a:blip r:embed="rId2"/>
          <a:stretch/>
        </p:blipFill>
        <p:spPr bwMode="auto">
          <a:xfrm>
            <a:off x="9652000" y="2942"/>
            <a:ext cx="2540000" cy="786765"/>
          </a:xfrm>
          <a:prstGeom prst="rect">
            <a:avLst/>
          </a:prstGeom>
        </p:spPr>
      </p:pic>
      <p:sp>
        <p:nvSpPr>
          <p:cNvPr id="9"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Text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8" y="155149"/>
            <a:ext cx="8944925" cy="685114"/>
          </a:xfrm>
          <a:prstGeom prst="rect">
            <a:avLst/>
          </a:prstGeom>
        </p:spPr>
        <p:txBody>
          <a:bodyPr/>
          <a:lstStyle>
            <a:lvl1pPr algn="l">
              <a:defRPr sz="3000" b="1" i="0">
                <a:solidFill>
                  <a:schemeClr val="tx2"/>
                </a:solidFill>
                <a:latin typeface="Arial"/>
              </a:defRPr>
            </a:lvl1pPr>
          </a:lstStyle>
          <a:p>
            <a:pPr>
              <a:defRPr/>
            </a:pPr>
            <a:endParaRPr lang="en-CA"/>
          </a:p>
        </p:txBody>
      </p:sp>
      <p:sp>
        <p:nvSpPr>
          <p:cNvPr id="10" name="Content Placeholder 3"/>
          <p:cNvSpPr>
            <a:spLocks noGrp="1"/>
          </p:cNvSpPr>
          <p:nvPr>
            <p:ph sz="half" idx="2"/>
          </p:nvPr>
        </p:nvSpPr>
        <p:spPr bwMode="auto">
          <a:xfrm>
            <a:off x="6260123" y="1239716"/>
            <a:ext cx="5055000" cy="5085781"/>
          </a:xfrm>
          <a:prstGeom prst="rect">
            <a:avLst/>
          </a:prstGeom>
        </p:spPr>
        <p:txBody>
          <a:bodyPr/>
          <a:lstStyle>
            <a:lvl1pPr marL="342900" indent="-342900">
              <a:buFont typeface="Arial"/>
              <a:buChar char="•"/>
              <a:defRPr sz="2800">
                <a:solidFill>
                  <a:schemeClr val="tx2"/>
                </a:solidFill>
              </a:defRPr>
            </a:lvl1pPr>
            <a:lvl2pPr marL="685800" indent="-342900">
              <a:buFont typeface="Arial"/>
              <a:buChar char="◦"/>
              <a:defRPr sz="2400" b="0"/>
            </a:lvl2pPr>
            <a:lvl3pPr marL="914400" indent="-228600">
              <a:buFont typeface="Wingdings"/>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11" name="Content Placeholder 7"/>
          <p:cNvSpPr>
            <a:spLocks noGrp="1"/>
          </p:cNvSpPr>
          <p:nvPr>
            <p:ph sz="quarter" idx="12"/>
          </p:nvPr>
        </p:nvSpPr>
        <p:spPr bwMode="auto">
          <a:xfrm>
            <a:off x="846669" y="1239716"/>
            <a:ext cx="5108655" cy="5085781"/>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sz="2400"/>
              <a:t>Second level</a:t>
            </a:r>
            <a:endParaRPr/>
          </a:p>
          <a:p>
            <a:pPr lvl="2">
              <a:defRPr/>
            </a:pPr>
            <a:r>
              <a:rPr lang="en-US" sz="2000"/>
              <a:t>Third level</a:t>
            </a:r>
            <a:endParaRPr lang="en-US"/>
          </a:p>
          <a:p>
            <a:pPr lvl="3">
              <a:defRPr/>
            </a:pPr>
            <a:r>
              <a:rPr lang="en-US"/>
              <a:t>Fourth level</a:t>
            </a:r>
            <a:endParaRPr/>
          </a:p>
          <a:p>
            <a:pPr lvl="4">
              <a:defRPr/>
            </a:pPr>
            <a:r>
              <a:rPr lang="en-US"/>
              <a:t>Fifth level</a:t>
            </a:r>
            <a:endParaRPr lang="en-CA"/>
          </a:p>
          <a:p>
            <a:pPr lvl="0">
              <a:defRPr/>
            </a:pPr>
            <a:endParaRPr lang="en-CA"/>
          </a:p>
        </p:txBody>
      </p:sp>
      <p:pic>
        <p:nvPicPr>
          <p:cNvPr id="5" name="Picture 4"/>
          <p:cNvPicPr>
            <a:picLocks noChangeAspect="1"/>
          </p:cNvPicPr>
          <p:nvPr userDrawn="1"/>
        </p:nvPicPr>
        <p:blipFill>
          <a:blip r:embed="rId2"/>
          <a:stretch/>
        </p:blipFill>
        <p:spPr bwMode="auto">
          <a:xfrm>
            <a:off x="9652000" y="2942"/>
            <a:ext cx="2540000" cy="786765"/>
          </a:xfrm>
          <a:prstGeom prst="rect">
            <a:avLst/>
          </a:prstGeom>
        </p:spPr>
      </p:pic>
      <p:sp>
        <p:nvSpPr>
          <p:cNvPr id="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7" name="TextBox 6"/>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3999" y="1122363"/>
            <a:ext cx="9144000" cy="2387599"/>
          </a:xfrm>
        </p:spPr>
        <p:txBody>
          <a:bodyPr anchor="b"/>
          <a:lstStyle>
            <a:lvl1pPr algn="ctr">
              <a:defRPr sz="6000"/>
            </a:lvl1pPr>
          </a:lstStyle>
          <a:p>
            <a:pPr>
              <a:defRPr/>
            </a:pPr>
            <a:r>
              <a:rPr lang="en-US"/>
              <a:t>Click to edit Master title style</a:t>
            </a:r>
            <a:endParaRPr lang="en-CA"/>
          </a:p>
        </p:txBody>
      </p:sp>
      <p:sp>
        <p:nvSpPr>
          <p:cNvPr id="3" name="Subtitle 2"/>
          <p:cNvSpPr>
            <a:spLocks noGrp="1"/>
          </p:cNvSpPr>
          <p:nvPr>
            <p:ph type="subTitle" idx="1"/>
          </p:nvPr>
        </p:nvSpPr>
        <p:spPr bwMode="auto">
          <a:xfrm>
            <a:off x="1523999" y="3602037"/>
            <a:ext cx="9144000" cy="1655761"/>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idx="1"/>
          </p:nvPr>
        </p:nvSpPr>
        <p:spPr bwMode="auto"/>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49" y="1709737"/>
            <a:ext cx="10515600" cy="2852736"/>
          </a:xfrm>
        </p:spPr>
        <p:txBody>
          <a:bodyPr anchor="b"/>
          <a:lstStyle>
            <a:lvl1pPr>
              <a:defRPr sz="6000"/>
            </a:lvl1pPr>
          </a:lstStyle>
          <a:p>
            <a:pPr>
              <a:defRPr/>
            </a:pPr>
            <a:r>
              <a:rPr lang="en-US"/>
              <a:t>Click to edit Master title style</a:t>
            </a:r>
            <a:endParaRPr lang="en-CA"/>
          </a:p>
        </p:txBody>
      </p:sp>
      <p:sp>
        <p:nvSpPr>
          <p:cNvPr id="3" name="Text Placeholder 2"/>
          <p:cNvSpPr>
            <a:spLocks noGrp="1"/>
          </p:cNvSpPr>
          <p:nvPr>
            <p:ph type="body" idx="1"/>
          </p:nvPr>
        </p:nvSpPr>
        <p:spPr bwMode="auto">
          <a:xfrm>
            <a:off x="831849" y="4589462"/>
            <a:ext cx="10515600" cy="1500186"/>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sz="half" idx="1"/>
          </p:nvPr>
        </p:nvSpPr>
        <p:spPr bwMode="auto">
          <a:xfrm>
            <a:off x="838199" y="1825624"/>
            <a:ext cx="5181599"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Content Placeholder 3"/>
          <p:cNvSpPr>
            <a:spLocks noGrp="1"/>
          </p:cNvSpPr>
          <p:nvPr>
            <p:ph sz="half" idx="2"/>
          </p:nvPr>
        </p:nvSpPr>
        <p:spPr bwMode="auto">
          <a:xfrm>
            <a:off x="6172200" y="1825624"/>
            <a:ext cx="5181599"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365124"/>
            <a:ext cx="10515600" cy="1325562"/>
          </a:xfrm>
        </p:spPr>
        <p:txBody>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9787" y="1681162"/>
            <a:ext cx="5157786" cy="8239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7" y="2505074"/>
            <a:ext cx="5157786" cy="3684587"/>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Text Placeholder 4"/>
          <p:cNvSpPr>
            <a:spLocks noGrp="1"/>
          </p:cNvSpPr>
          <p:nvPr>
            <p:ph type="body" sz="quarter" idx="3"/>
          </p:nvPr>
        </p:nvSpPr>
        <p:spPr bwMode="auto">
          <a:xfrm>
            <a:off x="6172200" y="1681162"/>
            <a:ext cx="5183187" cy="8239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7" cy="3684587"/>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7" name="Date Placeholder 6"/>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Date Placeholder 2"/>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4" name="Footer Placeholder 3"/>
          <p:cNvSpPr>
            <a:spLocks noGrp="1"/>
          </p:cNvSpPr>
          <p:nvPr>
            <p:ph type="ftr" sz="quarter" idx="11"/>
          </p:nvPr>
        </p:nvSpPr>
        <p:spPr bwMode="auto"/>
        <p:txBody>
          <a:bodyPr/>
          <a:lstStyle/>
          <a:p>
            <a:pPr>
              <a:defRPr/>
            </a:pPr>
            <a:endParaRPr lang="en-CA"/>
          </a:p>
        </p:txBody>
      </p:sp>
      <p:sp>
        <p:nvSpPr>
          <p:cNvPr id="5" name="Slide Number Placeholder 4"/>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3" name="Footer Placeholder 2"/>
          <p:cNvSpPr>
            <a:spLocks noGrp="1"/>
          </p:cNvSpPr>
          <p:nvPr>
            <p:ph type="ftr" sz="quarter" idx="11"/>
          </p:nvPr>
        </p:nvSpPr>
        <p:spPr bwMode="auto"/>
        <p:txBody>
          <a:bodyPr/>
          <a:lstStyle/>
          <a:p>
            <a:pPr>
              <a:defRPr/>
            </a:pPr>
            <a:endParaRPr lang="en-CA"/>
          </a:p>
        </p:txBody>
      </p:sp>
      <p:sp>
        <p:nvSpPr>
          <p:cNvPr id="4" name="Slide Number Placeholder 3"/>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6" cy="1600200"/>
          </a:xfrm>
        </p:spPr>
        <p:txBody>
          <a:bodyPr anchor="b"/>
          <a:lstStyle>
            <a:lvl1pPr>
              <a:defRPr sz="3200"/>
            </a:lvl1pPr>
          </a:lstStyle>
          <a:p>
            <a:pPr>
              <a:defRPr/>
            </a:pPr>
            <a:r>
              <a:rPr lang="en-US"/>
              <a:t>Click to edit Master title style</a:t>
            </a:r>
            <a:endParaRPr lang="en-CA"/>
          </a:p>
        </p:txBody>
      </p:sp>
      <p:sp>
        <p:nvSpPr>
          <p:cNvPr id="3" name="Content Placeholder 2"/>
          <p:cNvSpPr>
            <a:spLocks noGrp="1"/>
          </p:cNvSpPr>
          <p:nvPr>
            <p:ph idx="1"/>
          </p:nvPr>
        </p:nvSpPr>
        <p:spPr bwMode="auto">
          <a:xfrm>
            <a:off x="5183187" y="987424"/>
            <a:ext cx="6172200" cy="48736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Text Placeholder 3"/>
          <p:cNvSpPr>
            <a:spLocks noGrp="1"/>
          </p:cNvSpPr>
          <p:nvPr>
            <p:ph type="body" sz="half" idx="2"/>
          </p:nvPr>
        </p:nvSpPr>
        <p:spPr bwMode="auto">
          <a:xfrm>
            <a:off x="839787" y="2057400"/>
            <a:ext cx="3932236" cy="3811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6" cy="1600200"/>
          </a:xfrm>
        </p:spPr>
        <p:txBody>
          <a:bodyPr anchor="b"/>
          <a:lstStyle>
            <a:lvl1pPr>
              <a:defRPr sz="3200"/>
            </a:lvl1pPr>
          </a:lstStyle>
          <a:p>
            <a:pPr>
              <a:defRPr/>
            </a:pPr>
            <a:r>
              <a:rPr lang="en-US"/>
              <a:t>Click to edit Master title style</a:t>
            </a:r>
            <a:endParaRPr lang="en-CA"/>
          </a:p>
        </p:txBody>
      </p:sp>
      <p:sp>
        <p:nvSpPr>
          <p:cNvPr id="3" name="Picture Placeholder 2"/>
          <p:cNvSpPr>
            <a:spLocks noGrp="1"/>
          </p:cNvSpPr>
          <p:nvPr>
            <p:ph type="pic" idx="1"/>
          </p:nvPr>
        </p:nvSpPr>
        <p:spPr bwMode="auto">
          <a:xfrm>
            <a:off x="5183187" y="987424"/>
            <a:ext cx="6172200" cy="48736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endParaRPr lang="en-CA"/>
          </a:p>
        </p:txBody>
      </p:sp>
      <p:sp>
        <p:nvSpPr>
          <p:cNvPr id="4" name="Text Placeholder 3"/>
          <p:cNvSpPr>
            <a:spLocks noGrp="1"/>
          </p:cNvSpPr>
          <p:nvPr>
            <p:ph type="body" sz="half" idx="2"/>
          </p:nvPr>
        </p:nvSpPr>
        <p:spPr bwMode="auto">
          <a:xfrm>
            <a:off x="839787" y="2057400"/>
            <a:ext cx="3932236" cy="3811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899" y="365124"/>
            <a:ext cx="2628900" cy="5811837"/>
          </a:xfrm>
        </p:spPr>
        <p:txBody>
          <a:bodyPr vert="eaVert"/>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a:xfrm>
            <a:off x="838199" y="365124"/>
            <a:ext cx="7734299" cy="5811837"/>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theme" Target="../theme/theme1.xml"/><Relationship Id="rId27" Type="http://schemas.openxmlformats.org/officeDocument/2006/relationships/image" Target="../media/image1.jpg"/></Relationships>
</file>

<file path=ppt/slideMasters/_rels/slideMaster2.xml.rels><?xml version="1.0" encoding="UTF-8" standalone="yes"?><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slideLayout" Target="../slideLayouts/slideLayout27.xml"/><Relationship Id="rId3" Type="http://schemas.openxmlformats.org/officeDocument/2006/relationships/slideLayout" Target="../slideLayouts/slideLayout28.xml"/><Relationship Id="rId4" Type="http://schemas.openxmlformats.org/officeDocument/2006/relationships/slideLayout" Target="../slideLayouts/slideLayout29.xml"/><Relationship Id="rId5" Type="http://schemas.openxmlformats.org/officeDocument/2006/relationships/slideLayout" Target="../slideLayouts/slideLayout30.xml"/><Relationship Id="rId6" Type="http://schemas.openxmlformats.org/officeDocument/2006/relationships/slideLayout" Target="../slideLayouts/slideLayout31.xml"/><Relationship Id="rId7" Type="http://schemas.openxmlformats.org/officeDocument/2006/relationships/slideLayout" Target="../slideLayouts/slideLayout32.xml"/><Relationship Id="rId8" Type="http://schemas.openxmlformats.org/officeDocument/2006/relationships/slideLayout" Target="../slideLayouts/slideLayout33.xml"/><Relationship Id="rId9" Type="http://schemas.openxmlformats.org/officeDocument/2006/relationships/slideLayout" Target="../slideLayouts/slideLayout34.xml"/><Relationship Id="rId10" Type="http://schemas.openxmlformats.org/officeDocument/2006/relationships/slideLayout" Target="../slideLayouts/slideLayout35.xml"/><Relationship Id="rId11" Type="http://schemas.openxmlformats.org/officeDocument/2006/relationships/slideLayout" Target="../slideLayouts/slideLayout36.xml"/><Relationship Id="rId1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1">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73C4745C-428B-4B0B-8F6A-602D577E8B0B}" type="datetimeFigureOut">
              <a:rPr lang="en-CA"/>
              <a:t>2025-02-04</a:t>
            </a:fld>
            <a:endParaRPr lang="en-CA"/>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59AB439-DE0E-4579-95AC-E350C482DFC4}" type="slidenum">
              <a:rPr lang="en-CA"/>
              <a:t>‹#›</a:t>
            </a:fld>
            <a:endParaRPr lang="en-CA"/>
          </a:p>
        </p:txBody>
      </p:sp>
      <p:sp>
        <p:nvSpPr>
          <p:cNvPr id="7" name="Rectangle 4"/>
          <p:cNvSpPr>
            <a:spLocks noChangeArrowheads="1"/>
          </p:cNvSpPr>
          <p:nvPr/>
        </p:nvSpPr>
        <p:spPr bwMode="auto">
          <a:xfrm>
            <a:off x="1" y="43934"/>
            <a:ext cx="184731" cy="369332"/>
          </a:xfrm>
          <a:prstGeom prst="rect">
            <a:avLst/>
          </a:prstGeom>
          <a:noFill/>
          <a:ln>
            <a:noFill/>
          </a:ln>
          <a:effectLst/>
        </p:spPr>
        <p:txBody>
          <a:bodyPr vert="horz" wrap="none" lIns="91440" tIns="45720" rIns="91440" bIns="45720" numCol="1" anchor="ctr" anchorCtr="0" compatLnSpc="1">
            <a:prstTxWarp prst="textNoShape"/>
            <a:spAutoFit/>
          </a:bodyPr>
          <a:lstStyle/>
          <a:p>
            <a:pPr>
              <a:defRPr/>
            </a:pPr>
            <a:endParaRPr lang="en-US" sz="1800"/>
          </a:p>
        </p:txBody>
      </p:sp>
      <p:sp>
        <p:nvSpPr>
          <p:cNvPr id="8" name="Rectangle 5"/>
          <p:cNvSpPr>
            <a:spLocks noChangeArrowheads="1"/>
          </p:cNvSpPr>
          <p:nvPr/>
        </p:nvSpPr>
        <p:spPr bwMode="auto">
          <a:xfrm>
            <a:off x="0" y="318702"/>
            <a:ext cx="227948" cy="276999"/>
          </a:xfrm>
          <a:prstGeom prst="rect">
            <a:avLst/>
          </a:prstGeom>
          <a:noFill/>
          <a:ln>
            <a:noFill/>
          </a:ln>
          <a:effectLst/>
        </p:spPr>
        <p:txBody>
          <a:bodyPr vert="horz" wrap="none" lIns="91440" tIns="45720" rIns="91440" bIns="45720" numCol="1" anchor="ctr" anchorCtr="0" compatLnSpc="1">
            <a:prstTxWarp prst="textNoShape"/>
            <a:spAutoFit/>
          </a:bodyPr>
          <a:lstStyle>
            <a:lvl1pPr>
              <a:spcBef>
                <a:spcPts val="0"/>
              </a:spcBef>
              <a:spcAft>
                <a:spcPts val="0"/>
              </a:spcAft>
              <a:tabLst>
                <a:tab pos="2120900" algn="r"/>
                <a:tab pos="2971800" algn="ctr"/>
                <a:tab pos="5943600" algn="r"/>
              </a:tabLst>
              <a:defRPr>
                <a:solidFill>
                  <a:schemeClr val="tx1"/>
                </a:solidFill>
                <a:latin typeface="Arial"/>
              </a:defRPr>
            </a:lvl1pPr>
            <a:lvl2pPr>
              <a:spcBef>
                <a:spcPts val="0"/>
              </a:spcBef>
              <a:spcAft>
                <a:spcPts val="0"/>
              </a:spcAft>
              <a:tabLst>
                <a:tab pos="2120900" algn="r"/>
                <a:tab pos="2971800" algn="ctr"/>
                <a:tab pos="5943600" algn="r"/>
              </a:tabLst>
              <a:defRPr>
                <a:solidFill>
                  <a:schemeClr val="tx1"/>
                </a:solidFill>
                <a:latin typeface="Arial"/>
              </a:defRPr>
            </a:lvl2pPr>
            <a:lvl3pPr>
              <a:spcBef>
                <a:spcPts val="0"/>
              </a:spcBef>
              <a:spcAft>
                <a:spcPts val="0"/>
              </a:spcAft>
              <a:tabLst>
                <a:tab pos="2120900" algn="r"/>
                <a:tab pos="2971800" algn="ctr"/>
                <a:tab pos="5943600" algn="r"/>
              </a:tabLst>
              <a:defRPr>
                <a:solidFill>
                  <a:schemeClr val="tx1"/>
                </a:solidFill>
                <a:latin typeface="Arial"/>
              </a:defRPr>
            </a:lvl3pPr>
            <a:lvl4pPr>
              <a:spcBef>
                <a:spcPts val="0"/>
              </a:spcBef>
              <a:spcAft>
                <a:spcPts val="0"/>
              </a:spcAft>
              <a:tabLst>
                <a:tab pos="2120900" algn="r"/>
                <a:tab pos="2971800" algn="ctr"/>
                <a:tab pos="5943600" algn="r"/>
              </a:tabLst>
              <a:defRPr>
                <a:solidFill>
                  <a:schemeClr val="tx1"/>
                </a:solidFill>
                <a:latin typeface="Arial"/>
              </a:defRPr>
            </a:lvl4pPr>
            <a:lvl5pPr>
              <a:spcBef>
                <a:spcPts val="0"/>
              </a:spcBef>
              <a:spcAft>
                <a:spcPts val="0"/>
              </a:spcAft>
              <a:tabLst>
                <a:tab pos="2120900" algn="r"/>
                <a:tab pos="2971800" algn="ctr"/>
                <a:tab pos="5943600" algn="r"/>
              </a:tabLst>
              <a:defRPr>
                <a:solidFill>
                  <a:schemeClr val="tx1"/>
                </a:solidFill>
                <a:latin typeface="Arial"/>
              </a:defRPr>
            </a:lvl5pPr>
            <a:lvl6pPr>
              <a:spcBef>
                <a:spcPts val="0"/>
              </a:spcBef>
              <a:spcAft>
                <a:spcPts val="0"/>
              </a:spcAft>
              <a:tabLst>
                <a:tab pos="2120900" algn="r"/>
                <a:tab pos="2971800" algn="ctr"/>
                <a:tab pos="5943600" algn="r"/>
              </a:tabLst>
              <a:defRPr>
                <a:solidFill>
                  <a:schemeClr val="tx1"/>
                </a:solidFill>
                <a:latin typeface="Arial"/>
              </a:defRPr>
            </a:lvl6pPr>
            <a:lvl7pPr>
              <a:spcBef>
                <a:spcPts val="0"/>
              </a:spcBef>
              <a:spcAft>
                <a:spcPts val="0"/>
              </a:spcAft>
              <a:tabLst>
                <a:tab pos="2120900" algn="r"/>
                <a:tab pos="2971800" algn="ctr"/>
                <a:tab pos="5943600" algn="r"/>
              </a:tabLst>
              <a:defRPr>
                <a:solidFill>
                  <a:schemeClr val="tx1"/>
                </a:solidFill>
                <a:latin typeface="Arial"/>
              </a:defRPr>
            </a:lvl7pPr>
            <a:lvl8pPr>
              <a:spcBef>
                <a:spcPts val="0"/>
              </a:spcBef>
              <a:spcAft>
                <a:spcPts val="0"/>
              </a:spcAft>
              <a:tabLst>
                <a:tab pos="2120900" algn="r"/>
                <a:tab pos="2971800" algn="ctr"/>
                <a:tab pos="5943600" algn="r"/>
              </a:tabLst>
              <a:defRPr>
                <a:solidFill>
                  <a:schemeClr val="tx1"/>
                </a:solidFill>
                <a:latin typeface="Arial"/>
              </a:defRPr>
            </a:lvl8pPr>
            <a:lvl9pPr>
              <a:spcBef>
                <a:spcPts val="0"/>
              </a:spcBef>
              <a:spcAft>
                <a:spcPts val="0"/>
              </a:spcAft>
              <a:tabLst>
                <a:tab pos="2120900" algn="r"/>
                <a:tab pos="2971800" algn="ctr"/>
                <a:tab pos="5943600" algn="r"/>
              </a:tabLst>
              <a:defRPr>
                <a:solidFill>
                  <a:schemeClr val="tx1"/>
                </a:solidFill>
                <a:latin typeface="Arial"/>
              </a:defRPr>
            </a:lvl9pPr>
          </a:lstStyle>
          <a:p>
            <a:pPr marL="0" marR="0" lvl="0" indent="0" algn="l" defTabSz="914400">
              <a:lnSpc>
                <a:spcPct val="100000"/>
              </a:lnSpc>
              <a:spcBef>
                <a:spcPts val="0"/>
              </a:spcBef>
              <a:spcAft>
                <a:spcPts val="0"/>
              </a:spcAft>
              <a:buClrTx/>
              <a:buSzTx/>
              <a:buFontTx/>
              <a:buNone/>
              <a:tabLst>
                <a:tab pos="2120900" algn="r"/>
                <a:tab pos="2971800" algn="ctr"/>
                <a:tab pos="5943600" algn="r"/>
              </a:tabLst>
              <a:defRPr/>
            </a:pPr>
            <a:r>
              <a:rPr lang="en-US" sz="1200" b="0" i="0" u="none" strike="noStrike" cap="none">
                <a:ln>
                  <a:noFill/>
                </a:ln>
                <a:solidFill>
                  <a:schemeClr val="tx1"/>
                </a:solidFill>
                <a:latin typeface="Arial"/>
                <a:ea typeface="Times New Roman"/>
                <a:cs typeface="Arial"/>
              </a:rPr>
              <a:t> </a:t>
            </a:r>
            <a:endParaRPr lang="en-US" sz="1800" b="0" i="0" u="none" strike="noStrike" cap="none">
              <a:ln>
                <a:noFill/>
              </a:ln>
              <a:solidFill>
                <a:schemeClr val="tx1"/>
              </a:solidFill>
              <a:latin typeface="Arial"/>
            </a:endParaRPr>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SAIT Polytechnic</a:t>
            </a:r>
            <a:endParaRPr/>
          </a:p>
        </p:txBody>
      </p:sp>
      <p:pic>
        <p:nvPicPr>
          <p:cNvPr id="10" name="Picture 9"/>
          <p:cNvPicPr>
            <a:picLocks noChangeAspect="1"/>
          </p:cNvPicPr>
          <p:nvPr/>
        </p:nvPicPr>
        <p:blipFill>
          <a:blip r:embed="rId27"/>
          <a:stretch/>
        </p:blipFill>
        <p:spPr bwMode="auto">
          <a:xfrm>
            <a:off x="9652000" y="2942"/>
            <a:ext cx="2540000" cy="786765"/>
          </a:xfrm>
          <a:prstGeom prst="rect">
            <a:avLst/>
          </a:prstGeom>
        </p:spPr>
      </p:pic>
      <p:sp>
        <p:nvSpPr>
          <p:cNvPr id="11"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2" name="Rectangle 4"/>
          <p:cNvSpPr>
            <a:spLocks noChangeArrowheads="1"/>
          </p:cNvSpPr>
          <p:nvPr userDrawn="1"/>
        </p:nvSpPr>
        <p:spPr bwMode="auto">
          <a:xfrm>
            <a:off x="1" y="43934"/>
            <a:ext cx="184731" cy="369332"/>
          </a:xfrm>
          <a:prstGeom prst="rect">
            <a:avLst/>
          </a:prstGeom>
          <a:noFill/>
          <a:ln>
            <a:noFill/>
          </a:ln>
          <a:effectLst/>
        </p:spPr>
        <p:txBody>
          <a:bodyPr vert="horz" wrap="none" lIns="91440" tIns="45720" rIns="91440" bIns="45720" numCol="1" anchor="ctr" anchorCtr="0" compatLnSpc="1">
            <a:prstTxWarp prst="textNoShape"/>
            <a:spAutoFit/>
          </a:bodyPr>
          <a:lstStyle/>
          <a:p>
            <a:pPr>
              <a:defRPr/>
            </a:pPr>
            <a:endParaRPr lang="en-US" sz="1800"/>
          </a:p>
        </p:txBody>
      </p:sp>
      <p:sp>
        <p:nvSpPr>
          <p:cNvPr id="13" name="Rectangle 5"/>
          <p:cNvSpPr>
            <a:spLocks noChangeArrowheads="1"/>
          </p:cNvSpPr>
          <p:nvPr userDrawn="1"/>
        </p:nvSpPr>
        <p:spPr bwMode="auto">
          <a:xfrm>
            <a:off x="0" y="318702"/>
            <a:ext cx="227948" cy="276999"/>
          </a:xfrm>
          <a:prstGeom prst="rect">
            <a:avLst/>
          </a:prstGeom>
          <a:noFill/>
          <a:ln>
            <a:noFill/>
          </a:ln>
          <a:effectLst/>
        </p:spPr>
        <p:txBody>
          <a:bodyPr vert="horz" wrap="none" lIns="91440" tIns="45720" rIns="91440" bIns="45720" numCol="1" anchor="ctr" anchorCtr="0" compatLnSpc="1">
            <a:prstTxWarp prst="textNoShape"/>
            <a:spAutoFit/>
          </a:bodyPr>
          <a:lstStyle>
            <a:lvl1pPr>
              <a:spcBef>
                <a:spcPts val="0"/>
              </a:spcBef>
              <a:spcAft>
                <a:spcPts val="0"/>
              </a:spcAft>
              <a:tabLst>
                <a:tab pos="2120900" algn="r"/>
                <a:tab pos="2971800" algn="ctr"/>
                <a:tab pos="5943600" algn="r"/>
              </a:tabLst>
              <a:defRPr>
                <a:solidFill>
                  <a:schemeClr val="tx1"/>
                </a:solidFill>
                <a:latin typeface="Arial"/>
              </a:defRPr>
            </a:lvl1pPr>
            <a:lvl2pPr>
              <a:spcBef>
                <a:spcPts val="0"/>
              </a:spcBef>
              <a:spcAft>
                <a:spcPts val="0"/>
              </a:spcAft>
              <a:tabLst>
                <a:tab pos="2120900" algn="r"/>
                <a:tab pos="2971800" algn="ctr"/>
                <a:tab pos="5943600" algn="r"/>
              </a:tabLst>
              <a:defRPr>
                <a:solidFill>
                  <a:schemeClr val="tx1"/>
                </a:solidFill>
                <a:latin typeface="Arial"/>
              </a:defRPr>
            </a:lvl2pPr>
            <a:lvl3pPr>
              <a:spcBef>
                <a:spcPts val="0"/>
              </a:spcBef>
              <a:spcAft>
                <a:spcPts val="0"/>
              </a:spcAft>
              <a:tabLst>
                <a:tab pos="2120900" algn="r"/>
                <a:tab pos="2971800" algn="ctr"/>
                <a:tab pos="5943600" algn="r"/>
              </a:tabLst>
              <a:defRPr>
                <a:solidFill>
                  <a:schemeClr val="tx1"/>
                </a:solidFill>
                <a:latin typeface="Arial"/>
              </a:defRPr>
            </a:lvl3pPr>
            <a:lvl4pPr>
              <a:spcBef>
                <a:spcPts val="0"/>
              </a:spcBef>
              <a:spcAft>
                <a:spcPts val="0"/>
              </a:spcAft>
              <a:tabLst>
                <a:tab pos="2120900" algn="r"/>
                <a:tab pos="2971800" algn="ctr"/>
                <a:tab pos="5943600" algn="r"/>
              </a:tabLst>
              <a:defRPr>
                <a:solidFill>
                  <a:schemeClr val="tx1"/>
                </a:solidFill>
                <a:latin typeface="Arial"/>
              </a:defRPr>
            </a:lvl4pPr>
            <a:lvl5pPr>
              <a:spcBef>
                <a:spcPts val="0"/>
              </a:spcBef>
              <a:spcAft>
                <a:spcPts val="0"/>
              </a:spcAft>
              <a:tabLst>
                <a:tab pos="2120900" algn="r"/>
                <a:tab pos="2971800" algn="ctr"/>
                <a:tab pos="5943600" algn="r"/>
              </a:tabLst>
              <a:defRPr>
                <a:solidFill>
                  <a:schemeClr val="tx1"/>
                </a:solidFill>
                <a:latin typeface="Arial"/>
              </a:defRPr>
            </a:lvl5pPr>
            <a:lvl6pPr>
              <a:spcBef>
                <a:spcPts val="0"/>
              </a:spcBef>
              <a:spcAft>
                <a:spcPts val="0"/>
              </a:spcAft>
              <a:tabLst>
                <a:tab pos="2120900" algn="r"/>
                <a:tab pos="2971800" algn="ctr"/>
                <a:tab pos="5943600" algn="r"/>
              </a:tabLst>
              <a:defRPr>
                <a:solidFill>
                  <a:schemeClr val="tx1"/>
                </a:solidFill>
                <a:latin typeface="Arial"/>
              </a:defRPr>
            </a:lvl6pPr>
            <a:lvl7pPr>
              <a:spcBef>
                <a:spcPts val="0"/>
              </a:spcBef>
              <a:spcAft>
                <a:spcPts val="0"/>
              </a:spcAft>
              <a:tabLst>
                <a:tab pos="2120900" algn="r"/>
                <a:tab pos="2971800" algn="ctr"/>
                <a:tab pos="5943600" algn="r"/>
              </a:tabLst>
              <a:defRPr>
                <a:solidFill>
                  <a:schemeClr val="tx1"/>
                </a:solidFill>
                <a:latin typeface="Arial"/>
              </a:defRPr>
            </a:lvl7pPr>
            <a:lvl8pPr>
              <a:spcBef>
                <a:spcPts val="0"/>
              </a:spcBef>
              <a:spcAft>
                <a:spcPts val="0"/>
              </a:spcAft>
              <a:tabLst>
                <a:tab pos="2120900" algn="r"/>
                <a:tab pos="2971800" algn="ctr"/>
                <a:tab pos="5943600" algn="r"/>
              </a:tabLst>
              <a:defRPr>
                <a:solidFill>
                  <a:schemeClr val="tx1"/>
                </a:solidFill>
                <a:latin typeface="Arial"/>
              </a:defRPr>
            </a:lvl8pPr>
            <a:lvl9pPr>
              <a:spcBef>
                <a:spcPts val="0"/>
              </a:spcBef>
              <a:spcAft>
                <a:spcPts val="0"/>
              </a:spcAft>
              <a:tabLst>
                <a:tab pos="2120900" algn="r"/>
                <a:tab pos="2971800" algn="ctr"/>
                <a:tab pos="5943600" algn="r"/>
              </a:tabLst>
              <a:defRPr>
                <a:solidFill>
                  <a:schemeClr val="tx1"/>
                </a:solidFill>
                <a:latin typeface="Arial"/>
              </a:defRPr>
            </a:lvl9pPr>
          </a:lstStyle>
          <a:p>
            <a:pPr marL="0" marR="0" lvl="0" indent="0" algn="l" defTabSz="914400">
              <a:lnSpc>
                <a:spcPct val="100000"/>
              </a:lnSpc>
              <a:spcBef>
                <a:spcPts val="0"/>
              </a:spcBef>
              <a:spcAft>
                <a:spcPts val="0"/>
              </a:spcAft>
              <a:buClrTx/>
              <a:buSzTx/>
              <a:buFontTx/>
              <a:buNone/>
              <a:tabLst>
                <a:tab pos="2120900" algn="r"/>
                <a:tab pos="2971800" algn="ctr"/>
                <a:tab pos="5943600" algn="r"/>
              </a:tabLst>
              <a:defRPr/>
            </a:pPr>
            <a:r>
              <a:rPr lang="en-US" sz="1200" b="0" i="0" u="none" strike="noStrike" cap="none">
                <a:ln>
                  <a:noFill/>
                </a:ln>
                <a:solidFill>
                  <a:schemeClr val="tx1"/>
                </a:solidFill>
                <a:latin typeface="Arial"/>
                <a:ea typeface="Times New Roman"/>
                <a:cs typeface="Arial"/>
              </a:rPr>
              <a:t> </a:t>
            </a:r>
            <a:endParaRPr lang="en-US" sz="1800" b="0" i="0" u="none" strike="noStrike" cap="none">
              <a:ln>
                <a:noFill/>
              </a:ln>
              <a:solidFill>
                <a:schemeClr val="tx1"/>
              </a:solidFill>
              <a:latin typeface="Arial"/>
            </a:endParaRPr>
          </a:p>
        </p:txBody>
      </p:sp>
      <p:sp>
        <p:nvSpPr>
          <p:cNvPr id="14" name="TextBox 13"/>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SAIT Polytechnic</a:t>
            </a:r>
            <a:endParaRPr/>
          </a:p>
        </p:txBody>
      </p:sp>
      <p:pic>
        <p:nvPicPr>
          <p:cNvPr id="15" name="Picture 14"/>
          <p:cNvPicPr>
            <a:picLocks noChangeAspect="1"/>
          </p:cNvPicPr>
          <p:nvPr userDrawn="1"/>
        </p:nvPicPr>
        <p:blipFill>
          <a:blip r:embed="rId27"/>
          <a:stretch/>
        </p:blipFill>
        <p:spPr bwMode="auto">
          <a:xfrm>
            <a:off x="9652000" y="2942"/>
            <a:ext cx="2540000" cy="786765"/>
          </a:xfrm>
          <a:prstGeom prst="rect">
            <a:avLst/>
          </a:prstGeom>
        </p:spPr>
      </p:pic>
      <p:sp>
        <p:nvSpPr>
          <p:cNvPr id="1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1">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199" y="365124"/>
            <a:ext cx="10515600" cy="1325562"/>
          </a:xfrm>
          <a:prstGeom prst="rect">
            <a:avLst/>
          </a:prstGeom>
        </p:spPr>
        <p:txBody>
          <a:bodyPr vert="horz" lIns="91440" tIns="45720" rIns="91440" bIns="45720" rtlCol="0" anchor="ctr">
            <a:normAutofit/>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8199" y="1825624"/>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2"/>
          </p:nvPr>
        </p:nvSpPr>
        <p:spPr bwMode="auto">
          <a:xfrm>
            <a:off x="838199" y="6356349"/>
            <a:ext cx="2743200" cy="365124"/>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3C8D2C-1948-4B85-A0A3-8D17DBB6F9B6}" type="datetimeFigureOut">
              <a:rPr lang="en-CA"/>
              <a:t>2025-02-04</a:t>
            </a:fld>
            <a:endParaRPr lang="en-CA"/>
          </a:p>
        </p:txBody>
      </p:sp>
      <p:sp>
        <p:nvSpPr>
          <p:cNvPr id="5" name="Footer Placeholder 4"/>
          <p:cNvSpPr>
            <a:spLocks noGrp="1"/>
          </p:cNvSpPr>
          <p:nvPr>
            <p:ph type="ftr" sz="quarter" idx="3"/>
          </p:nvPr>
        </p:nvSpPr>
        <p:spPr bwMode="auto">
          <a:xfrm>
            <a:off x="4038599" y="6356349"/>
            <a:ext cx="4114800" cy="365124"/>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599" y="6356349"/>
            <a:ext cx="2743200" cy="365124"/>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2C7C71A-6CF9-4DAD-BCEB-C087DE24FE69}" type="slidenum">
              <a:rPr lang="en-CA"/>
              <a:t>‹#›</a:t>
            </a:fld>
            <a:endParaRPr lang="en-CA"/>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xml"/><Relationship Id="rId3" Type="http://schemas.openxmlformats.org/officeDocument/2006/relationships/image" Target="../media/image5.gif"/><Relationship Id="rId4" Type="http://schemas.openxmlformats.org/officeDocument/2006/relationships/image" Target="../media/image6.jpg"/></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xml"/><Relationship Id="rId3" Type="http://schemas.openxmlformats.org/officeDocument/2006/relationships/image" Target="../media/image7.jp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xml"/></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xml"/></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6.xml"/></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7.xml"/></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8.xml"/><Relationship Id="rId3" Type="http://schemas.openxmlformats.org/officeDocument/2006/relationships/image" Target="../media/image8.jp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9.xml"/><Relationship Id="rId3" Type="http://schemas.openxmlformats.org/officeDocument/2006/relationships/image" Target="../media/image9.jp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0.xml"/><Relationship Id="rId3" Type="http://schemas.openxmlformats.org/officeDocument/2006/relationships/image" Target="../media/image10.jp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1.xml"/><Relationship Id="rId3" Type="http://schemas.openxmlformats.org/officeDocument/2006/relationships/image" Target="../media/image10.jp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2.xml"/><Relationship Id="rId3" Type="http://schemas.openxmlformats.org/officeDocument/2006/relationships/image" Target="../media/image11.jpg"/><Relationship Id="rId4" Type="http://schemas.openxmlformats.org/officeDocument/2006/relationships/image" Target="../media/image12.jp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3.xml"/><Relationship Id="rId3" Type="http://schemas.openxmlformats.org/officeDocument/2006/relationships/image" Target="../media/image13.jpg"/><Relationship Id="rId4" Type="http://schemas.openxmlformats.org/officeDocument/2006/relationships/image" Target="../media/image14.jpg"/><Relationship Id="rId5" Type="http://schemas.openxmlformats.org/officeDocument/2006/relationships/image" Target="../media/image15.jpg"/><Relationship Id="rId6" Type="http://schemas.openxmlformats.org/officeDocument/2006/relationships/image" Target="../media/image16.jpg"/><Relationship Id="rId7" Type="http://schemas.openxmlformats.org/officeDocument/2006/relationships/image" Target="../media/image17.jpg"/><Relationship Id="rId8" Type="http://schemas.openxmlformats.org/officeDocument/2006/relationships/image" Target="../media/image18.jpg"/><Relationship Id="rId9" Type="http://schemas.openxmlformats.org/officeDocument/2006/relationships/image" Target="../media/image19.jpg"/></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4.xml"/><Relationship Id="rId3" Type="http://schemas.openxmlformats.org/officeDocument/2006/relationships/image" Target="../media/image20.jpg"/><Relationship Id="rId4" Type="http://schemas.openxmlformats.org/officeDocument/2006/relationships/image" Target="../media/image19.jpg"/></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5.xml"/><Relationship Id="rId3" Type="http://schemas.openxmlformats.org/officeDocument/2006/relationships/image" Target="../media/image21.jpg"/><Relationship Id="rId4" Type="http://schemas.openxmlformats.org/officeDocument/2006/relationships/image" Target="../media/image22.jpg"/></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6.xml"/><Relationship Id="rId3" Type="http://schemas.openxmlformats.org/officeDocument/2006/relationships/image" Target="../media/image23.jpg"/><Relationship Id="rId4" Type="http://schemas.openxmlformats.org/officeDocument/2006/relationships/image" Target="../media/image24.png"/></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7.xml"/><Relationship Id="rId3" Type="http://schemas.openxmlformats.org/officeDocument/2006/relationships/image" Target="../media/image25.jpg"/><Relationship Id="rId4" Type="http://schemas.openxmlformats.org/officeDocument/2006/relationships/image" Target="../media/image26.jpg"/></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8.xml"/><Relationship Id="rId3" Type="http://schemas.openxmlformats.org/officeDocument/2006/relationships/image" Target="../media/image27.jpg"/></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9.xml"/><Relationship Id="rId3" Type="http://schemas.openxmlformats.org/officeDocument/2006/relationships/image" Target="../media/image28.jpg"/></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0.xml"/><Relationship Id="rId3" Type="http://schemas.openxmlformats.org/officeDocument/2006/relationships/image" Target="../media/image29.jpg"/><Relationship Id="rId4" Type="http://schemas.openxmlformats.org/officeDocument/2006/relationships/image" Target="../media/image30.jpg"/></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1.xml"/><Relationship Id="rId3" Type="http://schemas.openxmlformats.org/officeDocument/2006/relationships/image" Target="../media/image31.jpg"/></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2.xml"/></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3.xml"/><Relationship Id="rId3" Type="http://schemas.openxmlformats.org/officeDocument/2006/relationships/image" Target="../media/image32.jpg"/></Relationships>
</file>

<file path=ppt/slides/_rels/slide24.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4.xml"/></Relationships>
</file>

<file path=ppt/slides/_rels/slide25.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5.xml"/><Relationship Id="rId3" Type="http://schemas.openxmlformats.org/officeDocument/2006/relationships/image" Target="../media/image33.jpg"/></Relationships>
</file>

<file path=ppt/slides/_rels/slide26.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6.xml"/></Relationships>
</file>

<file path=ppt/slides/_rels/slide27.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7.xml"/><Relationship Id="rId3" Type="http://schemas.openxmlformats.org/officeDocument/2006/relationships/image" Target="../media/image34.jpg"/></Relationships>
</file>

<file path=ppt/slides/_rels/slide28.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8.xml"/><Relationship Id="rId3" Type="http://schemas.microsoft.com/office/2007/relationships/diagramDrawing" Target="../diagrams/drawing1.xml" /><Relationship Id="rId4" Type="http://schemas.openxmlformats.org/officeDocument/2006/relationships/diagramData" Target="../diagrams/data1.xml" /><Relationship Id="rId5" Type="http://schemas.openxmlformats.org/officeDocument/2006/relationships/diagramColors" Target="../diagrams/colors1.xml" /><Relationship Id="rId6" Type="http://schemas.openxmlformats.org/officeDocument/2006/relationships/diagramLayout" Target="../diagrams/layout1.xml" /><Relationship Id="rId7" Type="http://schemas.openxmlformats.org/officeDocument/2006/relationships/diagramQuickStyle" Target="../diagrams/quickStyle1.xml" /></Relationships>
</file>

<file path=ppt/slides/_rels/slide29.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9.xml"/></Relationships>
</file>

<file path=ppt/slides/_rels/slide30.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0.xml"/></Relationships>
</file>

<file path=ppt/slides/_rels/slide31.xml.rels><?xml version="1.0" encoding="UTF-8" standalone="yes"?><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bg>
      <p:bgPr shadeToTitle="0">
        <a:solidFill>
          <a:schemeClr val="bg1"/>
        </a:solidFill>
      </p:bgPr>
    </p:bg>
    <p:spTree>
      <p:nvGrpSpPr>
        <p:cNvPr id="1" name=""/>
        <p:cNvGrpSpPr/>
        <p:nvPr/>
      </p:nvGrpSpPr>
      <p:grpSpPr bwMode="auto">
        <a:xfrm>
          <a:off x="0" y="0"/>
          <a:ext cx="0" cy="0"/>
          <a:chOff x="0" y="0"/>
          <a:chExt cx="0" cy="0"/>
        </a:xfrm>
      </p:grpSpPr>
      <p:sp>
        <p:nvSpPr>
          <p:cNvPr id="3" name="Title 2"/>
          <p:cNvSpPr>
            <a:spLocks noGrp="1"/>
          </p:cNvSpPr>
          <p:nvPr>
            <p:ph type="ctrTitle"/>
          </p:nvPr>
        </p:nvSpPr>
        <p:spPr bwMode="auto">
          <a:xfrm>
            <a:off x="4718314" y="2667599"/>
            <a:ext cx="7360171" cy="1261438"/>
          </a:xfrm>
        </p:spPr>
        <p:txBody>
          <a:bodyPr>
            <a:normAutofit/>
          </a:bodyPr>
          <a:lstStyle/>
          <a:p>
            <a:pPr algn="l">
              <a:defRPr/>
            </a:pPr>
            <a:r>
              <a:rPr lang="en-US" sz="4000"/>
              <a:t>MRAD 256:</a:t>
            </a:r>
            <a:br>
              <a:rPr lang="en-US" sz="4000"/>
            </a:br>
            <a:r>
              <a:rPr lang="en-US" sz="4000"/>
              <a:t>RADIOGRAPHIC TECHNIQUE 2</a:t>
            </a:r>
            <a:endParaRPr/>
          </a:p>
        </p:txBody>
      </p:sp>
      <p:sp>
        <p:nvSpPr>
          <p:cNvPr id="10" name="Text Placeholder 9"/>
          <p:cNvSpPr>
            <a:spLocks noGrp="1"/>
          </p:cNvSpPr>
          <p:nvPr>
            <p:ph type="subTitle" idx="1"/>
          </p:nvPr>
        </p:nvSpPr>
        <p:spPr bwMode="auto">
          <a:xfrm>
            <a:off x="1967620" y="4046790"/>
            <a:ext cx="9144000" cy="1655762"/>
          </a:xfrm>
        </p:spPr>
        <p:txBody>
          <a:bodyPr>
            <a:normAutofit/>
          </a:bodyPr>
          <a:lstStyle/>
          <a:p>
            <a:pPr>
              <a:defRPr/>
            </a:pPr>
            <a:r>
              <a:rPr lang="en-US"/>
              <a:t>Lumbar Spine Anatomy</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Lumbar Spine</a:t>
            </a:r>
            <a:endParaRPr/>
          </a:p>
        </p:txBody>
      </p:sp>
      <p:pic>
        <p:nvPicPr>
          <p:cNvPr id="3" name="Picture 2"/>
          <p:cNvPicPr>
            <a:picLocks noChangeAspect="1"/>
          </p:cNvPicPr>
          <p:nvPr/>
        </p:nvPicPr>
        <p:blipFill>
          <a:blip r:embed="rId3"/>
          <a:stretch/>
        </p:blipFill>
        <p:spPr bwMode="auto">
          <a:xfrm>
            <a:off x="4114800" y="1417320"/>
            <a:ext cx="4953000" cy="4953000"/>
          </a:xfrm>
          <a:prstGeom prst="rect">
            <a:avLst/>
          </a:prstGeom>
        </p:spPr>
      </p:pic>
      <p:pic>
        <p:nvPicPr>
          <p:cNvPr id="4" name="Picture 3"/>
          <p:cNvPicPr>
            <a:picLocks noChangeAspect="1"/>
          </p:cNvPicPr>
          <p:nvPr/>
        </p:nvPicPr>
        <p:blipFill>
          <a:blip r:embed="rId4"/>
          <a:stretch/>
        </p:blipFill>
        <p:spPr bwMode="auto">
          <a:xfrm>
            <a:off x="1722848" y="5278995"/>
            <a:ext cx="753651" cy="1213880"/>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 Lumbar Spine</a:t>
            </a:r>
            <a:endParaRPr/>
          </a:p>
        </p:txBody>
      </p:sp>
      <p:pic>
        <p:nvPicPr>
          <p:cNvPr id="5" name="Picture 4"/>
          <p:cNvPicPr>
            <a:picLocks noChangeAspect="1"/>
          </p:cNvPicPr>
          <p:nvPr/>
        </p:nvPicPr>
        <p:blipFill>
          <a:blip r:embed="rId3"/>
          <a:stretch/>
        </p:blipFill>
        <p:spPr bwMode="auto">
          <a:xfrm>
            <a:off x="4648201" y="797133"/>
            <a:ext cx="3056743" cy="5572187"/>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Lumbar Vertebrae</a:t>
            </a:r>
            <a:endParaRPr/>
          </a:p>
        </p:txBody>
      </p:sp>
      <p:sp>
        <p:nvSpPr>
          <p:cNvPr id="3" name="Content Placeholder 2"/>
          <p:cNvSpPr>
            <a:spLocks noGrp="1"/>
          </p:cNvSpPr>
          <p:nvPr>
            <p:ph idx="1"/>
          </p:nvPr>
        </p:nvSpPr>
        <p:spPr bwMode="auto"/>
        <p:txBody>
          <a:bodyPr/>
          <a:lstStyle/>
          <a:p>
            <a:pPr marL="457200" indent="-457200">
              <a:buFont typeface="Arial"/>
              <a:buChar char="•"/>
              <a:defRPr/>
            </a:pPr>
            <a:r>
              <a:rPr lang="en-US">
                <a:solidFill>
                  <a:schemeClr val="tx1"/>
                </a:solidFill>
              </a:rPr>
              <a:t>5 lumbar vertebra</a:t>
            </a:r>
            <a:endParaRPr/>
          </a:p>
          <a:p>
            <a:pPr marL="457200" indent="-457200">
              <a:buFont typeface="Arial"/>
              <a:buChar char="•"/>
              <a:defRPr/>
            </a:pPr>
            <a:endParaRPr lang="en-US">
              <a:solidFill>
                <a:schemeClr val="tx1"/>
              </a:solidFill>
            </a:endParaRPr>
          </a:p>
          <a:p>
            <a:pPr marL="457200" indent="-457200">
              <a:buFont typeface="Arial"/>
              <a:buChar char="•"/>
              <a:defRPr/>
            </a:pPr>
            <a:r>
              <a:rPr lang="en-US">
                <a:solidFill>
                  <a:schemeClr val="tx1"/>
                </a:solidFill>
              </a:rPr>
              <a:t>Largest and strongest in vertebral column</a:t>
            </a:r>
            <a:endParaRPr/>
          </a:p>
          <a:p>
            <a:pPr marL="457200" indent="-457200">
              <a:buFont typeface="Arial"/>
              <a:buChar char="•"/>
              <a:defRPr/>
            </a:pPr>
            <a:endParaRPr lang="en-US">
              <a:solidFill>
                <a:schemeClr val="tx1"/>
              </a:solidFill>
            </a:endParaRPr>
          </a:p>
          <a:p>
            <a:pPr marL="457200" indent="-457200">
              <a:buFont typeface="Arial"/>
              <a:buChar char="•"/>
              <a:defRPr/>
            </a:pPr>
            <a:r>
              <a:rPr lang="en-US">
                <a:solidFill>
                  <a:schemeClr val="tx1"/>
                </a:solidFill>
              </a:rPr>
              <a:t>Carry heaviest load of body weight, therefore the intervertebral discs are a common site for injury</a:t>
            </a:r>
            <a:endParaRPr/>
          </a:p>
          <a:p>
            <a:pPr marL="457200" indent="-457200">
              <a:buFont typeface="Arial"/>
              <a:buChar char="•"/>
              <a:defRPr/>
            </a:pPr>
            <a:endParaRPr lang="en-US"/>
          </a:p>
          <a:p>
            <a:pPr marL="457200" indent="-457200">
              <a:buFont typeface="Arial"/>
              <a:buChar cha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Lumbar Vertebra</a:t>
            </a:r>
            <a:endParaRPr/>
          </a:p>
        </p:txBody>
      </p:sp>
      <p:sp>
        <p:nvSpPr>
          <p:cNvPr id="3" name="Content Placeholder 2"/>
          <p:cNvSpPr>
            <a:spLocks noGrp="1"/>
          </p:cNvSpPr>
          <p:nvPr>
            <p:ph idx="1"/>
          </p:nvPr>
        </p:nvSpPr>
        <p:spPr bwMode="auto"/>
        <p:txBody>
          <a:bodyPr>
            <a:normAutofit lnSpcReduction="10000"/>
          </a:bodyPr>
          <a:lstStyle/>
          <a:p>
            <a:pPr>
              <a:defRPr/>
            </a:pPr>
            <a:r>
              <a:rPr lang="en-US" sz="3200" b="1">
                <a:solidFill>
                  <a:schemeClr val="tx1"/>
                </a:solidFill>
              </a:rPr>
              <a:t>Body</a:t>
            </a:r>
            <a:endParaRPr/>
          </a:p>
          <a:p>
            <a:pPr lvl="1">
              <a:buFont typeface="Arial"/>
              <a:buChar char="•"/>
              <a:defRPr/>
            </a:pPr>
            <a:r>
              <a:rPr lang="en-US" sz="2800"/>
              <a:t>Kidney shaped body</a:t>
            </a:r>
            <a:endParaRPr/>
          </a:p>
          <a:p>
            <a:pPr lvl="1">
              <a:buFont typeface="Arial"/>
              <a:buChar char="•"/>
              <a:defRPr/>
            </a:pPr>
            <a:endParaRPr lang="en-US" sz="3800"/>
          </a:p>
          <a:p>
            <a:pPr>
              <a:defRPr/>
            </a:pPr>
            <a:r>
              <a:rPr lang="en-US" sz="3200" b="1">
                <a:solidFill>
                  <a:schemeClr val="tx1"/>
                </a:solidFill>
              </a:rPr>
              <a:t>Pedicles and Laminae</a:t>
            </a:r>
            <a:endParaRPr/>
          </a:p>
          <a:p>
            <a:pPr lvl="1">
              <a:buFont typeface="Arial"/>
              <a:buChar char="•"/>
              <a:defRPr/>
            </a:pPr>
            <a:r>
              <a:rPr lang="en-US" sz="2800"/>
              <a:t>Shorter and thicker</a:t>
            </a:r>
            <a:endParaRPr/>
          </a:p>
          <a:p>
            <a:pPr lvl="1">
              <a:buFont typeface="Arial"/>
              <a:buChar char="•"/>
              <a:defRPr/>
            </a:pPr>
            <a:endParaRPr lang="en-US" sz="2800"/>
          </a:p>
          <a:p>
            <a:pPr>
              <a:defRPr/>
            </a:pPr>
            <a:r>
              <a:rPr lang="en-US" sz="3200" b="1">
                <a:solidFill>
                  <a:schemeClr val="tx1"/>
                </a:solidFill>
              </a:rPr>
              <a:t>Vertebral Foramen</a:t>
            </a:r>
            <a:endParaRPr/>
          </a:p>
          <a:p>
            <a:pPr lvl="1">
              <a:buFont typeface="Arial"/>
              <a:buChar char="•"/>
              <a:defRPr/>
            </a:pPr>
            <a:r>
              <a:rPr lang="en-US" sz="2800"/>
              <a:t>Triangular</a:t>
            </a:r>
            <a:endParaRPr/>
          </a:p>
          <a:p>
            <a:pPr lvl="1">
              <a:buFont typeface="Arial"/>
              <a:buChar char="•"/>
              <a:defRPr/>
            </a:pPr>
            <a:r>
              <a:rPr lang="en-US" sz="2800"/>
              <a:t>Conus</a:t>
            </a:r>
            <a:r>
              <a:rPr lang="en-US" sz="2800"/>
              <a:t> </a:t>
            </a:r>
            <a:r>
              <a:rPr lang="en-US" sz="2800"/>
              <a:t>medullaris</a:t>
            </a:r>
            <a:r>
              <a:rPr lang="en-US" sz="2800"/>
              <a:t> ends approximately at L1-2</a:t>
            </a:r>
            <a:endParaRPr/>
          </a:p>
          <a:p>
            <a:pPr lvl="1">
              <a:defRPr/>
            </a:pPr>
            <a:endParaRPr lang="en-US"/>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Lumbar Vertebra</a:t>
            </a:r>
            <a:endParaRPr/>
          </a:p>
        </p:txBody>
      </p:sp>
      <p:sp>
        <p:nvSpPr>
          <p:cNvPr id="3" name="Content Placeholder 2"/>
          <p:cNvSpPr>
            <a:spLocks noGrp="1"/>
          </p:cNvSpPr>
          <p:nvPr>
            <p:ph idx="1"/>
          </p:nvPr>
        </p:nvSpPr>
        <p:spPr bwMode="auto"/>
        <p:txBody>
          <a:bodyPr>
            <a:normAutofit lnSpcReduction="10000"/>
          </a:bodyPr>
          <a:lstStyle/>
          <a:p>
            <a:pPr>
              <a:defRPr/>
            </a:pPr>
            <a:r>
              <a:rPr lang="en-US" sz="2400" b="1">
                <a:solidFill>
                  <a:schemeClr val="tx1"/>
                </a:solidFill>
              </a:rPr>
              <a:t>Intervertebral Foramen</a:t>
            </a:r>
            <a:endParaRPr/>
          </a:p>
          <a:p>
            <a:pPr lvl="1">
              <a:buFont typeface="Arial"/>
              <a:buChar char="•"/>
              <a:defRPr/>
            </a:pPr>
            <a:r>
              <a:rPr lang="en-US" sz="2400"/>
              <a:t>90° relative to </a:t>
            </a:r>
            <a:r>
              <a:rPr lang="en-US" sz="2400"/>
              <a:t>midsagittal</a:t>
            </a:r>
            <a:r>
              <a:rPr lang="en-US" sz="2400"/>
              <a:t> plane</a:t>
            </a:r>
            <a:endParaRPr/>
          </a:p>
          <a:p>
            <a:pPr lvl="1">
              <a:buFont typeface="Arial"/>
              <a:buChar char="•"/>
              <a:defRPr/>
            </a:pPr>
            <a:endParaRPr lang="en-US" sz="2400"/>
          </a:p>
          <a:p>
            <a:pPr>
              <a:defRPr/>
            </a:pPr>
            <a:r>
              <a:rPr lang="en-US" sz="2400" b="1">
                <a:solidFill>
                  <a:schemeClr val="tx1"/>
                </a:solidFill>
              </a:rPr>
              <a:t>Transverse Processes</a:t>
            </a:r>
            <a:endParaRPr/>
          </a:p>
          <a:p>
            <a:pPr lvl="1">
              <a:buFont typeface="Arial"/>
              <a:buChar char="•"/>
              <a:defRPr/>
            </a:pPr>
            <a:r>
              <a:rPr lang="en-US" sz="2400"/>
              <a:t>Fairly small</a:t>
            </a:r>
            <a:endParaRPr/>
          </a:p>
          <a:p>
            <a:pPr lvl="1">
              <a:buFont typeface="Arial"/>
              <a:buChar char="•"/>
              <a:defRPr/>
            </a:pPr>
            <a:endParaRPr lang="en-US" sz="2400"/>
          </a:p>
          <a:p>
            <a:pPr>
              <a:defRPr/>
            </a:pPr>
            <a:r>
              <a:rPr lang="en-US" sz="2400" b="1">
                <a:solidFill>
                  <a:schemeClr val="tx1"/>
                </a:solidFill>
              </a:rPr>
              <a:t>Spinous Process</a:t>
            </a:r>
            <a:endParaRPr/>
          </a:p>
          <a:p>
            <a:pPr lvl="1">
              <a:buFont typeface="Arial"/>
              <a:buChar char="•"/>
              <a:defRPr/>
            </a:pPr>
            <a:r>
              <a:rPr lang="en-US" sz="2400"/>
              <a:t>Short, bulky and flat</a:t>
            </a:r>
            <a:endParaRPr/>
          </a:p>
          <a:p>
            <a:pPr lvl="1">
              <a:buFont typeface="Arial"/>
              <a:buChar char="•"/>
              <a:defRPr/>
            </a:pPr>
            <a:r>
              <a:rPr lang="en-US" sz="2400"/>
              <a:t>Project directly backward</a:t>
            </a:r>
            <a:endParaRPr/>
          </a:p>
          <a:p>
            <a:pPr lvl="1">
              <a:buFont typeface="Arial"/>
              <a:buChar char="•"/>
              <a:defRPr/>
            </a:pPr>
            <a:r>
              <a:rPr lang="en-US" sz="2400"/>
              <a:t>Palpable lower tip lies at the level of the intervertebral disc space inferior to the vertebral body</a:t>
            </a:r>
            <a:endParaRPr/>
          </a:p>
          <a:p>
            <a:pPr>
              <a:defRPr/>
            </a:pPr>
            <a:endParaRPr lang="en-US" sz="2400">
              <a:solidFill>
                <a:schemeClr val="tx1"/>
              </a:solidFil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Lumbar Vertebra</a:t>
            </a:r>
            <a:endParaRPr/>
          </a:p>
        </p:txBody>
      </p:sp>
      <p:sp>
        <p:nvSpPr>
          <p:cNvPr id="3" name="Content Placeholder 2"/>
          <p:cNvSpPr>
            <a:spLocks noGrp="1"/>
          </p:cNvSpPr>
          <p:nvPr>
            <p:ph idx="1"/>
          </p:nvPr>
        </p:nvSpPr>
        <p:spPr bwMode="auto"/>
        <p:txBody>
          <a:bodyPr>
            <a:normAutofit/>
          </a:bodyPr>
          <a:lstStyle/>
          <a:p>
            <a:pPr>
              <a:defRPr/>
            </a:pPr>
            <a:r>
              <a:rPr lang="en-US" sz="3200" b="1">
                <a:solidFill>
                  <a:schemeClr val="tx1"/>
                </a:solidFill>
              </a:rPr>
              <a:t>Zygapophyseal Joints</a:t>
            </a:r>
            <a:endParaRPr/>
          </a:p>
          <a:p>
            <a:pPr lvl="1">
              <a:buFont typeface="Arial"/>
              <a:buChar char="•"/>
              <a:defRPr/>
            </a:pPr>
            <a:r>
              <a:rPr lang="en-US" sz="2800"/>
              <a:t>30° to 50° to the </a:t>
            </a:r>
            <a:r>
              <a:rPr lang="en-US" sz="2800"/>
              <a:t>midsagittal</a:t>
            </a:r>
            <a:r>
              <a:rPr lang="en-US" sz="2800"/>
              <a:t> plane</a:t>
            </a:r>
            <a:endParaRPr/>
          </a:p>
          <a:p>
            <a:pPr lvl="1">
              <a:buFont typeface="Arial"/>
              <a:buChar char="•"/>
              <a:defRPr/>
            </a:pPr>
            <a:endParaRPr lang="en-US" sz="2800"/>
          </a:p>
          <a:p>
            <a:pPr>
              <a:defRPr/>
            </a:pPr>
            <a:r>
              <a:rPr lang="en-US" sz="3200" b="1">
                <a:solidFill>
                  <a:schemeClr val="tx1"/>
                </a:solidFill>
              </a:rPr>
              <a:t>Pars Interarticularis</a:t>
            </a:r>
            <a:endParaRPr/>
          </a:p>
          <a:p>
            <a:pPr lvl="1">
              <a:buFont typeface="Arial"/>
              <a:buChar char="•"/>
              <a:defRPr/>
            </a:pPr>
            <a:r>
              <a:rPr lang="en-US" sz="2800"/>
              <a:t>The portion of each lamina between superior and inferior articular processes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4000"/>
              <a:t>Lumbar Vertebra Lateral View</a:t>
            </a:r>
            <a:endParaRPr/>
          </a:p>
        </p:txBody>
      </p:sp>
      <p:pic>
        <p:nvPicPr>
          <p:cNvPr id="4" name="Content Placeholder 3" descr="Lumbar - Lat.jpg"/>
          <p:cNvPicPr>
            <a:picLocks noChangeAspect="1" noGrp="1"/>
          </p:cNvPicPr>
          <p:nvPr>
            <p:ph idx="1"/>
          </p:nvPr>
        </p:nvPicPr>
        <p:blipFill>
          <a:blip r:embed="rId3"/>
          <a:stretch/>
        </p:blipFill>
        <p:spPr bwMode="auto">
          <a:xfrm>
            <a:off x="2228144" y="1825625"/>
            <a:ext cx="7735712" cy="435133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sz="3600"/>
              <a:t>Lumbar Vertebra Superior View</a:t>
            </a:r>
            <a:endParaRPr/>
          </a:p>
        </p:txBody>
      </p:sp>
      <p:pic>
        <p:nvPicPr>
          <p:cNvPr id="4" name="Content Placeholder 3" descr="Lumbar - Sup.jpg"/>
          <p:cNvPicPr>
            <a:picLocks noChangeAspect="1" noGrp="1"/>
          </p:cNvPicPr>
          <p:nvPr>
            <p:ph idx="1"/>
          </p:nvPr>
        </p:nvPicPr>
        <p:blipFill>
          <a:blip r:embed="rId3"/>
          <a:stretch/>
        </p:blipFill>
        <p:spPr bwMode="auto">
          <a:xfrm>
            <a:off x="3063709" y="1825625"/>
            <a:ext cx="6064582" cy="435133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Lumbar Vertebra Posterior View</a:t>
            </a:r>
            <a:endParaRPr/>
          </a:p>
        </p:txBody>
      </p:sp>
      <p:pic>
        <p:nvPicPr>
          <p:cNvPr id="4" name="Content Placeholder 3" descr="Lumbar - Ant - Post.jpg"/>
          <p:cNvPicPr>
            <a:picLocks noChangeAspect="1" noGrp="1"/>
          </p:cNvPicPr>
          <p:nvPr>
            <p:ph idx="1"/>
          </p:nvPr>
        </p:nvPicPr>
        <p:blipFill>
          <a:blip r:embed="rId3"/>
          <a:stretch/>
        </p:blipFill>
        <p:spPr bwMode="auto">
          <a:xfrm>
            <a:off x="3765966" y="1825625"/>
            <a:ext cx="4660067" cy="435133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4000"/>
              <a:t>Lumbar Vertebra Anterior View</a:t>
            </a:r>
            <a:endParaRPr/>
          </a:p>
        </p:txBody>
      </p:sp>
      <p:pic>
        <p:nvPicPr>
          <p:cNvPr id="4" name="Content Placeholder 3" descr="Lumbar - Ant - Post.jpg"/>
          <p:cNvPicPr>
            <a:picLocks noChangeAspect="1" noGrp="1"/>
          </p:cNvPicPr>
          <p:nvPr>
            <p:ph idx="1"/>
          </p:nvPr>
        </p:nvPicPr>
        <p:blipFill>
          <a:blip r:embed="rId3"/>
          <a:stretch/>
        </p:blipFill>
        <p:spPr bwMode="auto">
          <a:xfrm>
            <a:off x="3516911" y="1555387"/>
            <a:ext cx="5158177" cy="4816448"/>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8436" name="Rectangle 2"/>
          <p:cNvSpPr>
            <a:spLocks noChangeArrowheads="1" noGrp="1"/>
          </p:cNvSpPr>
          <p:nvPr>
            <p:ph type="title"/>
          </p:nvPr>
        </p:nvSpPr>
        <p:spPr bwMode="auto"/>
        <p:txBody>
          <a:bodyPr/>
          <a:lstStyle/>
          <a:p>
            <a:pPr>
              <a:defRPr/>
            </a:pPr>
            <a:r>
              <a:rPr lang="en-US"/>
              <a:t>Zygapophyseal</a:t>
            </a:r>
            <a:r>
              <a:rPr lang="en-US"/>
              <a:t> Joints</a:t>
            </a:r>
            <a:endParaRPr/>
          </a:p>
        </p:txBody>
      </p:sp>
      <p:pic>
        <p:nvPicPr>
          <p:cNvPr id="18435" name="Content Placeholder 14" descr="f10-018-A05410"/>
          <p:cNvPicPr>
            <a:picLocks noChangeAspect="1" noChangeArrowheads="1" noGrp="1"/>
          </p:cNvPicPr>
          <p:nvPr>
            <p:ph idx="1"/>
          </p:nvPr>
        </p:nvPicPr>
        <p:blipFill>
          <a:blip r:embed="rId3"/>
          <a:stretch/>
        </p:blipFill>
        <p:spPr bwMode="auto">
          <a:xfrm>
            <a:off x="4499603" y="1825625"/>
            <a:ext cx="3192794" cy="4351338"/>
          </a:xfrm>
        </p:spPr>
      </p:pic>
      <p:sp>
        <p:nvSpPr>
          <p:cNvPr id="18439" name="Footer Placeholder 1"/>
          <p:cNvSpPr>
            <a:spLocks noGrp="1"/>
          </p:cNvSpPr>
          <p:nvPr>
            <p:ph type="ftr" sz="quarter" idx="11"/>
          </p:nvPr>
        </p:nvSpPr>
        <p:spPr bwMode="auto">
          <a:prstGeom prst="rect">
            <a:avLst/>
          </a:prstGeom>
          <a:noFill/>
        </p:spPr>
        <p:txBody>
          <a:bodyPr/>
          <a:lstStyle>
            <a:lvl1pPr>
              <a:defRPr sz="2400">
                <a:solidFill>
                  <a:schemeClr val="tx1"/>
                </a:solidFill>
                <a:latin typeface="Times New Roman"/>
              </a:defRPr>
            </a:lvl1pPr>
            <a:lvl2pPr marL="742950" indent="-285750">
              <a:defRPr sz="2400">
                <a:solidFill>
                  <a:schemeClr val="tx1"/>
                </a:solidFill>
                <a:latin typeface="Times New Roman"/>
              </a:defRPr>
            </a:lvl2pPr>
            <a:lvl3pPr marL="1143000" indent="-228600">
              <a:defRPr sz="2400">
                <a:solidFill>
                  <a:schemeClr val="tx1"/>
                </a:solidFill>
                <a:latin typeface="Times New Roman"/>
              </a:defRPr>
            </a:lvl3pPr>
            <a:lvl4pPr marL="1600200" indent="-228600">
              <a:defRPr sz="2400">
                <a:solidFill>
                  <a:schemeClr val="tx1"/>
                </a:solidFill>
                <a:latin typeface="Times New Roman"/>
              </a:defRPr>
            </a:lvl4pPr>
            <a:lvl5pPr marL="2057400" indent="-228600">
              <a:defRPr sz="2400">
                <a:solidFill>
                  <a:schemeClr val="tx1"/>
                </a:solidFill>
                <a:latin typeface="Times New Roman"/>
              </a:defRPr>
            </a:lvl5pPr>
            <a:lvl6pPr marL="2514600" indent="-228600">
              <a:spcBef>
                <a:spcPts val="0"/>
              </a:spcBef>
              <a:spcAft>
                <a:spcPts val="0"/>
              </a:spcAft>
              <a:defRPr sz="2400">
                <a:solidFill>
                  <a:schemeClr val="tx1"/>
                </a:solidFill>
                <a:latin typeface="Times New Roman"/>
              </a:defRPr>
            </a:lvl6pPr>
            <a:lvl7pPr marL="2971800" indent="-228600">
              <a:spcBef>
                <a:spcPts val="0"/>
              </a:spcBef>
              <a:spcAft>
                <a:spcPts val="0"/>
              </a:spcAft>
              <a:defRPr sz="2400">
                <a:solidFill>
                  <a:schemeClr val="tx1"/>
                </a:solidFill>
                <a:latin typeface="Times New Roman"/>
              </a:defRPr>
            </a:lvl7pPr>
            <a:lvl8pPr marL="3429000" indent="-228600">
              <a:spcBef>
                <a:spcPts val="0"/>
              </a:spcBef>
              <a:spcAft>
                <a:spcPts val="0"/>
              </a:spcAft>
              <a:defRPr sz="2400">
                <a:solidFill>
                  <a:schemeClr val="tx1"/>
                </a:solidFill>
                <a:latin typeface="Times New Roman"/>
              </a:defRPr>
            </a:lvl8pPr>
            <a:lvl9pPr marL="3886200" indent="-228600">
              <a:spcBef>
                <a:spcPts val="0"/>
              </a:spcBef>
              <a:spcAft>
                <a:spcPts val="0"/>
              </a:spcAft>
              <a:defRPr sz="2400">
                <a:solidFill>
                  <a:schemeClr val="tx1"/>
                </a:solidFill>
                <a:latin typeface="Times New Roman"/>
              </a:defRPr>
            </a:lvl9pPr>
          </a:lstStyle>
          <a:p>
            <a:pPr>
              <a:defRPr/>
            </a:pPr>
            <a:r>
              <a:rPr sz="1000">
                <a:solidFill>
                  <a:srgbClr val="000000"/>
                </a:solidFill>
                <a:latin typeface="Arial"/>
              </a:rPr>
              <a:t>Copyright © 2014 by Mosby, an imprint of Elsevier Inc.</a:t>
            </a:r>
            <a:endParaRPr/>
          </a:p>
        </p:txBody>
      </p:sp>
      <p:sp>
        <p:nvSpPr>
          <p:cNvPr id="18440" name="Slide Number Placeholder 2"/>
          <p:cNvSpPr>
            <a:spLocks noGrp="1"/>
          </p:cNvSpPr>
          <p:nvPr>
            <p:ph type="sldNum" sz="quarter" idx="12"/>
          </p:nvPr>
        </p:nvSpPr>
        <p:spPr bwMode="auto">
          <a:prstGeom prst="rect">
            <a:avLst/>
          </a:prstGeom>
          <a:noFill/>
        </p:spPr>
        <p:txBody>
          <a:bodyPr/>
          <a:lstStyle>
            <a:lvl1pPr>
              <a:defRPr sz="2400">
                <a:solidFill>
                  <a:schemeClr val="tx1"/>
                </a:solidFill>
                <a:latin typeface="Times New Roman"/>
              </a:defRPr>
            </a:lvl1pPr>
            <a:lvl2pPr marL="742950" indent="-285750">
              <a:defRPr sz="2400">
                <a:solidFill>
                  <a:schemeClr val="tx1"/>
                </a:solidFill>
                <a:latin typeface="Times New Roman"/>
              </a:defRPr>
            </a:lvl2pPr>
            <a:lvl3pPr marL="1143000" indent="-228600">
              <a:defRPr sz="2400">
                <a:solidFill>
                  <a:schemeClr val="tx1"/>
                </a:solidFill>
                <a:latin typeface="Times New Roman"/>
              </a:defRPr>
            </a:lvl3pPr>
            <a:lvl4pPr marL="1600200" indent="-228600">
              <a:defRPr sz="2400">
                <a:solidFill>
                  <a:schemeClr val="tx1"/>
                </a:solidFill>
                <a:latin typeface="Times New Roman"/>
              </a:defRPr>
            </a:lvl4pPr>
            <a:lvl5pPr marL="2057400" indent="-228600">
              <a:defRPr sz="2400">
                <a:solidFill>
                  <a:schemeClr val="tx1"/>
                </a:solidFill>
                <a:latin typeface="Times New Roman"/>
              </a:defRPr>
            </a:lvl5pPr>
            <a:lvl6pPr marL="2514600" indent="-228600">
              <a:spcBef>
                <a:spcPts val="0"/>
              </a:spcBef>
              <a:spcAft>
                <a:spcPts val="0"/>
              </a:spcAft>
              <a:defRPr sz="2400">
                <a:solidFill>
                  <a:schemeClr val="tx1"/>
                </a:solidFill>
                <a:latin typeface="Times New Roman"/>
              </a:defRPr>
            </a:lvl6pPr>
            <a:lvl7pPr marL="2971800" indent="-228600">
              <a:spcBef>
                <a:spcPts val="0"/>
              </a:spcBef>
              <a:spcAft>
                <a:spcPts val="0"/>
              </a:spcAft>
              <a:defRPr sz="2400">
                <a:solidFill>
                  <a:schemeClr val="tx1"/>
                </a:solidFill>
                <a:latin typeface="Times New Roman"/>
              </a:defRPr>
            </a:lvl7pPr>
            <a:lvl8pPr marL="3429000" indent="-228600">
              <a:spcBef>
                <a:spcPts val="0"/>
              </a:spcBef>
              <a:spcAft>
                <a:spcPts val="0"/>
              </a:spcAft>
              <a:defRPr sz="2400">
                <a:solidFill>
                  <a:schemeClr val="tx1"/>
                </a:solidFill>
                <a:latin typeface="Times New Roman"/>
              </a:defRPr>
            </a:lvl8pPr>
            <a:lvl9pPr marL="3886200" indent="-228600">
              <a:spcBef>
                <a:spcPts val="0"/>
              </a:spcBef>
              <a:spcAft>
                <a:spcPts val="0"/>
              </a:spcAft>
              <a:defRPr sz="2400">
                <a:solidFill>
                  <a:schemeClr val="tx1"/>
                </a:solidFill>
                <a:latin typeface="Times New Roman"/>
              </a:defRPr>
            </a:lvl9pPr>
          </a:lstStyle>
          <a:p>
            <a:pPr>
              <a:defRPr/>
            </a:pPr>
            <a:fld id="{71B48403-4F72-4ECD-BF08-B14F126DB31F}" type="slidenum">
              <a:rPr lang="en-GB" sz="1000">
                <a:solidFill>
                  <a:srgbClr val="000000"/>
                </a:solidFill>
                <a:latin typeface="Arial"/>
              </a:rPr>
              <a:t>12</a:t>
            </a:fld>
            <a:endParaRPr lang="en-GB" sz="1000">
              <a:solidFill>
                <a:srgbClr val="000000"/>
              </a:solidFill>
              <a:latin typeface="Arial"/>
            </a:endParaRPr>
          </a:p>
        </p:txBody>
      </p:sp>
      <p:sp>
        <p:nvSpPr>
          <p:cNvPr id="18434" name="Text Placeholder 10"/>
          <p:cNvSpPr>
            <a:spLocks noGrp="1"/>
          </p:cNvSpPr>
          <p:nvPr>
            <p:ph type="body" sz="quarter" idx="4294967295"/>
          </p:nvPr>
        </p:nvSpPr>
        <p:spPr bwMode="auto">
          <a:xfrm>
            <a:off x="0" y="1760538"/>
            <a:ext cx="4837113" cy="639762"/>
          </a:xfrm>
        </p:spPr>
        <p:txBody>
          <a:bodyPr>
            <a:normAutofit/>
          </a:bodyPr>
          <a:lstStyle/>
          <a:p>
            <a:pPr algn="ctr">
              <a:defRPr/>
            </a:pPr>
            <a:r>
              <a:rPr lang="en-US" sz="2200">
                <a:solidFill>
                  <a:schemeClr val="tx1"/>
                </a:solidFill>
              </a:rPr>
              <a:t>Downside joints (posterior oblique)</a:t>
            </a:r>
            <a:endParaRPr/>
          </a:p>
        </p:txBody>
      </p:sp>
      <p:sp>
        <p:nvSpPr>
          <p:cNvPr id="18437" name="Text Placeholder 12"/>
          <p:cNvSpPr>
            <a:spLocks noGrp="1"/>
          </p:cNvSpPr>
          <p:nvPr>
            <p:ph type="body" sz="quarter" idx="4294967295"/>
          </p:nvPr>
        </p:nvSpPr>
        <p:spPr bwMode="auto">
          <a:xfrm>
            <a:off x="7772400" y="1760538"/>
            <a:ext cx="4419600" cy="639762"/>
          </a:xfrm>
        </p:spPr>
        <p:txBody>
          <a:bodyPr/>
          <a:lstStyle/>
          <a:p>
            <a:pPr algn="ctr">
              <a:defRPr/>
            </a:pPr>
            <a:r>
              <a:rPr lang="en-US" sz="2200">
                <a:solidFill>
                  <a:schemeClr val="tx1"/>
                </a:solidFill>
              </a:rPr>
              <a:t>Upside joints (anterior oblique)</a:t>
            </a:r>
            <a:endParaRPr/>
          </a:p>
        </p:txBody>
      </p:sp>
      <p:pic>
        <p:nvPicPr>
          <p:cNvPr id="18438" name="Picture 13" descr="f10-021-A05410"/>
          <p:cNvPicPr>
            <a:picLocks noChangeAspect="1" noChangeArrowheads="1" noGrp="1"/>
          </p:cNvPicPr>
          <p:nvPr>
            <p:ph sz="quarter" idx="4294967295"/>
          </p:nvPr>
        </p:nvPicPr>
        <p:blipFill>
          <a:blip r:embed="rId4"/>
          <a:stretch/>
        </p:blipFill>
        <p:spPr bwMode="auto">
          <a:xfrm>
            <a:off x="0" y="2273300"/>
            <a:ext cx="2967038" cy="3930650"/>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sz="3600"/>
              <a:t>Scottie Dogs are VERY important!</a:t>
            </a:r>
            <a:endParaRPr/>
          </a:p>
        </p:txBody>
      </p:sp>
      <p:pic>
        <p:nvPicPr>
          <p:cNvPr id="4" name="Content Placeholder 3"/>
          <p:cNvPicPr>
            <a:picLocks noChangeAspect="1" noGrp="1"/>
          </p:cNvPicPr>
          <p:nvPr>
            <p:ph idx="1"/>
          </p:nvPr>
        </p:nvPicPr>
        <p:blipFill>
          <a:blip r:embed="rId3"/>
          <a:stretch/>
        </p:blipFill>
        <p:spPr bwMode="auto">
          <a:xfrm>
            <a:off x="4867353" y="2532337"/>
            <a:ext cx="2314575" cy="1971675"/>
          </a:xfrm>
        </p:spPr>
      </p:pic>
      <p:pic>
        <p:nvPicPr>
          <p:cNvPr id="5" name="Picture 4"/>
          <p:cNvPicPr>
            <a:picLocks noChangeAspect="1"/>
          </p:cNvPicPr>
          <p:nvPr/>
        </p:nvPicPr>
        <p:blipFill>
          <a:blip r:embed="rId4"/>
          <a:stretch/>
        </p:blipFill>
        <p:spPr bwMode="auto">
          <a:xfrm>
            <a:off x="1160996" y="1606551"/>
            <a:ext cx="2619375" cy="1743075"/>
          </a:xfrm>
          <a:prstGeom prst="rect">
            <a:avLst/>
          </a:prstGeom>
        </p:spPr>
      </p:pic>
      <p:pic>
        <p:nvPicPr>
          <p:cNvPr id="6" name="Picture 5"/>
          <p:cNvPicPr>
            <a:picLocks noChangeAspect="1"/>
          </p:cNvPicPr>
          <p:nvPr/>
        </p:nvPicPr>
        <p:blipFill>
          <a:blip r:embed="rId5"/>
          <a:stretch/>
        </p:blipFill>
        <p:spPr bwMode="auto">
          <a:xfrm>
            <a:off x="2636941" y="3889648"/>
            <a:ext cx="2143125" cy="2143125"/>
          </a:xfrm>
          <a:prstGeom prst="rect">
            <a:avLst/>
          </a:prstGeom>
        </p:spPr>
      </p:pic>
      <p:pic>
        <p:nvPicPr>
          <p:cNvPr id="7" name="Picture 6"/>
          <p:cNvPicPr>
            <a:picLocks noChangeAspect="1"/>
          </p:cNvPicPr>
          <p:nvPr/>
        </p:nvPicPr>
        <p:blipFill>
          <a:blip r:embed="rId6"/>
          <a:stretch/>
        </p:blipFill>
        <p:spPr bwMode="auto">
          <a:xfrm>
            <a:off x="7707865" y="1417638"/>
            <a:ext cx="2466975" cy="1847850"/>
          </a:xfrm>
          <a:prstGeom prst="rect">
            <a:avLst/>
          </a:prstGeom>
        </p:spPr>
      </p:pic>
      <p:pic>
        <p:nvPicPr>
          <p:cNvPr id="8" name="Picture 7"/>
          <p:cNvPicPr>
            <a:picLocks noChangeAspect="1"/>
          </p:cNvPicPr>
          <p:nvPr/>
        </p:nvPicPr>
        <p:blipFill>
          <a:blip r:embed="rId7"/>
          <a:stretch/>
        </p:blipFill>
        <p:spPr bwMode="auto">
          <a:xfrm>
            <a:off x="8076437" y="3564139"/>
            <a:ext cx="2381250" cy="2257425"/>
          </a:xfrm>
          <a:prstGeom prst="rect">
            <a:avLst/>
          </a:prstGeom>
        </p:spPr>
      </p:pic>
      <p:pic>
        <p:nvPicPr>
          <p:cNvPr id="9" name="Picture 8"/>
          <p:cNvPicPr>
            <a:picLocks noChangeAspect="1"/>
          </p:cNvPicPr>
          <p:nvPr/>
        </p:nvPicPr>
        <p:blipFill>
          <a:blip r:embed="rId8"/>
          <a:stretch/>
        </p:blipFill>
        <p:spPr bwMode="auto">
          <a:xfrm>
            <a:off x="5130007" y="4692852"/>
            <a:ext cx="3088023" cy="1870283"/>
          </a:xfrm>
          <a:prstGeom prst="rect">
            <a:avLst/>
          </a:prstGeom>
        </p:spPr>
      </p:pic>
      <p:pic>
        <p:nvPicPr>
          <p:cNvPr id="10" name="Picture 9"/>
          <p:cNvPicPr>
            <a:picLocks noChangeAspect="1"/>
          </p:cNvPicPr>
          <p:nvPr/>
        </p:nvPicPr>
        <p:blipFill>
          <a:blip r:embed="rId9"/>
          <a:stretch/>
        </p:blipFill>
        <p:spPr bwMode="auto">
          <a:xfrm>
            <a:off x="5111897" y="1243055"/>
            <a:ext cx="1651000" cy="1333500"/>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Scottie Dog</a:t>
            </a:r>
            <a:endParaRPr/>
          </a:p>
        </p:txBody>
      </p:sp>
      <p:pic>
        <p:nvPicPr>
          <p:cNvPr id="4" name="Content Placeholder 3" descr="Scottie Dog.jpg"/>
          <p:cNvPicPr>
            <a:picLocks noChangeAspect="1" noGrp="1"/>
          </p:cNvPicPr>
          <p:nvPr>
            <p:ph idx="1"/>
          </p:nvPr>
        </p:nvPicPr>
        <p:blipFill>
          <a:blip r:embed="rId3"/>
          <a:stretch/>
        </p:blipFill>
        <p:spPr bwMode="auto">
          <a:xfrm>
            <a:off x="2709745" y="1825625"/>
            <a:ext cx="6772510" cy="4351338"/>
          </a:xfrm>
        </p:spPr>
      </p:pic>
      <p:pic>
        <p:nvPicPr>
          <p:cNvPr id="3" name="Picture 2"/>
          <p:cNvPicPr>
            <a:picLocks noChangeAspect="1"/>
          </p:cNvPicPr>
          <p:nvPr/>
        </p:nvPicPr>
        <p:blipFill>
          <a:blip r:embed="rId4"/>
          <a:stretch/>
        </p:blipFill>
        <p:spPr bwMode="auto">
          <a:xfrm>
            <a:off x="539859" y="4740275"/>
            <a:ext cx="2169886" cy="1752599"/>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7410" name="Rectangle 2"/>
          <p:cNvSpPr>
            <a:spLocks noChangeArrowheads="1" noGrp="1"/>
          </p:cNvSpPr>
          <p:nvPr>
            <p:ph type="title"/>
          </p:nvPr>
        </p:nvSpPr>
        <p:spPr bwMode="auto"/>
        <p:txBody>
          <a:bodyPr/>
          <a:lstStyle/>
          <a:p>
            <a:pPr>
              <a:defRPr/>
            </a:pPr>
            <a:r>
              <a:rPr lang="en-US"/>
              <a:t>“Scottie Dog”</a:t>
            </a:r>
            <a:endParaRPr/>
          </a:p>
        </p:txBody>
      </p:sp>
      <p:pic>
        <p:nvPicPr>
          <p:cNvPr id="17411" name="Picture 12" descr="f10-015-A05410"/>
          <p:cNvPicPr>
            <a:picLocks noChangeAspect="1" noChangeArrowheads="1" noGrp="1"/>
          </p:cNvPicPr>
          <p:nvPr>
            <p:ph idx="1"/>
          </p:nvPr>
        </p:nvPicPr>
        <p:blipFill>
          <a:blip r:embed="rId3"/>
          <a:stretch/>
        </p:blipFill>
        <p:spPr bwMode="auto">
          <a:xfrm>
            <a:off x="689427" y="1968577"/>
            <a:ext cx="5863773" cy="3620880"/>
          </a:xfrm>
        </p:spPr>
      </p:pic>
      <p:sp>
        <p:nvSpPr>
          <p:cNvPr id="17412" name="Footer Placeholder 1"/>
          <p:cNvSpPr>
            <a:spLocks noGrp="1"/>
          </p:cNvSpPr>
          <p:nvPr>
            <p:ph type="ftr" sz="quarter" idx="11"/>
          </p:nvPr>
        </p:nvSpPr>
        <p:spPr bwMode="auto">
          <a:prstGeom prst="rect">
            <a:avLst/>
          </a:prstGeom>
          <a:noFill/>
        </p:spPr>
        <p:txBody>
          <a:bodyPr/>
          <a:lstStyle>
            <a:lvl1pPr>
              <a:defRPr sz="2400">
                <a:solidFill>
                  <a:schemeClr val="tx1"/>
                </a:solidFill>
                <a:latin typeface="Times New Roman"/>
              </a:defRPr>
            </a:lvl1pPr>
            <a:lvl2pPr marL="742950" indent="-285750">
              <a:defRPr sz="2400">
                <a:solidFill>
                  <a:schemeClr val="tx1"/>
                </a:solidFill>
                <a:latin typeface="Times New Roman"/>
              </a:defRPr>
            </a:lvl2pPr>
            <a:lvl3pPr marL="1143000" indent="-228600">
              <a:defRPr sz="2400">
                <a:solidFill>
                  <a:schemeClr val="tx1"/>
                </a:solidFill>
                <a:latin typeface="Times New Roman"/>
              </a:defRPr>
            </a:lvl3pPr>
            <a:lvl4pPr marL="1600200" indent="-228600">
              <a:defRPr sz="2400">
                <a:solidFill>
                  <a:schemeClr val="tx1"/>
                </a:solidFill>
                <a:latin typeface="Times New Roman"/>
              </a:defRPr>
            </a:lvl4pPr>
            <a:lvl5pPr marL="2057400" indent="-228600">
              <a:defRPr sz="2400">
                <a:solidFill>
                  <a:schemeClr val="tx1"/>
                </a:solidFill>
                <a:latin typeface="Times New Roman"/>
              </a:defRPr>
            </a:lvl5pPr>
            <a:lvl6pPr marL="2514600" indent="-228600">
              <a:spcBef>
                <a:spcPts val="0"/>
              </a:spcBef>
              <a:spcAft>
                <a:spcPts val="0"/>
              </a:spcAft>
              <a:defRPr sz="2400">
                <a:solidFill>
                  <a:schemeClr val="tx1"/>
                </a:solidFill>
                <a:latin typeface="Times New Roman"/>
              </a:defRPr>
            </a:lvl6pPr>
            <a:lvl7pPr marL="2971800" indent="-228600">
              <a:spcBef>
                <a:spcPts val="0"/>
              </a:spcBef>
              <a:spcAft>
                <a:spcPts val="0"/>
              </a:spcAft>
              <a:defRPr sz="2400">
                <a:solidFill>
                  <a:schemeClr val="tx1"/>
                </a:solidFill>
                <a:latin typeface="Times New Roman"/>
              </a:defRPr>
            </a:lvl7pPr>
            <a:lvl8pPr marL="3429000" indent="-228600">
              <a:spcBef>
                <a:spcPts val="0"/>
              </a:spcBef>
              <a:spcAft>
                <a:spcPts val="0"/>
              </a:spcAft>
              <a:defRPr sz="2400">
                <a:solidFill>
                  <a:schemeClr val="tx1"/>
                </a:solidFill>
                <a:latin typeface="Times New Roman"/>
              </a:defRPr>
            </a:lvl8pPr>
            <a:lvl9pPr marL="3886200" indent="-228600">
              <a:spcBef>
                <a:spcPts val="0"/>
              </a:spcBef>
              <a:spcAft>
                <a:spcPts val="0"/>
              </a:spcAft>
              <a:defRPr sz="2400">
                <a:solidFill>
                  <a:schemeClr val="tx1"/>
                </a:solidFill>
                <a:latin typeface="Times New Roman"/>
              </a:defRPr>
            </a:lvl9pPr>
          </a:lstStyle>
          <a:p>
            <a:pPr>
              <a:defRPr/>
            </a:pPr>
            <a:r>
              <a:rPr sz="1000">
                <a:solidFill>
                  <a:srgbClr val="000000"/>
                </a:solidFill>
                <a:latin typeface="Arial"/>
              </a:rPr>
              <a:t>Copyright © 2014 by Mosby, an imprint of Elsevier Inc.</a:t>
            </a:r>
            <a:endParaRPr/>
          </a:p>
        </p:txBody>
      </p:sp>
      <p:sp>
        <p:nvSpPr>
          <p:cNvPr id="17413" name="Slide Number Placeholder 2"/>
          <p:cNvSpPr>
            <a:spLocks noGrp="1"/>
          </p:cNvSpPr>
          <p:nvPr>
            <p:ph type="sldNum" sz="quarter" idx="12"/>
          </p:nvPr>
        </p:nvSpPr>
        <p:spPr bwMode="auto">
          <a:prstGeom prst="rect">
            <a:avLst/>
          </a:prstGeom>
          <a:noFill/>
        </p:spPr>
        <p:txBody>
          <a:bodyPr/>
          <a:lstStyle>
            <a:lvl1pPr>
              <a:defRPr sz="2400">
                <a:solidFill>
                  <a:schemeClr val="tx1"/>
                </a:solidFill>
                <a:latin typeface="Times New Roman"/>
              </a:defRPr>
            </a:lvl1pPr>
            <a:lvl2pPr marL="742950" indent="-285750">
              <a:defRPr sz="2400">
                <a:solidFill>
                  <a:schemeClr val="tx1"/>
                </a:solidFill>
                <a:latin typeface="Times New Roman"/>
              </a:defRPr>
            </a:lvl2pPr>
            <a:lvl3pPr marL="1143000" indent="-228600">
              <a:defRPr sz="2400">
                <a:solidFill>
                  <a:schemeClr val="tx1"/>
                </a:solidFill>
                <a:latin typeface="Times New Roman"/>
              </a:defRPr>
            </a:lvl3pPr>
            <a:lvl4pPr marL="1600200" indent="-228600">
              <a:defRPr sz="2400">
                <a:solidFill>
                  <a:schemeClr val="tx1"/>
                </a:solidFill>
                <a:latin typeface="Times New Roman"/>
              </a:defRPr>
            </a:lvl4pPr>
            <a:lvl5pPr marL="2057400" indent="-228600">
              <a:defRPr sz="2400">
                <a:solidFill>
                  <a:schemeClr val="tx1"/>
                </a:solidFill>
                <a:latin typeface="Times New Roman"/>
              </a:defRPr>
            </a:lvl5pPr>
            <a:lvl6pPr marL="2514600" indent="-228600">
              <a:spcBef>
                <a:spcPts val="0"/>
              </a:spcBef>
              <a:spcAft>
                <a:spcPts val="0"/>
              </a:spcAft>
              <a:defRPr sz="2400">
                <a:solidFill>
                  <a:schemeClr val="tx1"/>
                </a:solidFill>
                <a:latin typeface="Times New Roman"/>
              </a:defRPr>
            </a:lvl6pPr>
            <a:lvl7pPr marL="2971800" indent="-228600">
              <a:spcBef>
                <a:spcPts val="0"/>
              </a:spcBef>
              <a:spcAft>
                <a:spcPts val="0"/>
              </a:spcAft>
              <a:defRPr sz="2400">
                <a:solidFill>
                  <a:schemeClr val="tx1"/>
                </a:solidFill>
                <a:latin typeface="Times New Roman"/>
              </a:defRPr>
            </a:lvl7pPr>
            <a:lvl8pPr marL="3429000" indent="-228600">
              <a:spcBef>
                <a:spcPts val="0"/>
              </a:spcBef>
              <a:spcAft>
                <a:spcPts val="0"/>
              </a:spcAft>
              <a:defRPr sz="2400">
                <a:solidFill>
                  <a:schemeClr val="tx1"/>
                </a:solidFill>
                <a:latin typeface="Times New Roman"/>
              </a:defRPr>
            </a:lvl8pPr>
            <a:lvl9pPr marL="3886200" indent="-228600">
              <a:spcBef>
                <a:spcPts val="0"/>
              </a:spcBef>
              <a:spcAft>
                <a:spcPts val="0"/>
              </a:spcAft>
              <a:defRPr sz="2400">
                <a:solidFill>
                  <a:schemeClr val="tx1"/>
                </a:solidFill>
                <a:latin typeface="Times New Roman"/>
              </a:defRPr>
            </a:lvl9pPr>
          </a:lstStyle>
          <a:p>
            <a:pPr>
              <a:defRPr/>
            </a:pPr>
            <a:fld id="{254AB650-A7D3-4A89-A628-77A0236B2DA2}" type="slidenum">
              <a:rPr lang="en-GB" sz="1000">
                <a:solidFill>
                  <a:srgbClr val="000000"/>
                </a:solidFill>
                <a:latin typeface="Arial"/>
              </a:rPr>
              <a:t>15</a:t>
            </a:fld>
            <a:endParaRPr lang="en-GB" sz="1000">
              <a:solidFill>
                <a:srgbClr val="000000"/>
              </a:solidFill>
              <a:latin typeface="Arial"/>
            </a:endParaRPr>
          </a:p>
        </p:txBody>
      </p:sp>
      <p:pic>
        <p:nvPicPr>
          <p:cNvPr id="17414" name="Picture 7" descr="Z:\Course-N\Graphics\Frames\Bontrager\Images\009016.jpg"/>
          <p:cNvPicPr>
            <a:picLocks noChangeAspect="1" noChangeArrowheads="1"/>
          </p:cNvPicPr>
          <p:nvPr/>
        </p:nvPicPr>
        <p:blipFill>
          <a:blip r:embed="rId4"/>
          <a:stretch/>
        </p:blipFill>
        <p:spPr bwMode="auto">
          <a:xfrm>
            <a:off x="6632061" y="734026"/>
            <a:ext cx="3957078" cy="5622324"/>
          </a:xfrm>
          <a:prstGeom prst="rect">
            <a:avLst/>
          </a:prstGeom>
          <a:noFill/>
          <a:ln>
            <a:noFill/>
          </a:ln>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Oblique Lumbar Spine</a:t>
            </a:r>
            <a:endParaRPr/>
          </a:p>
        </p:txBody>
      </p:sp>
      <p:pic>
        <p:nvPicPr>
          <p:cNvPr id="4" name="Content Placeholder 3" descr="L - Oblique.jpg"/>
          <p:cNvPicPr>
            <a:picLocks noChangeAspect="1" noGrp="1"/>
          </p:cNvPicPr>
          <p:nvPr>
            <p:ph idx="1"/>
          </p:nvPr>
        </p:nvPicPr>
        <p:blipFill>
          <a:blip r:embed="rId3"/>
          <a:stretch/>
        </p:blipFill>
        <p:spPr bwMode="auto">
          <a:xfrm>
            <a:off x="4326279" y="1390910"/>
            <a:ext cx="3539442" cy="4351338"/>
          </a:xfrm>
        </p:spPr>
      </p:pic>
      <p:sp>
        <p:nvSpPr>
          <p:cNvPr id="5" name="TextBox 4"/>
          <p:cNvSpPr txBox="1"/>
          <p:nvPr/>
        </p:nvSpPr>
        <p:spPr bwMode="auto">
          <a:xfrm>
            <a:off x="2135147" y="5847558"/>
            <a:ext cx="9033603" cy="640440"/>
          </a:xfrm>
          <a:prstGeom prst="rect">
            <a:avLst/>
          </a:prstGeom>
          <a:noFill/>
        </p:spPr>
        <p:txBody>
          <a:bodyPr wrap="square" rtlCol="0">
            <a:spAutoFit/>
          </a:bodyPr>
          <a:lstStyle/>
          <a:p>
            <a:pPr>
              <a:defRPr/>
            </a:pPr>
            <a:r>
              <a:rPr lang="en-US"/>
              <a:t>Each of the 5 lumbar vertebrae should assume a similar Scottie dog appearance, with </a:t>
            </a:r>
            <a:r>
              <a:rPr lang="en-US"/>
              <a:t>zygapophaseal</a:t>
            </a:r>
            <a:r>
              <a:rPr lang="en-US"/>
              <a:t> joint spaces open on a correctly rotated lumbar radiograph.</a:t>
            </a:r>
            <a:endParaRPr/>
          </a:p>
        </p:txBody>
      </p:sp>
      <p:pic>
        <p:nvPicPr>
          <p:cNvPr id="8" name="Picture 7"/>
          <p:cNvPicPr/>
          <p:nvPr/>
        </p:nvPicPr>
        <p:blipFill>
          <a:blip r:embed="rId4"/>
          <a:stretch/>
        </p:blipFill>
        <p:spPr bwMode="auto">
          <a:xfrm>
            <a:off x="1917192" y="3151319"/>
            <a:ext cx="1828800" cy="1331650"/>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4" name="Content Placeholder 3"/>
          <p:cNvPicPr>
            <a:picLocks noChangeAspect="1" noGrp="1"/>
          </p:cNvPicPr>
          <p:nvPr>
            <p:ph idx="1"/>
          </p:nvPr>
        </p:nvPicPr>
        <p:blipFill>
          <a:blip r:embed="rId3"/>
          <a:stretch/>
        </p:blipFill>
        <p:spPr bwMode="auto">
          <a:xfrm>
            <a:off x="1127646" y="88621"/>
            <a:ext cx="4408722" cy="6367493"/>
          </a:xfrm>
        </p:spPr>
      </p:pic>
      <p:pic>
        <p:nvPicPr>
          <p:cNvPr id="5" name="Picture 4"/>
          <p:cNvPicPr>
            <a:picLocks noChangeAspect="1"/>
          </p:cNvPicPr>
          <p:nvPr/>
        </p:nvPicPr>
        <p:blipFill>
          <a:blip r:embed="rId4"/>
          <a:stretch/>
        </p:blipFill>
        <p:spPr bwMode="auto">
          <a:xfrm>
            <a:off x="5853689" y="88621"/>
            <a:ext cx="4226763" cy="6312179"/>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4" name="Content Placeholder 3" descr="Scotty+Dog+Radiology | Scotty dog X-Ray anatomy,sagitla lumbar spine x-ray anatomy scotty dog ..."/>
          <p:cNvPicPr>
            <a:picLocks noGrp="1"/>
          </p:cNvPicPr>
          <p:nvPr>
            <p:ph idx="1"/>
          </p:nvPr>
        </p:nvPicPr>
        <p:blipFill>
          <a:blip r:embed="rId3"/>
          <a:stretch/>
        </p:blipFill>
        <p:spPr bwMode="auto">
          <a:xfrm>
            <a:off x="2024294" y="715265"/>
            <a:ext cx="8143412" cy="5427469"/>
          </a:xfrm>
          <a:prstGeom prst="rect">
            <a:avLst/>
          </a:prstGeom>
          <a:noFill/>
          <a:ln>
            <a:noFill/>
          </a:ln>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4" name="Content Placeholder 3" descr="lumbar spine xray anatomy - Google Search"/>
          <p:cNvPicPr>
            <a:picLocks noGrp="1"/>
          </p:cNvPicPr>
          <p:nvPr>
            <p:ph idx="1"/>
          </p:nvPr>
        </p:nvPicPr>
        <p:blipFill>
          <a:blip r:embed="rId3"/>
          <a:stretch/>
        </p:blipFill>
        <p:spPr bwMode="auto">
          <a:xfrm>
            <a:off x="2760457" y="493059"/>
            <a:ext cx="6671085" cy="5871882"/>
          </a:xfrm>
          <a:prstGeom prst="rect">
            <a:avLst/>
          </a:prstGeom>
          <a:noFill/>
          <a:ln>
            <a:noFill/>
          </a:ln>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Spondylolysis</a:t>
            </a:r>
            <a:endParaRPr/>
          </a:p>
        </p:txBody>
      </p:sp>
      <p:pic>
        <p:nvPicPr>
          <p:cNvPr id="8" name="Content Placeholder 7"/>
          <p:cNvPicPr>
            <a:picLocks noChangeAspect="1" noGrp="1"/>
          </p:cNvPicPr>
          <p:nvPr>
            <p:ph idx="1"/>
          </p:nvPr>
        </p:nvPicPr>
        <p:blipFill>
          <a:blip r:embed="rId3"/>
          <a:stretch/>
        </p:blipFill>
        <p:spPr bwMode="auto">
          <a:xfrm>
            <a:off x="9180226" y="1885723"/>
            <a:ext cx="2286000" cy="1828800"/>
          </a:xfrm>
        </p:spPr>
      </p:pic>
      <p:pic>
        <p:nvPicPr>
          <p:cNvPr id="9" name="Picture 8"/>
          <p:cNvPicPr>
            <a:picLocks noChangeAspect="1"/>
          </p:cNvPicPr>
          <p:nvPr/>
        </p:nvPicPr>
        <p:blipFill>
          <a:blip r:embed="rId4"/>
          <a:stretch/>
        </p:blipFill>
        <p:spPr bwMode="auto">
          <a:xfrm>
            <a:off x="8994648" y="4057877"/>
            <a:ext cx="2951096" cy="2218869"/>
          </a:xfrm>
          <a:prstGeom prst="rect">
            <a:avLst/>
          </a:prstGeom>
        </p:spPr>
      </p:pic>
      <p:sp>
        <p:nvSpPr>
          <p:cNvPr id="4" name="TextBox 3"/>
          <p:cNvSpPr txBox="1"/>
          <p:nvPr/>
        </p:nvSpPr>
        <p:spPr bwMode="auto">
          <a:xfrm>
            <a:off x="725773" y="1513919"/>
            <a:ext cx="7976396" cy="4358999"/>
          </a:xfrm>
          <a:prstGeom prst="rect">
            <a:avLst/>
          </a:prstGeom>
          <a:noFill/>
        </p:spPr>
        <p:txBody>
          <a:bodyPr wrap="square" rtlCol="0">
            <a:spAutoFit/>
          </a:bodyPr>
          <a:lstStyle/>
          <a:p>
            <a:pPr marL="342900" indent="-342900">
              <a:buFont typeface="Arial"/>
              <a:buChar char="•"/>
              <a:defRPr/>
            </a:pPr>
            <a:r>
              <a:rPr lang="en-US" sz="2800"/>
              <a:t>A defect in the lumbar vertebra, caused by dissolution of vertebra such as from aplasia and separation of the pars interarticularis, or can occur with repeated trauma to the lumbar spine or strenuous sports like football or wrestling</a:t>
            </a:r>
            <a:endParaRPr/>
          </a:p>
          <a:p>
            <a:pPr marL="342900" indent="-342900">
              <a:buFont typeface="Arial"/>
              <a:buChar char="•"/>
              <a:defRPr/>
            </a:pPr>
            <a:endParaRPr lang="en-US" sz="2800"/>
          </a:p>
          <a:p>
            <a:pPr marL="342900" indent="-342900">
              <a:buFont typeface="Arial"/>
              <a:buChar char="•"/>
              <a:defRPr/>
            </a:pPr>
            <a:r>
              <a:rPr lang="en-US" sz="2800"/>
              <a:t>Most common at L4 or L5</a:t>
            </a:r>
            <a:endParaRPr/>
          </a:p>
          <a:p>
            <a:pPr marL="342900" indent="-342900">
              <a:buFont typeface="Arial"/>
              <a:buChar char="•"/>
              <a:defRPr/>
            </a:pPr>
            <a:endParaRPr lang="en-US" sz="2800"/>
          </a:p>
          <a:p>
            <a:pPr marL="342900" indent="-342900">
              <a:buFont typeface="Arial"/>
              <a:buChar char="•"/>
              <a:defRPr/>
            </a:pPr>
            <a:r>
              <a:rPr lang="en-US" sz="2800"/>
              <a:t>Radiographically seen on oblique lumbar spine, where the Scottie dog appears to wear a collar</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4" name="Content Placeholder 3"/>
          <p:cNvPicPr>
            <a:picLocks noChangeAspect="1" noGrp="1"/>
          </p:cNvPicPr>
          <p:nvPr>
            <p:ph idx="1"/>
          </p:nvPr>
        </p:nvPicPr>
        <p:blipFill>
          <a:blip r:embed="rId3"/>
          <a:stretch/>
        </p:blipFill>
        <p:spPr bwMode="auto">
          <a:xfrm>
            <a:off x="3901404" y="320507"/>
            <a:ext cx="4389190" cy="6216985"/>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4000"/>
              <a:t>Abnormalities </a:t>
            </a:r>
            <a:endParaRPr/>
          </a:p>
        </p:txBody>
      </p:sp>
      <p:sp>
        <p:nvSpPr>
          <p:cNvPr id="3" name="Content Placeholder 2"/>
          <p:cNvSpPr>
            <a:spLocks noGrp="1"/>
          </p:cNvSpPr>
          <p:nvPr>
            <p:ph idx="1"/>
          </p:nvPr>
        </p:nvSpPr>
        <p:spPr bwMode="auto"/>
        <p:txBody>
          <a:bodyPr/>
          <a:lstStyle/>
          <a:p>
            <a:pPr>
              <a:defRPr/>
            </a:pPr>
            <a:r>
              <a:rPr lang="en-US">
                <a:solidFill>
                  <a:schemeClr val="tx1"/>
                </a:solidFill>
              </a:rPr>
              <a:t>Lumbarization</a:t>
            </a:r>
            <a:endParaRPr/>
          </a:p>
          <a:p>
            <a:pPr>
              <a:defRPr/>
            </a:pPr>
            <a:endParaRPr lang="en-US">
              <a:solidFill>
                <a:schemeClr val="tx1"/>
              </a:solidFill>
            </a:endParaRPr>
          </a:p>
          <a:p>
            <a:pPr lvl="1">
              <a:defRPr/>
            </a:pPr>
            <a:r>
              <a:rPr lang="en-US">
                <a:solidFill>
                  <a:schemeClr val="tx1"/>
                </a:solidFill>
              </a:rPr>
              <a:t>Lumbar spine appears to have 6 vertebrae</a:t>
            </a:r>
            <a:endParaRPr/>
          </a:p>
          <a:p>
            <a:pPr lvl="1">
              <a:defRPr/>
            </a:pPr>
            <a:endParaRPr lang="en-US">
              <a:solidFill>
                <a:schemeClr val="tx1"/>
              </a:solidFill>
            </a:endParaRPr>
          </a:p>
          <a:p>
            <a:pPr lvl="1">
              <a:defRPr/>
            </a:pPr>
            <a:r>
              <a:rPr lang="en-US">
                <a:solidFill>
                  <a:schemeClr val="tx1"/>
                </a:solidFill>
              </a:rPr>
              <a:t>Caused by the </a:t>
            </a:r>
            <a:r>
              <a:rPr lang="en-US">
                <a:solidFill>
                  <a:schemeClr val="tx1"/>
                </a:solidFill>
              </a:rPr>
              <a:t>nonfusion</a:t>
            </a:r>
            <a:r>
              <a:rPr lang="en-US">
                <a:solidFill>
                  <a:schemeClr val="tx1"/>
                </a:solidFill>
              </a:rPr>
              <a:t> of the first and second sacral segments.</a:t>
            </a:r>
            <a:endParaRPr/>
          </a:p>
          <a:p>
            <a:pPr lvl="1">
              <a:defRPr/>
            </a:pPr>
            <a:endParaRPr lang="en-US">
              <a:solidFill>
                <a:schemeClr val="tx1"/>
              </a:solidFill>
            </a:endParaRPr>
          </a:p>
          <a:p>
            <a:pPr lvl="1">
              <a:defRPr/>
            </a:pPr>
            <a:r>
              <a:rPr lang="en-US">
                <a:solidFill>
                  <a:schemeClr val="tx1"/>
                </a:solidFill>
              </a:rPr>
              <a:t>the 6</a:t>
            </a:r>
            <a:r>
              <a:rPr lang="en-US" baseline="30000">
                <a:solidFill>
                  <a:schemeClr val="tx1"/>
                </a:solidFill>
              </a:rPr>
              <a:t>th</a:t>
            </a:r>
            <a:r>
              <a:rPr lang="en-US">
                <a:solidFill>
                  <a:schemeClr val="tx1"/>
                </a:solidFill>
              </a:rPr>
              <a:t> “extra” vertebra is termed a </a:t>
            </a:r>
            <a:r>
              <a:rPr lang="en-US">
                <a:solidFill>
                  <a:srgbClr val="0070C0"/>
                </a:solidFill>
              </a:rPr>
              <a:t>transitional vertebra</a:t>
            </a:r>
            <a:endParaRPr/>
          </a:p>
          <a:p>
            <a:pPr>
              <a:defRPr/>
            </a:pPr>
            <a:endParaRPr lang="en-US">
              <a:solidFill>
                <a:schemeClr val="tx1"/>
              </a:solidFil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 name="Content Placeholder 2"/>
          <p:cNvSpPr>
            <a:spLocks noGrp="1"/>
          </p:cNvSpPr>
          <p:nvPr>
            <p:ph idx="1"/>
          </p:nvPr>
        </p:nvSpPr>
        <p:spPr bwMode="auto">
          <a:xfrm>
            <a:off x="3413266" y="6350062"/>
            <a:ext cx="6270379" cy="258874"/>
          </a:xfrm>
        </p:spPr>
        <p:txBody>
          <a:bodyPr>
            <a:normAutofit fontScale="92500"/>
          </a:bodyPr>
          <a:lstStyle/>
          <a:p>
            <a:pPr>
              <a:defRPr/>
            </a:pPr>
            <a:r>
              <a:rPr lang="en-US" sz="1100">
                <a:solidFill>
                  <a:schemeClr val="tx1"/>
                </a:solidFill>
              </a:rPr>
              <a:t>By Mikael </a:t>
            </a:r>
            <a:r>
              <a:rPr lang="en-US" sz="1100">
                <a:solidFill>
                  <a:schemeClr val="tx1"/>
                </a:solidFill>
              </a:rPr>
              <a:t>Häggström</a:t>
            </a:r>
            <a:r>
              <a:rPr lang="en-US" sz="1100">
                <a:solidFill>
                  <a:schemeClr val="tx1"/>
                </a:solidFill>
              </a:rPr>
              <a:t> - Own work, CC0, https://commons.wikimedia.org/w/index.php?curid=54908366</a:t>
            </a:r>
            <a:endParaRPr/>
          </a:p>
        </p:txBody>
      </p:sp>
      <p:pic>
        <p:nvPicPr>
          <p:cNvPr id="1026" name="Picture 2" descr="https://upload.wikimedia.org/wikipedia/commons/c/c8/Lumbarization_of_S1.jpg"/>
          <p:cNvPicPr>
            <a:picLocks noChangeAspect="1" noChangeArrowheads="1"/>
          </p:cNvPicPr>
          <p:nvPr/>
        </p:nvPicPr>
        <p:blipFill>
          <a:blip r:embed="rId3"/>
          <a:stretch/>
        </p:blipFill>
        <p:spPr bwMode="auto">
          <a:xfrm>
            <a:off x="4709307" y="119922"/>
            <a:ext cx="3115070" cy="6230140"/>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 name="Content Placeholder 2"/>
          <p:cNvSpPr>
            <a:spLocks noGrp="1"/>
          </p:cNvSpPr>
          <p:nvPr>
            <p:ph idx="1"/>
          </p:nvPr>
        </p:nvSpPr>
        <p:spPr bwMode="auto"/>
        <p:txBody>
          <a:bodyPr/>
          <a:lstStyle/>
          <a:p>
            <a:pPr>
              <a:defRPr/>
            </a:pPr>
            <a:r>
              <a:rPr lang="en-US">
                <a:solidFill>
                  <a:schemeClr val="tx1"/>
                </a:solidFill>
              </a:rPr>
              <a:t>Sacralization</a:t>
            </a:r>
            <a:r>
              <a:rPr lang="en-US">
                <a:solidFill>
                  <a:schemeClr val="tx1"/>
                </a:solidFill>
              </a:rPr>
              <a:t> L5</a:t>
            </a:r>
            <a:endParaRPr/>
          </a:p>
          <a:p>
            <a:pPr>
              <a:defRPr/>
            </a:pPr>
            <a:r>
              <a:rPr lang="en-US" sz="2400">
                <a:solidFill>
                  <a:schemeClr val="tx1"/>
                </a:solidFill>
              </a:rPr>
              <a:t>when the transverse process of L5 fuses to the sacrum, can be unilateral or bilateral</a:t>
            </a:r>
            <a:endParaRPr/>
          </a:p>
          <a:p>
            <a:pPr>
              <a:defRPr/>
            </a:pPr>
            <a:endParaRPr lang="en-US">
              <a:solidFill>
                <a:schemeClr val="tx1"/>
              </a:solidFill>
            </a:endParaRPr>
          </a:p>
          <a:p>
            <a:pPr>
              <a:defRPr/>
            </a:pPr>
            <a:r>
              <a:rPr lang="en-US">
                <a:solidFill>
                  <a:schemeClr val="tx1"/>
                </a:solidFill>
              </a:rPr>
              <a:t>Sacralization</a:t>
            </a:r>
            <a:r>
              <a:rPr lang="en-US">
                <a:solidFill>
                  <a:schemeClr val="tx1"/>
                </a:solidFill>
              </a:rPr>
              <a:t> L6</a:t>
            </a:r>
            <a:endParaRPr/>
          </a:p>
          <a:p>
            <a:pPr>
              <a:defRPr/>
            </a:pPr>
            <a:r>
              <a:rPr lang="en-US" sz="2400">
                <a:solidFill>
                  <a:schemeClr val="tx1"/>
                </a:solidFill>
              </a:rPr>
              <a:t>L6 attached to S1 as a joint</a:t>
            </a:r>
            <a:endParaRPr/>
          </a:p>
          <a:p>
            <a:pPr>
              <a:defRPr/>
            </a:pPr>
            <a:r>
              <a:rPr lang="en-US" sz="2400">
                <a:solidFill>
                  <a:schemeClr val="tx1"/>
                </a:solidFill>
              </a:rPr>
              <a:t>allows additional motion, causing back pain and stress in the lumbar spine</a:t>
            </a:r>
            <a:endParaRPr/>
          </a:p>
          <a:p>
            <a:pPr>
              <a:defRPr/>
            </a:pPr>
            <a:endParaRPr lang="en-US">
              <a:solidFill>
                <a:schemeClr val="tx1"/>
              </a:solidFil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 name="Content Placeholder 2"/>
          <p:cNvSpPr>
            <a:spLocks noGrp="1"/>
          </p:cNvSpPr>
          <p:nvPr>
            <p:ph idx="1"/>
          </p:nvPr>
        </p:nvSpPr>
        <p:spPr bwMode="auto">
          <a:xfrm>
            <a:off x="1731443" y="6199095"/>
            <a:ext cx="9071028" cy="264459"/>
          </a:xfrm>
        </p:spPr>
        <p:txBody>
          <a:bodyPr/>
          <a:lstStyle/>
          <a:p>
            <a:pPr>
              <a:defRPr/>
            </a:pPr>
            <a:r>
              <a:rPr lang="en-US" sz="1050">
                <a:solidFill>
                  <a:schemeClr val="tx1"/>
                </a:solidFill>
              </a:rPr>
              <a:t>By Patrick87 - This file was derived from: Radiology 1300236 cr.jpg, CC BY-SA 3.0, https://commons.wikimedia.org/w/index.php?curid=25656849</a:t>
            </a:r>
            <a:endParaRPr/>
          </a:p>
        </p:txBody>
      </p:sp>
      <p:pic>
        <p:nvPicPr>
          <p:cNvPr id="2050" name="Picture 2" descr="https://upload.wikimedia.org/wikipedia/commons/thumb/5/51/Sacralization_of_the_fifth_lumbar_vertebra.jpg/800px-Sacralization_of_the_fifth_lumbar_vertebra.jpg"/>
          <p:cNvPicPr>
            <a:picLocks noChangeAspect="1" noChangeArrowheads="1"/>
          </p:cNvPicPr>
          <p:nvPr/>
        </p:nvPicPr>
        <p:blipFill>
          <a:blip r:embed="rId3"/>
          <a:stretch/>
        </p:blipFill>
        <p:spPr bwMode="auto">
          <a:xfrm>
            <a:off x="3513448" y="62754"/>
            <a:ext cx="4844832" cy="6019705"/>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 name="Content Placeholder 2"/>
          <p:cNvSpPr>
            <a:spLocks noGrp="1"/>
          </p:cNvSpPr>
          <p:nvPr>
            <p:ph idx="1"/>
          </p:nvPr>
        </p:nvSpPr>
        <p:spPr bwMode="auto"/>
        <p:txBody>
          <a:bodyPr/>
          <a:lstStyle/>
          <a:p>
            <a:pPr>
              <a:defRPr/>
            </a:pPr>
            <a:r>
              <a:rPr lang="en-US">
                <a:solidFill>
                  <a:schemeClr val="tx1"/>
                </a:solidFill>
              </a:rPr>
              <a:t>Extra (13</a:t>
            </a:r>
            <a:r>
              <a:rPr lang="en-US" baseline="30000">
                <a:solidFill>
                  <a:schemeClr val="tx1"/>
                </a:solidFill>
              </a:rPr>
              <a:t>th</a:t>
            </a:r>
            <a:r>
              <a:rPr lang="en-US">
                <a:solidFill>
                  <a:schemeClr val="tx1"/>
                </a:solidFill>
              </a:rPr>
              <a:t> rib)</a:t>
            </a:r>
            <a:endParaRPr/>
          </a:p>
          <a:p>
            <a:pPr>
              <a:defRPr/>
            </a:pPr>
            <a:endParaRPr lang="en-US">
              <a:solidFill>
                <a:schemeClr val="tx1"/>
              </a:solidFill>
            </a:endParaRPr>
          </a:p>
          <a:p>
            <a:pPr>
              <a:defRPr/>
            </a:pPr>
            <a:r>
              <a:rPr lang="en-US">
                <a:solidFill>
                  <a:schemeClr val="tx1"/>
                </a:solidFill>
              </a:rPr>
              <a:t>typically an incidental finding</a:t>
            </a:r>
            <a:endParaRPr/>
          </a:p>
          <a:p>
            <a:pPr>
              <a:defRPr/>
            </a:pPr>
            <a:r>
              <a:rPr lang="en-US">
                <a:solidFill>
                  <a:schemeClr val="tx1"/>
                </a:solidFill>
              </a:rPr>
              <a:t>arises from the transverse process of L1</a:t>
            </a:r>
            <a:endParaRPr/>
          </a:p>
          <a:p>
            <a:pPr>
              <a:defRPr/>
            </a:pPr>
            <a:r>
              <a:rPr lang="en-US">
                <a:solidFill>
                  <a:schemeClr val="tx1"/>
                </a:solidFill>
              </a:rPr>
              <a:t>can be unilateral or bilateral</a:t>
            </a:r>
            <a:endParaRPr/>
          </a:p>
          <a:p>
            <a:pPr>
              <a:defRPr/>
            </a:pPr>
            <a:endParaRPr lang="en-US">
              <a:solidFill>
                <a:schemeClr val="tx1"/>
              </a:solidFil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1026" name="Picture 2" descr="https://prod-images-static.radiopaedia.org/images/26958545/21020c34a5c80a9270d6ce6aad1377_jumbo.jpeg"/>
          <p:cNvPicPr>
            <a:picLocks noChangeAspect="1" noChangeArrowheads="1" noGrp="1"/>
          </p:cNvPicPr>
          <p:nvPr>
            <p:ph idx="1"/>
          </p:nvPr>
        </p:nvPicPr>
        <p:blipFill>
          <a:blip r:embed="rId3"/>
          <a:stretch/>
        </p:blipFill>
        <p:spPr bwMode="auto">
          <a:xfrm>
            <a:off x="3190384" y="392231"/>
            <a:ext cx="6073538" cy="6073538"/>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Autofit/>
          </a:bodyPr>
          <a:lstStyle/>
          <a:p>
            <a:pPr>
              <a:defRPr/>
            </a:pPr>
            <a:r>
              <a:rPr lang="en-US"/>
              <a:t>Summary of Joints in the Lumbar Spine</a:t>
            </a:r>
            <a:endParaRPr/>
          </a:p>
        </p:txBody>
      </p:sp>
      <p:graphicFrame>
        <p:nvGraphicFramePr>
          <p:cNvPr id="4" name="Content Placeholder 3"/>
          <p:cNvGraphicFramePr>
            <a:graphicFrameLocks xmlns:a="http://schemas.openxmlformats.org/drawingml/2006/main" noGrp="1"/>
          </p:cNvGraphicFramePr>
          <p:nvPr>
            <p:ph idx="1"/>
          </p:nvPr>
        </p:nvGraphicFramePr>
        <p:xfrm>
          <a:off x="838200" y="1825625"/>
          <a:ext cx="10515600" cy="4351338"/>
          <a:chOff x="0" y="0"/>
          <a:chExt cx="10515600" cy="4351338"/>
        </p:xfrm>
        <a:graphic>
          <a:graphicData uri="http://schemas.openxmlformats.org/drawingml/2006/diagram">
            <dgm:relIds xmlns:dgm="http://schemas.openxmlformats.org/drawingml/2006/diagram" xmlns:r="http://schemas.openxmlformats.org/officeDocument/2006/relationships" r:dm="rId4" r:lo="rId6" r:qs="rId7" r:cs="rId5"/>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4000"/>
              <a:t>Vertebral Column Comparison</a:t>
            </a:r>
            <a:endParaRPr/>
          </a:p>
        </p:txBody>
      </p:sp>
      <p:graphicFrame>
        <p:nvGraphicFramePr>
          <p:cNvPr id="4" name="Content Placeholder 3"/>
          <p:cNvGraphicFramePr>
            <a:graphicFrameLocks xmlns:a="http://schemas.openxmlformats.org/drawingml/2006/main" noGrp="1"/>
          </p:cNvGraphicFramePr>
          <p:nvPr>
            <p:ph idx="1"/>
          </p:nvPr>
        </p:nvGraphicFramePr>
        <p:xfrm>
          <a:off x="1063678" y="1763485"/>
          <a:ext cx="9610543" cy="4793899"/>
        </p:xfrm>
        <a:graphic>
          <a:graphicData uri="http://schemas.openxmlformats.org/drawingml/2006/table">
            <a:tbl>
              <a:tblPr firstRow="1" firstCol="0" lastRow="0" lastCol="0" bandRow="1" bandCol="0">
                <a:tableStyleId>{5C22544A-7EE6-4342-B048-85BDC9FD1C3A}</a:tableStyleId>
              </a:tblPr>
              <a:tblGrid>
                <a:gridCol w="2266637"/>
                <a:gridCol w="2629300"/>
                <a:gridCol w="2447969"/>
                <a:gridCol w="2266637"/>
              </a:tblGrid>
              <a:tr h="333506">
                <a:tc>
                  <a:txBody>
                    <a:bodyPr/>
                    <a:p>
                      <a:pPr>
                        <a:defRPr/>
                      </a:pPr>
                      <a:endParaRPr lang="en-US"/>
                    </a:p>
                  </a:txBody>
                  <a:tcPr>
                    <a:lnL w="12700" algn="ctr">
                      <a:noFill/>
                    </a:lnL>
                    <a:lnR w="12700" algn="ctr">
                      <a:noFill/>
                    </a:lnR>
                    <a:lnT w="12700" algn="ctr">
                      <a:noFill/>
                    </a:lnT>
                    <a:lnB w="38100" algn="ctr">
                      <a:noFill/>
                    </a:lnB>
                  </a:tcPr>
                </a:tc>
                <a:tc>
                  <a:txBody>
                    <a:bodyPr/>
                    <a:p>
                      <a:pPr>
                        <a:defRPr/>
                      </a:pPr>
                      <a:r>
                        <a:rPr lang="en-US">
                          <a:solidFill>
                            <a:schemeClr val="tx1"/>
                          </a:solidFill>
                        </a:rPr>
                        <a:t>CERVICAL</a:t>
                      </a:r>
                      <a:r>
                        <a:rPr lang="en-US"/>
                        <a:t> </a:t>
                      </a:r>
                      <a:endParaRPr/>
                    </a:p>
                  </a:txBody>
                  <a:tcPr>
                    <a:lnL w="12700" algn="ctr">
                      <a:noFill/>
                    </a:lnL>
                  </a:tcPr>
                </a:tc>
                <a:tc>
                  <a:txBody>
                    <a:bodyPr/>
                    <a:p>
                      <a:pPr>
                        <a:defRPr/>
                      </a:pPr>
                      <a:r>
                        <a:rPr lang="en-US">
                          <a:solidFill>
                            <a:schemeClr val="tx1"/>
                          </a:solidFill>
                        </a:rPr>
                        <a:t>THORACIC</a:t>
                      </a:r>
                      <a:endParaRPr/>
                    </a:p>
                  </a:txBody>
                  <a:tcPr/>
                </a:tc>
                <a:tc>
                  <a:txBody>
                    <a:bodyPr/>
                    <a:p>
                      <a:pPr>
                        <a:defRPr/>
                      </a:pPr>
                      <a:r>
                        <a:rPr lang="en-US">
                          <a:solidFill>
                            <a:schemeClr val="tx1"/>
                          </a:solidFill>
                        </a:rPr>
                        <a:t>LUMBAR</a:t>
                      </a:r>
                      <a:endParaRPr/>
                    </a:p>
                  </a:txBody>
                  <a:tcPr/>
                </a:tc>
              </a:tr>
              <a:tr h="333506">
                <a:tc>
                  <a:txBody>
                    <a:bodyPr/>
                    <a:p>
                      <a:pPr>
                        <a:defRPr/>
                      </a:pPr>
                      <a:r>
                        <a:rPr lang="en-US"/>
                        <a:t>Typical Vertebra</a:t>
                      </a:r>
                      <a:endParaRPr/>
                    </a:p>
                  </a:txBody>
                  <a:tcPr>
                    <a:lnT w="38100" algn="ctr">
                      <a:noFill/>
                    </a:lnT>
                  </a:tcPr>
                </a:tc>
                <a:tc>
                  <a:txBody>
                    <a:bodyPr/>
                    <a:p>
                      <a:pPr>
                        <a:defRPr/>
                      </a:pPr>
                      <a:r>
                        <a:rPr lang="en-US"/>
                        <a:t>3,4,5,6</a:t>
                      </a:r>
                      <a:endParaRPr/>
                    </a:p>
                  </a:txBody>
                  <a:tcPr/>
                </a:tc>
                <a:tc>
                  <a:txBody>
                    <a:bodyPr/>
                    <a:p>
                      <a:pPr>
                        <a:defRPr/>
                      </a:pPr>
                      <a:r>
                        <a:rPr lang="en-US"/>
                        <a:t>2,3,4,5,6,7,8</a:t>
                      </a:r>
                      <a:endParaRPr/>
                    </a:p>
                  </a:txBody>
                  <a:tcPr/>
                </a:tc>
                <a:tc>
                  <a:txBody>
                    <a:bodyPr/>
                    <a:p>
                      <a:pPr>
                        <a:defRPr/>
                      </a:pPr>
                      <a:r>
                        <a:rPr lang="en-US"/>
                        <a:t>1,2,3,4</a:t>
                      </a:r>
                      <a:endParaRPr/>
                    </a:p>
                  </a:txBody>
                  <a:tcPr/>
                </a:tc>
              </a:tr>
              <a:tr h="1226378">
                <a:tc>
                  <a:txBody>
                    <a:bodyPr/>
                    <a:p>
                      <a:pPr>
                        <a:defRPr/>
                      </a:pPr>
                      <a:r>
                        <a:rPr lang="en-US"/>
                        <a:t>Body</a:t>
                      </a:r>
                      <a:endParaRPr/>
                    </a:p>
                  </a:txBody>
                  <a:tcPr/>
                </a:tc>
                <a:tc>
                  <a:txBody>
                    <a:bodyPr/>
                    <a:p>
                      <a:pPr>
                        <a:defRPr/>
                      </a:pPr>
                      <a:r>
                        <a:rPr lang="en-US"/>
                        <a:t>Small, transversely</a:t>
                      </a:r>
                      <a:r>
                        <a:rPr lang="en-US"/>
                        <a:t> wide, lateral margins are upturned</a:t>
                      </a:r>
                      <a:endParaRPr lang="en-US"/>
                    </a:p>
                  </a:txBody>
                  <a:tcPr/>
                </a:tc>
                <a:tc>
                  <a:txBody>
                    <a:bodyPr/>
                    <a:p>
                      <a:pPr>
                        <a:defRPr/>
                      </a:pPr>
                      <a:r>
                        <a:rPr lang="en-US"/>
                        <a:t>Larger, heart-shaped,</a:t>
                      </a:r>
                      <a:r>
                        <a:rPr lang="en-US"/>
                        <a:t> deeper behind than in front, 4 </a:t>
                      </a:r>
                      <a:r>
                        <a:rPr lang="en-US"/>
                        <a:t>demifacets</a:t>
                      </a:r>
                      <a:r>
                        <a:rPr lang="en-US"/>
                        <a:t> for heads of ribs</a:t>
                      </a:r>
                      <a:endParaRPr lang="en-US"/>
                    </a:p>
                  </a:txBody>
                  <a:tcPr/>
                </a:tc>
                <a:tc>
                  <a:txBody>
                    <a:bodyPr/>
                    <a:p>
                      <a:pPr>
                        <a:defRPr/>
                      </a:pPr>
                      <a:r>
                        <a:rPr lang="en-US"/>
                        <a:t>Largest, deeper in front</a:t>
                      </a:r>
                      <a:r>
                        <a:rPr lang="en-US"/>
                        <a:t> than behind, kidney shaped, wide transversely</a:t>
                      </a:r>
                      <a:endParaRPr lang="en-US"/>
                    </a:p>
                  </a:txBody>
                  <a:tcPr/>
                </a:tc>
              </a:tr>
              <a:tr h="766487">
                <a:tc>
                  <a:txBody>
                    <a:bodyPr/>
                    <a:p>
                      <a:pPr>
                        <a:defRPr/>
                      </a:pPr>
                      <a:r>
                        <a:rPr lang="en-US"/>
                        <a:t>Pedicles</a:t>
                      </a:r>
                      <a:endParaRPr/>
                    </a:p>
                  </a:txBody>
                  <a:tcPr/>
                </a:tc>
                <a:tc>
                  <a:txBody>
                    <a:bodyPr/>
                    <a:p>
                      <a:pPr>
                        <a:defRPr/>
                      </a:pPr>
                      <a:r>
                        <a:rPr lang="en-US"/>
                        <a:t>Extend laterally and posteriorly</a:t>
                      </a:r>
                      <a:endParaRPr/>
                    </a:p>
                  </a:txBody>
                  <a:tcPr/>
                </a:tc>
                <a:tc>
                  <a:txBody>
                    <a:bodyPr/>
                    <a:p>
                      <a:pPr>
                        <a:defRPr/>
                      </a:pPr>
                      <a:r>
                        <a:rPr lang="en-US"/>
                        <a:t>Short, project posteriorly</a:t>
                      </a:r>
                      <a:endParaRPr/>
                    </a:p>
                  </a:txBody>
                  <a:tcPr/>
                </a:tc>
                <a:tc>
                  <a:txBody>
                    <a:bodyPr/>
                    <a:p>
                      <a:pPr>
                        <a:defRPr/>
                      </a:pPr>
                      <a:r>
                        <a:rPr lang="en-US"/>
                        <a:t>Thick, short, project posteriorly</a:t>
                      </a:r>
                      <a:endParaRPr/>
                    </a:p>
                  </a:txBody>
                  <a:tcPr/>
                </a:tc>
              </a:tr>
              <a:tr h="766487">
                <a:tc>
                  <a:txBody>
                    <a:bodyPr/>
                    <a:p>
                      <a:pPr>
                        <a:defRPr/>
                      </a:pPr>
                      <a:r>
                        <a:rPr lang="en-US"/>
                        <a:t>Laminae</a:t>
                      </a:r>
                      <a:endParaRPr/>
                    </a:p>
                  </a:txBody>
                  <a:tcPr/>
                </a:tc>
                <a:tc>
                  <a:txBody>
                    <a:bodyPr/>
                    <a:p>
                      <a:pPr>
                        <a:defRPr/>
                      </a:pPr>
                      <a:r>
                        <a:rPr lang="en-US"/>
                        <a:t>Steep angle, narrow, thin</a:t>
                      </a:r>
                      <a:endParaRPr/>
                    </a:p>
                  </a:txBody>
                  <a:tcPr/>
                </a:tc>
                <a:tc>
                  <a:txBody>
                    <a:bodyPr/>
                    <a:p>
                      <a:pPr>
                        <a:defRPr/>
                      </a:pPr>
                      <a:r>
                        <a:rPr lang="en-US"/>
                        <a:t>Short, deep, thick, overlap lower lamina</a:t>
                      </a:r>
                      <a:endParaRPr/>
                    </a:p>
                  </a:txBody>
                  <a:tcPr/>
                </a:tc>
                <a:tc>
                  <a:txBody>
                    <a:bodyPr/>
                    <a:p>
                      <a:pPr>
                        <a:defRPr/>
                      </a:pPr>
                      <a:r>
                        <a:rPr lang="en-US"/>
                        <a:t>Thick,</a:t>
                      </a:r>
                      <a:r>
                        <a:rPr lang="en-US"/>
                        <a:t> short, deep</a:t>
                      </a:r>
                      <a:endParaRPr lang="en-US"/>
                    </a:p>
                  </a:txBody>
                  <a:tcPr/>
                </a:tc>
              </a:tr>
              <a:tr h="536540">
                <a:tc>
                  <a:txBody>
                    <a:bodyPr/>
                    <a:p>
                      <a:pPr>
                        <a:defRPr/>
                      </a:pPr>
                      <a:r>
                        <a:rPr lang="en-US"/>
                        <a:t>Vertebral Foramen</a:t>
                      </a:r>
                      <a:endParaRPr/>
                    </a:p>
                  </a:txBody>
                  <a:tcPr/>
                </a:tc>
                <a:tc>
                  <a:txBody>
                    <a:bodyPr/>
                    <a:p>
                      <a:pPr>
                        <a:defRPr/>
                      </a:pPr>
                      <a:r>
                        <a:rPr lang="en-US"/>
                        <a:t>Large, triangular</a:t>
                      </a:r>
                      <a:endParaRPr/>
                    </a:p>
                  </a:txBody>
                  <a:tcPr/>
                </a:tc>
                <a:tc>
                  <a:txBody>
                    <a:bodyPr/>
                    <a:p>
                      <a:pPr>
                        <a:defRPr/>
                      </a:pPr>
                      <a:r>
                        <a:rPr lang="en-US"/>
                        <a:t>Round</a:t>
                      </a:r>
                      <a:endParaRPr/>
                    </a:p>
                  </a:txBody>
                  <a:tcPr/>
                </a:tc>
                <a:tc>
                  <a:txBody>
                    <a:bodyPr/>
                    <a:p>
                      <a:pPr>
                        <a:defRPr/>
                      </a:pPr>
                      <a:r>
                        <a:rPr lang="en-US"/>
                        <a:t>Triangular</a:t>
                      </a:r>
                      <a:endParaRPr/>
                    </a:p>
                  </a:txBody>
                  <a:tcPr/>
                </a:tc>
              </a:tr>
              <a:tr h="766487">
                <a:tc>
                  <a:txBody>
                    <a:bodyPr/>
                    <a:p>
                      <a:pPr>
                        <a:defRPr/>
                      </a:pPr>
                      <a:r>
                        <a:rPr lang="en-US"/>
                        <a:t>Vertebral Notches</a:t>
                      </a:r>
                      <a:endParaRPr/>
                    </a:p>
                  </a:txBody>
                  <a:tcPr/>
                </a:tc>
                <a:tc>
                  <a:txBody>
                    <a:bodyPr/>
                    <a:p>
                      <a:pPr>
                        <a:defRPr/>
                      </a:pPr>
                      <a:r>
                        <a:rPr lang="en-US"/>
                        <a:t>Upper and lower</a:t>
                      </a:r>
                      <a:r>
                        <a:rPr lang="en-US"/>
                        <a:t> are equal depth</a:t>
                      </a:r>
                      <a:endParaRPr lang="en-US"/>
                    </a:p>
                  </a:txBody>
                  <a:tcPr/>
                </a:tc>
                <a:tc>
                  <a:txBody>
                    <a:bodyPr/>
                    <a:p>
                      <a:pPr>
                        <a:defRPr/>
                      </a:pPr>
                      <a:r>
                        <a:rPr lang="en-US"/>
                        <a:t>Inferior</a:t>
                      </a:r>
                      <a:r>
                        <a:rPr lang="en-US"/>
                        <a:t> notches are deeper than superior</a:t>
                      </a:r>
                      <a:endParaRPr lang="en-US"/>
                    </a:p>
                  </a:txBody>
                  <a:tcPr/>
                </a:tc>
                <a:tc>
                  <a:txBody>
                    <a:bodyPr/>
                    <a:p>
                      <a:pPr>
                        <a:defRPr/>
                      </a:pPr>
                      <a:r>
                        <a:rPr lang="en-US"/>
                        <a:t>Inferior</a:t>
                      </a:r>
                      <a:r>
                        <a:rPr lang="en-US"/>
                        <a:t> notches are deeper than superior</a:t>
                      </a:r>
                      <a:endParaRPr lang="en-US"/>
                    </a:p>
                  </a:txBody>
                  <a:tcPr/>
                </a:tc>
              </a:tr>
            </a:tbl>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4000"/>
              <a:t>Vertebral Column Comparison</a:t>
            </a:r>
            <a:endParaRPr/>
          </a:p>
        </p:txBody>
      </p:sp>
      <p:graphicFrame>
        <p:nvGraphicFramePr>
          <p:cNvPr id="4" name="Content Placeholder 3"/>
          <p:cNvGraphicFramePr>
            <a:graphicFrameLocks xmlns:a="http://schemas.openxmlformats.org/drawingml/2006/main" noGrp="1"/>
          </p:cNvGraphicFramePr>
          <p:nvPr>
            <p:ph idx="1"/>
          </p:nvPr>
        </p:nvGraphicFramePr>
        <p:xfrm>
          <a:off x="838200" y="1502229"/>
          <a:ext cx="10171922" cy="5044227"/>
        </p:xfrm>
        <a:graphic>
          <a:graphicData uri="http://schemas.openxmlformats.org/drawingml/2006/table">
            <a:tbl>
              <a:tblPr firstRow="1" firstCol="0" lastRow="0" lastCol="0" bandRow="1" bandCol="0">
                <a:tableStyleId>{5C22544A-7EE6-4342-B048-85BDC9FD1C3A}</a:tableStyleId>
              </a:tblPr>
              <a:tblGrid>
                <a:gridCol w="2141457"/>
                <a:gridCol w="2855277"/>
                <a:gridCol w="2491425"/>
                <a:gridCol w="2683763"/>
              </a:tblGrid>
              <a:tr h="350451">
                <a:tc>
                  <a:txBody>
                    <a:bodyPr/>
                    <a:p>
                      <a:pPr>
                        <a:defRPr/>
                      </a:pPr>
                      <a:endParaRPr lang="en-US"/>
                    </a:p>
                  </a:txBody>
                  <a:tcPr/>
                </a:tc>
                <a:tc>
                  <a:txBody>
                    <a:bodyPr/>
                    <a:p>
                      <a:pPr>
                        <a:defRPr/>
                      </a:pPr>
                      <a:r>
                        <a:rPr lang="en-US">
                          <a:solidFill>
                            <a:schemeClr val="tx1"/>
                          </a:solidFill>
                        </a:rPr>
                        <a:t>CERVICAL</a:t>
                      </a:r>
                      <a:endParaRPr/>
                    </a:p>
                  </a:txBody>
                  <a:tcPr/>
                </a:tc>
                <a:tc>
                  <a:txBody>
                    <a:bodyPr/>
                    <a:p>
                      <a:pPr>
                        <a:defRPr/>
                      </a:pPr>
                      <a:r>
                        <a:rPr lang="en-US">
                          <a:solidFill>
                            <a:schemeClr val="tx1"/>
                          </a:solidFill>
                        </a:rPr>
                        <a:t>THORACIC</a:t>
                      </a:r>
                      <a:endParaRPr/>
                    </a:p>
                  </a:txBody>
                  <a:tcPr/>
                </a:tc>
                <a:tc>
                  <a:txBody>
                    <a:bodyPr/>
                    <a:p>
                      <a:pPr>
                        <a:defRPr/>
                      </a:pPr>
                      <a:r>
                        <a:rPr lang="en-US">
                          <a:solidFill>
                            <a:schemeClr val="tx1"/>
                          </a:solidFill>
                        </a:rPr>
                        <a:t>LUMBAR</a:t>
                      </a:r>
                      <a:endParaRPr/>
                    </a:p>
                  </a:txBody>
                  <a:tcPr/>
                </a:tc>
              </a:tr>
              <a:tr h="1026669">
                <a:tc>
                  <a:txBody>
                    <a:bodyPr/>
                    <a:p>
                      <a:pPr>
                        <a:defRPr/>
                      </a:pPr>
                      <a:r>
                        <a:rPr lang="en-US"/>
                        <a:t>Transverse Processes</a:t>
                      </a:r>
                      <a:endParaRPr/>
                    </a:p>
                  </a:txBody>
                  <a:tcPr/>
                </a:tc>
                <a:tc>
                  <a:txBody>
                    <a:bodyPr/>
                    <a:p>
                      <a:pPr>
                        <a:defRPr/>
                      </a:pPr>
                      <a:r>
                        <a:rPr lang="en-US"/>
                        <a:t>Short, wide with transverse foramen</a:t>
                      </a:r>
                      <a:endParaRPr/>
                    </a:p>
                  </a:txBody>
                  <a:tcPr/>
                </a:tc>
                <a:tc>
                  <a:txBody>
                    <a:bodyPr/>
                    <a:p>
                      <a:pPr>
                        <a:defRPr/>
                      </a:pPr>
                      <a:r>
                        <a:rPr lang="en-US"/>
                        <a:t>Club-shaped, project laterally, has facet for tubercle of rib</a:t>
                      </a:r>
                      <a:endParaRPr/>
                    </a:p>
                  </a:txBody>
                  <a:tcPr/>
                </a:tc>
                <a:tc>
                  <a:txBody>
                    <a:bodyPr/>
                    <a:p>
                      <a:pPr>
                        <a:defRPr/>
                      </a:pPr>
                      <a:r>
                        <a:rPr lang="en-US"/>
                        <a:t>Thin, tapered</a:t>
                      </a:r>
                      <a:endParaRPr/>
                    </a:p>
                  </a:txBody>
                  <a:tcPr/>
                </a:tc>
              </a:tr>
              <a:tr h="1251382">
                <a:tc>
                  <a:txBody>
                    <a:bodyPr/>
                    <a:p>
                      <a:pPr marL="0" marR="0" indent="0" algn="l" defTabSz="914400">
                        <a:lnSpc>
                          <a:spcPct val="100000"/>
                        </a:lnSpc>
                        <a:spcBef>
                          <a:spcPts val="0"/>
                        </a:spcBef>
                        <a:spcAft>
                          <a:spcPts val="0"/>
                        </a:spcAft>
                        <a:buClrTx/>
                        <a:buSzTx/>
                        <a:buFontTx/>
                        <a:buNone/>
                        <a:defRPr/>
                      </a:pPr>
                      <a:r>
                        <a:rPr lang="en-US"/>
                        <a:t>Superior and Inferior articulating</a:t>
                      </a:r>
                      <a:r>
                        <a:rPr lang="en-US"/>
                        <a:t> processes</a:t>
                      </a:r>
                      <a:endParaRPr lang="en-US"/>
                    </a:p>
                    <a:p>
                      <a:pPr>
                        <a:defRPr/>
                      </a:pPr>
                      <a:endParaRPr lang="en-US"/>
                    </a:p>
                  </a:txBody>
                  <a:tcPr/>
                </a:tc>
                <a:tc>
                  <a:txBody>
                    <a:bodyPr/>
                    <a:p>
                      <a:pPr>
                        <a:defRPr/>
                      </a:pPr>
                      <a:r>
                        <a:rPr lang="en-US"/>
                        <a:t>Form articular pillar,</a:t>
                      </a:r>
                      <a:r>
                        <a:rPr lang="en-US"/>
                        <a:t> behind transverse process</a:t>
                      </a:r>
                      <a:endParaRPr lang="en-US"/>
                    </a:p>
                    <a:p>
                      <a:pPr>
                        <a:defRPr/>
                      </a:pPr>
                      <a:endParaRPr lang="en-US"/>
                    </a:p>
                  </a:txBody>
                  <a:tcPr/>
                </a:tc>
                <a:tc>
                  <a:txBody>
                    <a:bodyPr/>
                    <a:p>
                      <a:pPr>
                        <a:defRPr/>
                      </a:pPr>
                      <a:r>
                        <a:rPr lang="en-US"/>
                        <a:t>Almost vertical in position</a:t>
                      </a:r>
                      <a:endParaRPr/>
                    </a:p>
                  </a:txBody>
                  <a:tcPr/>
                </a:tc>
                <a:tc>
                  <a:txBody>
                    <a:bodyPr/>
                    <a:p>
                      <a:pPr>
                        <a:defRPr/>
                      </a:pPr>
                      <a:endParaRPr lang="en-US"/>
                    </a:p>
                  </a:txBody>
                  <a:tcPr/>
                </a:tc>
              </a:tr>
              <a:tr h="1486016">
                <a:tc>
                  <a:txBody>
                    <a:bodyPr/>
                    <a:p>
                      <a:pPr marL="0" marR="0" indent="0" algn="l" defTabSz="914400">
                        <a:lnSpc>
                          <a:spcPct val="100000"/>
                        </a:lnSpc>
                        <a:spcBef>
                          <a:spcPts val="0"/>
                        </a:spcBef>
                        <a:spcAft>
                          <a:spcPts val="0"/>
                        </a:spcAft>
                        <a:buClrTx/>
                        <a:buSzTx/>
                        <a:buFontTx/>
                        <a:buNone/>
                        <a:defRPr/>
                      </a:pPr>
                      <a:r>
                        <a:rPr lang="en-US"/>
                        <a:t>Facets</a:t>
                      </a:r>
                      <a:endParaRPr/>
                    </a:p>
                    <a:p>
                      <a:pPr>
                        <a:defRPr/>
                      </a:pPr>
                      <a:endParaRPr lang="en-US"/>
                    </a:p>
                  </a:txBody>
                  <a:tcPr/>
                </a:tc>
                <a:tc>
                  <a:txBody>
                    <a:bodyPr/>
                    <a:p>
                      <a:pPr marL="0" marR="0" indent="0" algn="l" defTabSz="914400">
                        <a:lnSpc>
                          <a:spcPct val="100000"/>
                        </a:lnSpc>
                        <a:spcBef>
                          <a:spcPts val="0"/>
                        </a:spcBef>
                        <a:spcAft>
                          <a:spcPts val="0"/>
                        </a:spcAft>
                        <a:buClrTx/>
                        <a:buSzTx/>
                        <a:buFontTx/>
                        <a:buNone/>
                        <a:defRPr/>
                      </a:pPr>
                      <a:r>
                        <a:rPr lang="en-US"/>
                        <a:t>Oval,</a:t>
                      </a:r>
                      <a:r>
                        <a:rPr lang="en-US"/>
                        <a:t> flat, superior facets face superior and posterior, inferior facets face inferior and anterior</a:t>
                      </a:r>
                      <a:endParaRPr lang="en-US"/>
                    </a:p>
                    <a:p>
                      <a:pPr>
                        <a:defRPr/>
                      </a:pPr>
                      <a:endParaRPr lang="en-US"/>
                    </a:p>
                  </a:txBody>
                  <a:tcPr/>
                </a:tc>
                <a:tc>
                  <a:txBody>
                    <a:bodyPr/>
                    <a:p>
                      <a:pPr marL="0" marR="0" indent="0" algn="l" defTabSz="914400">
                        <a:lnSpc>
                          <a:spcPct val="100000"/>
                        </a:lnSpc>
                        <a:spcBef>
                          <a:spcPts val="0"/>
                        </a:spcBef>
                        <a:spcAft>
                          <a:spcPts val="0"/>
                        </a:spcAft>
                        <a:buClrTx/>
                        <a:buSzTx/>
                        <a:buFontTx/>
                        <a:buNone/>
                        <a:defRPr/>
                      </a:pPr>
                      <a:r>
                        <a:rPr lang="en-US"/>
                        <a:t>Vertical in position. Superior facets face posterior, inferior facets face anterior</a:t>
                      </a:r>
                      <a:endParaRPr/>
                    </a:p>
                    <a:p>
                      <a:pPr>
                        <a:defRPr/>
                      </a:pPr>
                      <a:endParaRPr lang="en-US"/>
                    </a:p>
                  </a:txBody>
                  <a:tcPr/>
                </a:tc>
                <a:tc>
                  <a:txBody>
                    <a:bodyPr/>
                    <a:p>
                      <a:pPr>
                        <a:defRPr/>
                      </a:pPr>
                      <a:r>
                        <a:rPr lang="en-US"/>
                        <a:t>Superior facets face posterior and medially, inferior facets face anterior and laterally</a:t>
                      </a:r>
                      <a:endParaRPr/>
                    </a:p>
                  </a:txBody>
                  <a:tcPr/>
                </a:tc>
              </a:tr>
              <a:tr h="876128">
                <a:tc>
                  <a:txBody>
                    <a:bodyPr/>
                    <a:p>
                      <a:pPr marL="0" marR="0" indent="0" algn="l" defTabSz="914400">
                        <a:lnSpc>
                          <a:spcPct val="100000"/>
                        </a:lnSpc>
                        <a:spcBef>
                          <a:spcPts val="0"/>
                        </a:spcBef>
                        <a:spcAft>
                          <a:spcPts val="0"/>
                        </a:spcAft>
                        <a:buClrTx/>
                        <a:buSzTx/>
                        <a:buFontTx/>
                        <a:buNone/>
                        <a:defRPr/>
                      </a:pPr>
                      <a:r>
                        <a:rPr lang="en-US"/>
                        <a:t>Zygapophyseal Joints</a:t>
                      </a:r>
                      <a:endParaRPr/>
                    </a:p>
                    <a:p>
                      <a:pPr>
                        <a:defRPr/>
                      </a:pPr>
                      <a:endParaRPr lang="en-US"/>
                    </a:p>
                  </a:txBody>
                  <a:tcPr/>
                </a:tc>
                <a:tc>
                  <a:txBody>
                    <a:bodyPr/>
                    <a:p>
                      <a:pPr marL="0" marR="0" indent="0" algn="l" defTabSz="914400">
                        <a:lnSpc>
                          <a:spcPct val="100000"/>
                        </a:lnSpc>
                        <a:spcBef>
                          <a:spcPts val="0"/>
                        </a:spcBef>
                        <a:spcAft>
                          <a:spcPts val="0"/>
                        </a:spcAft>
                        <a:buClrTx/>
                        <a:buSzTx/>
                        <a:buFontTx/>
                        <a:buNone/>
                        <a:defRPr/>
                      </a:pPr>
                      <a:r>
                        <a:rPr lang="en-US"/>
                        <a:t>90 degrees to MSP</a:t>
                      </a:r>
                      <a:endParaRPr/>
                    </a:p>
                    <a:p>
                      <a:pPr>
                        <a:defRPr/>
                      </a:pPr>
                      <a:endParaRPr lang="en-US"/>
                    </a:p>
                  </a:txBody>
                  <a:tcPr/>
                </a:tc>
                <a:tc>
                  <a:txBody>
                    <a:bodyPr/>
                    <a:p>
                      <a:pPr marL="0" marR="0" indent="0" algn="l" defTabSz="914400">
                        <a:lnSpc>
                          <a:spcPct val="100000"/>
                        </a:lnSpc>
                        <a:spcBef>
                          <a:spcPts val="0"/>
                        </a:spcBef>
                        <a:spcAft>
                          <a:spcPts val="0"/>
                        </a:spcAft>
                        <a:buClrTx/>
                        <a:buSzTx/>
                        <a:buFontTx/>
                        <a:buNone/>
                        <a:defRPr/>
                      </a:pPr>
                      <a:r>
                        <a:rPr lang="en-US"/>
                        <a:t>70-75 degrees to MSP, open anteriorly</a:t>
                      </a:r>
                      <a:endParaRPr/>
                    </a:p>
                    <a:p>
                      <a:pPr>
                        <a:defRPr/>
                      </a:pPr>
                      <a:endParaRPr lang="en-US"/>
                    </a:p>
                  </a:txBody>
                  <a:tcPr/>
                </a:tc>
                <a:tc>
                  <a:txBody>
                    <a:bodyPr/>
                    <a:p>
                      <a:pPr marL="0" marR="0" indent="0" algn="l" defTabSz="914400">
                        <a:lnSpc>
                          <a:spcPct val="100000"/>
                        </a:lnSpc>
                        <a:spcBef>
                          <a:spcPts val="0"/>
                        </a:spcBef>
                        <a:spcAft>
                          <a:spcPts val="0"/>
                        </a:spcAft>
                        <a:buClrTx/>
                        <a:buSzTx/>
                        <a:buFontTx/>
                        <a:buNone/>
                        <a:defRPr/>
                      </a:pPr>
                      <a:r>
                        <a:rPr lang="en-US"/>
                        <a:t>45 degrees</a:t>
                      </a:r>
                      <a:r>
                        <a:rPr lang="en-US"/>
                        <a:t> (30-50)to MSP, open posteriorly</a:t>
                      </a:r>
                      <a:endParaRPr lang="en-US"/>
                    </a:p>
                    <a:p>
                      <a:pPr>
                        <a:defRPr/>
                      </a:pPr>
                      <a:endParaRPr lang="en-US"/>
                    </a:p>
                  </a:txBody>
                  <a:tcPr/>
                </a:tc>
              </a:tr>
            </a:tbl>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8200" y="5365"/>
            <a:ext cx="10515600" cy="1325563"/>
          </a:xfrm>
        </p:spPr>
        <p:txBody>
          <a:bodyPr>
            <a:noAutofit/>
          </a:bodyPr>
          <a:lstStyle/>
          <a:p>
            <a:pPr>
              <a:defRPr/>
            </a:pPr>
            <a:r>
              <a:rPr lang="en-US" sz="3600"/>
              <a:t>Vertebral Column Comparison</a:t>
            </a:r>
            <a:endParaRPr/>
          </a:p>
        </p:txBody>
      </p:sp>
      <p:graphicFrame>
        <p:nvGraphicFramePr>
          <p:cNvPr id="4" name="Content Placeholder 3"/>
          <p:cNvGraphicFramePr>
            <a:graphicFrameLocks xmlns:a="http://schemas.openxmlformats.org/drawingml/2006/main" noGrp="1"/>
          </p:cNvGraphicFramePr>
          <p:nvPr>
            <p:ph idx="1"/>
          </p:nvPr>
        </p:nvGraphicFramePr>
        <p:xfrm>
          <a:off x="838200" y="1240972"/>
          <a:ext cx="9826692" cy="5467530"/>
        </p:xfrm>
        <a:graphic>
          <a:graphicData uri="http://schemas.openxmlformats.org/drawingml/2006/table">
            <a:tbl>
              <a:tblPr firstRow="1" firstCol="0" lastRow="0" lastCol="0" bandRow="1" bandCol="0">
                <a:tableStyleId>{5C22544A-7EE6-4342-B048-85BDC9FD1C3A}</a:tableStyleId>
              </a:tblPr>
              <a:tblGrid>
                <a:gridCol w="2456673"/>
                <a:gridCol w="2456673"/>
                <a:gridCol w="2456673"/>
                <a:gridCol w="2456673"/>
              </a:tblGrid>
              <a:tr h="403101">
                <a:tc>
                  <a:txBody>
                    <a:bodyPr/>
                    <a:p>
                      <a:pPr>
                        <a:defRPr/>
                      </a:pPr>
                      <a:endParaRPr lang="en-US"/>
                    </a:p>
                  </a:txBody>
                  <a:tcPr/>
                </a:tc>
                <a:tc>
                  <a:txBody>
                    <a:bodyPr/>
                    <a:p>
                      <a:pPr>
                        <a:defRPr/>
                      </a:pPr>
                      <a:r>
                        <a:rPr lang="en-US">
                          <a:solidFill>
                            <a:schemeClr val="tx1"/>
                          </a:solidFill>
                        </a:rPr>
                        <a:t>CERVICAL</a:t>
                      </a:r>
                      <a:endParaRPr/>
                    </a:p>
                  </a:txBody>
                  <a:tcPr/>
                </a:tc>
                <a:tc>
                  <a:txBody>
                    <a:bodyPr/>
                    <a:p>
                      <a:pPr>
                        <a:defRPr/>
                      </a:pPr>
                      <a:r>
                        <a:rPr lang="en-US">
                          <a:solidFill>
                            <a:schemeClr val="tx1"/>
                          </a:solidFill>
                        </a:rPr>
                        <a:t>THORACIC</a:t>
                      </a:r>
                      <a:endParaRPr/>
                    </a:p>
                  </a:txBody>
                  <a:tcPr/>
                </a:tc>
                <a:tc>
                  <a:txBody>
                    <a:bodyPr/>
                    <a:p>
                      <a:pPr>
                        <a:defRPr/>
                      </a:pPr>
                      <a:r>
                        <a:rPr lang="en-US">
                          <a:solidFill>
                            <a:schemeClr val="tx1"/>
                          </a:solidFill>
                        </a:rPr>
                        <a:t>LUMBAR</a:t>
                      </a:r>
                      <a:endParaRPr/>
                    </a:p>
                  </a:txBody>
                  <a:tcPr/>
                </a:tc>
              </a:tr>
              <a:tr h="1048063">
                <a:tc>
                  <a:txBody>
                    <a:bodyPr/>
                    <a:p>
                      <a:pPr marL="0" marR="0" indent="0" algn="l" defTabSz="914400">
                        <a:lnSpc>
                          <a:spcPct val="100000"/>
                        </a:lnSpc>
                        <a:spcBef>
                          <a:spcPts val="0"/>
                        </a:spcBef>
                        <a:spcAft>
                          <a:spcPts val="0"/>
                        </a:spcAft>
                        <a:buClrTx/>
                        <a:buSzTx/>
                        <a:buFontTx/>
                        <a:buNone/>
                        <a:defRPr/>
                      </a:pPr>
                      <a:r>
                        <a:rPr lang="en-US"/>
                        <a:t>Intervertebral Foramina</a:t>
                      </a:r>
                      <a:endParaRPr/>
                    </a:p>
                  </a:txBody>
                  <a:tcPr/>
                </a:tc>
                <a:tc>
                  <a:txBody>
                    <a:bodyPr/>
                    <a:p>
                      <a:pPr marL="0" marR="0" indent="0" algn="l" defTabSz="914400">
                        <a:lnSpc>
                          <a:spcPct val="100000"/>
                        </a:lnSpc>
                        <a:spcBef>
                          <a:spcPts val="0"/>
                        </a:spcBef>
                        <a:spcAft>
                          <a:spcPts val="0"/>
                        </a:spcAft>
                        <a:buClrTx/>
                        <a:buSzTx/>
                        <a:buFontTx/>
                        <a:buNone/>
                        <a:defRPr/>
                      </a:pPr>
                      <a:r>
                        <a:rPr lang="en-US"/>
                        <a:t>45 degrees to MSP, open anteriorly and 15 degrees</a:t>
                      </a:r>
                      <a:r>
                        <a:rPr lang="en-US"/>
                        <a:t> inferiorly</a:t>
                      </a:r>
                      <a:endParaRPr lang="en-US"/>
                    </a:p>
                  </a:txBody>
                  <a:tcPr/>
                </a:tc>
                <a:tc>
                  <a:txBody>
                    <a:bodyPr/>
                    <a:p>
                      <a:pPr marL="0" marR="0" indent="0" algn="l" defTabSz="914400">
                        <a:lnSpc>
                          <a:spcPct val="100000"/>
                        </a:lnSpc>
                        <a:spcBef>
                          <a:spcPts val="0"/>
                        </a:spcBef>
                        <a:spcAft>
                          <a:spcPts val="0"/>
                        </a:spcAft>
                        <a:buClrTx/>
                        <a:buSzTx/>
                        <a:buFontTx/>
                        <a:buNone/>
                        <a:defRPr/>
                      </a:pPr>
                      <a:r>
                        <a:rPr lang="en-US"/>
                        <a:t>90 degrees</a:t>
                      </a:r>
                      <a:r>
                        <a:rPr lang="en-US"/>
                        <a:t> to MSP</a:t>
                      </a:r>
                      <a:endParaRPr lang="en-US"/>
                    </a:p>
                  </a:txBody>
                  <a:tcPr/>
                </a:tc>
                <a:tc>
                  <a:txBody>
                    <a:bodyPr/>
                    <a:p>
                      <a:pPr marL="0" marR="0" indent="0" algn="l" defTabSz="914400">
                        <a:lnSpc>
                          <a:spcPct val="100000"/>
                        </a:lnSpc>
                        <a:spcBef>
                          <a:spcPts val="0"/>
                        </a:spcBef>
                        <a:spcAft>
                          <a:spcPts val="0"/>
                        </a:spcAft>
                        <a:buClrTx/>
                        <a:buSzTx/>
                        <a:buFontTx/>
                        <a:buNone/>
                        <a:defRPr/>
                      </a:pPr>
                      <a:r>
                        <a:rPr lang="en-US"/>
                        <a:t>90 degrees to MSP</a:t>
                      </a:r>
                      <a:endParaRPr/>
                    </a:p>
                  </a:txBody>
                  <a:tcPr/>
                </a:tc>
              </a:tr>
              <a:tr h="1048063">
                <a:tc>
                  <a:txBody>
                    <a:bodyPr/>
                    <a:p>
                      <a:pPr marL="0" marR="0" indent="0" algn="l" defTabSz="914400">
                        <a:lnSpc>
                          <a:spcPct val="100000"/>
                        </a:lnSpc>
                        <a:spcBef>
                          <a:spcPts val="0"/>
                        </a:spcBef>
                        <a:spcAft>
                          <a:spcPts val="0"/>
                        </a:spcAft>
                        <a:buClrTx/>
                        <a:buSzTx/>
                        <a:buFontTx/>
                        <a:buNone/>
                        <a:defRPr/>
                      </a:pPr>
                      <a:r>
                        <a:rPr lang="en-US"/>
                        <a:t>Intervertebral Foramina</a:t>
                      </a:r>
                      <a:endParaRPr/>
                    </a:p>
                  </a:txBody>
                  <a:tcPr/>
                </a:tc>
                <a:tc>
                  <a:txBody>
                    <a:bodyPr/>
                    <a:p>
                      <a:pPr marL="0" marR="0" indent="0" algn="l" defTabSz="914400">
                        <a:lnSpc>
                          <a:spcPct val="100000"/>
                        </a:lnSpc>
                        <a:spcBef>
                          <a:spcPts val="0"/>
                        </a:spcBef>
                        <a:spcAft>
                          <a:spcPts val="0"/>
                        </a:spcAft>
                        <a:buClrTx/>
                        <a:buSzTx/>
                        <a:buFontTx/>
                        <a:buNone/>
                        <a:defRPr/>
                      </a:pPr>
                      <a:r>
                        <a:rPr lang="en-US"/>
                        <a:t>45 degrees to MSP, open anteriorly and 15 degrees</a:t>
                      </a:r>
                      <a:r>
                        <a:rPr lang="en-US"/>
                        <a:t> inferiorly</a:t>
                      </a:r>
                      <a:endParaRPr lang="en-US"/>
                    </a:p>
                  </a:txBody>
                  <a:tcPr/>
                </a:tc>
                <a:tc>
                  <a:txBody>
                    <a:bodyPr/>
                    <a:p>
                      <a:pPr marL="0" marR="0" indent="0" algn="l" defTabSz="914400">
                        <a:lnSpc>
                          <a:spcPct val="100000"/>
                        </a:lnSpc>
                        <a:spcBef>
                          <a:spcPts val="0"/>
                        </a:spcBef>
                        <a:spcAft>
                          <a:spcPts val="0"/>
                        </a:spcAft>
                        <a:buClrTx/>
                        <a:buSzTx/>
                        <a:buFontTx/>
                        <a:buNone/>
                        <a:defRPr/>
                      </a:pPr>
                      <a:r>
                        <a:rPr lang="en-US"/>
                        <a:t>90 degrees</a:t>
                      </a:r>
                      <a:r>
                        <a:rPr lang="en-US"/>
                        <a:t> to MSP</a:t>
                      </a:r>
                      <a:endParaRPr lang="en-US"/>
                    </a:p>
                  </a:txBody>
                  <a:tcPr/>
                </a:tc>
                <a:tc>
                  <a:txBody>
                    <a:bodyPr/>
                    <a:p>
                      <a:pPr marL="0" marR="0" indent="0" algn="l" defTabSz="914400">
                        <a:lnSpc>
                          <a:spcPct val="100000"/>
                        </a:lnSpc>
                        <a:spcBef>
                          <a:spcPts val="0"/>
                        </a:spcBef>
                        <a:spcAft>
                          <a:spcPts val="0"/>
                        </a:spcAft>
                        <a:buClrTx/>
                        <a:buSzTx/>
                        <a:buFontTx/>
                        <a:buNone/>
                        <a:defRPr/>
                      </a:pPr>
                      <a:r>
                        <a:rPr lang="en-US"/>
                        <a:t>90 degrees to MSP</a:t>
                      </a:r>
                      <a:endParaRPr/>
                    </a:p>
                  </a:txBody>
                  <a:tcPr/>
                </a:tc>
              </a:tr>
              <a:tr h="1048063">
                <a:tc>
                  <a:txBody>
                    <a:bodyPr/>
                    <a:p>
                      <a:pPr marL="0" marR="0" indent="0" algn="l" defTabSz="914400">
                        <a:lnSpc>
                          <a:spcPct val="100000"/>
                        </a:lnSpc>
                        <a:spcBef>
                          <a:spcPts val="0"/>
                        </a:spcBef>
                        <a:spcAft>
                          <a:spcPts val="0"/>
                        </a:spcAft>
                        <a:buClrTx/>
                        <a:buSzTx/>
                        <a:buFontTx/>
                        <a:buNone/>
                        <a:defRPr/>
                      </a:pPr>
                      <a:r>
                        <a:rPr lang="en-US"/>
                        <a:t>Spinous Process</a:t>
                      </a:r>
                      <a:endParaRPr/>
                    </a:p>
                  </a:txBody>
                  <a:tcPr/>
                </a:tc>
                <a:tc>
                  <a:txBody>
                    <a:bodyPr/>
                    <a:p>
                      <a:pPr marL="0" marR="0" indent="0" algn="l" defTabSz="914400">
                        <a:lnSpc>
                          <a:spcPct val="100000"/>
                        </a:lnSpc>
                        <a:spcBef>
                          <a:spcPts val="0"/>
                        </a:spcBef>
                        <a:spcAft>
                          <a:spcPts val="0"/>
                        </a:spcAft>
                        <a:buClrTx/>
                        <a:buSzTx/>
                        <a:buFontTx/>
                        <a:buNone/>
                        <a:defRPr/>
                      </a:pPr>
                      <a:r>
                        <a:rPr lang="en-US"/>
                        <a:t>Bifid tips, directed posteriorly</a:t>
                      </a:r>
                      <a:r>
                        <a:rPr lang="en-US"/>
                        <a:t> and inferiorly, short</a:t>
                      </a:r>
                      <a:endParaRPr lang="en-US"/>
                    </a:p>
                  </a:txBody>
                  <a:tcPr/>
                </a:tc>
                <a:tc>
                  <a:txBody>
                    <a:bodyPr/>
                    <a:p>
                      <a:pPr marL="0" marR="0" indent="0" algn="l" defTabSz="914400">
                        <a:lnSpc>
                          <a:spcPct val="100000"/>
                        </a:lnSpc>
                        <a:spcBef>
                          <a:spcPts val="0"/>
                        </a:spcBef>
                        <a:spcAft>
                          <a:spcPts val="0"/>
                        </a:spcAft>
                        <a:buClrTx/>
                        <a:buSzTx/>
                        <a:buFontTx/>
                        <a:buNone/>
                        <a:defRPr/>
                      </a:pPr>
                      <a:r>
                        <a:rPr lang="en-US"/>
                        <a:t>Long, slender, directed posteriorly</a:t>
                      </a:r>
                      <a:r>
                        <a:rPr lang="en-US"/>
                        <a:t> and inferiorly</a:t>
                      </a:r>
                      <a:endParaRPr lang="en-US"/>
                    </a:p>
                  </a:txBody>
                  <a:tcPr/>
                </a:tc>
                <a:tc>
                  <a:txBody>
                    <a:bodyPr/>
                    <a:p>
                      <a:pPr marL="0" marR="0" indent="0" algn="l" defTabSz="914400">
                        <a:lnSpc>
                          <a:spcPct val="100000"/>
                        </a:lnSpc>
                        <a:spcBef>
                          <a:spcPts val="0"/>
                        </a:spcBef>
                        <a:spcAft>
                          <a:spcPts val="0"/>
                        </a:spcAft>
                        <a:buClrTx/>
                        <a:buSzTx/>
                        <a:buFontTx/>
                        <a:buNone/>
                        <a:defRPr/>
                      </a:pPr>
                      <a:r>
                        <a:rPr lang="en-US"/>
                        <a:t>Large, blunt, directed posteriorly</a:t>
                      </a:r>
                      <a:endParaRPr/>
                    </a:p>
                  </a:txBody>
                  <a:tcPr/>
                </a:tc>
              </a:tr>
              <a:tr h="806202">
                <a:tc>
                  <a:txBody>
                    <a:bodyPr/>
                    <a:p>
                      <a:pPr marL="0" marR="0" indent="0" algn="l" defTabSz="914400">
                        <a:lnSpc>
                          <a:spcPct val="100000"/>
                        </a:lnSpc>
                        <a:spcBef>
                          <a:spcPts val="0"/>
                        </a:spcBef>
                        <a:spcAft>
                          <a:spcPts val="0"/>
                        </a:spcAft>
                        <a:buClrTx/>
                        <a:buSzTx/>
                        <a:buFontTx/>
                        <a:buNone/>
                        <a:defRPr/>
                      </a:pPr>
                      <a:r>
                        <a:rPr lang="en-US"/>
                        <a:t>Movements</a:t>
                      </a:r>
                      <a:endParaRPr/>
                    </a:p>
                  </a:txBody>
                  <a:tcPr/>
                </a:tc>
                <a:tc>
                  <a:txBody>
                    <a:bodyPr/>
                    <a:p>
                      <a:pPr marL="0" marR="0" indent="0" algn="l" defTabSz="914400">
                        <a:lnSpc>
                          <a:spcPct val="100000"/>
                        </a:lnSpc>
                        <a:spcBef>
                          <a:spcPts val="0"/>
                        </a:spcBef>
                        <a:spcAft>
                          <a:spcPts val="0"/>
                        </a:spcAft>
                        <a:buClrTx/>
                        <a:buSzTx/>
                        <a:buFontTx/>
                        <a:buNone/>
                        <a:defRPr/>
                      </a:pPr>
                      <a:r>
                        <a:rPr lang="en-US"/>
                        <a:t>Greatest range</a:t>
                      </a:r>
                      <a:r>
                        <a:rPr lang="en-US"/>
                        <a:t> of motion</a:t>
                      </a:r>
                      <a:r>
                        <a:rPr lang="en-US"/>
                        <a:t>, flex, </a:t>
                      </a:r>
                      <a:r>
                        <a:rPr lang="en-US"/>
                        <a:t>ext</a:t>
                      </a:r>
                      <a:r>
                        <a:rPr lang="en-US"/>
                        <a:t>, rotation, circumduction, </a:t>
                      </a:r>
                      <a:endParaRPr/>
                    </a:p>
                  </a:txBody>
                  <a:tcPr/>
                </a:tc>
                <a:tc>
                  <a:txBody>
                    <a:bodyPr/>
                    <a:p>
                      <a:pPr marL="0" marR="0" indent="0" algn="l" defTabSz="914400">
                        <a:lnSpc>
                          <a:spcPct val="100000"/>
                        </a:lnSpc>
                        <a:spcBef>
                          <a:spcPts val="0"/>
                        </a:spcBef>
                        <a:spcAft>
                          <a:spcPts val="0"/>
                        </a:spcAft>
                        <a:buClrTx/>
                        <a:buSzTx/>
                        <a:buFontTx/>
                        <a:buNone/>
                        <a:defRPr/>
                      </a:pPr>
                      <a:r>
                        <a:rPr lang="en-US"/>
                        <a:t>Least movement, but can rotate</a:t>
                      </a:r>
                      <a:endParaRPr/>
                    </a:p>
                  </a:txBody>
                  <a:tcPr/>
                </a:tc>
                <a:tc>
                  <a:txBody>
                    <a:bodyPr/>
                    <a:p>
                      <a:pPr marL="0" marR="0" indent="0" algn="l" defTabSz="914400">
                        <a:lnSpc>
                          <a:spcPct val="100000"/>
                        </a:lnSpc>
                        <a:spcBef>
                          <a:spcPts val="0"/>
                        </a:spcBef>
                        <a:spcAft>
                          <a:spcPts val="0"/>
                        </a:spcAft>
                        <a:buClrTx/>
                        <a:buSzTx/>
                        <a:buFontTx/>
                        <a:buNone/>
                        <a:defRPr/>
                      </a:pPr>
                      <a:r>
                        <a:rPr lang="en-US"/>
                        <a:t>Flex, </a:t>
                      </a:r>
                      <a:r>
                        <a:rPr lang="en-US"/>
                        <a:t>ext</a:t>
                      </a:r>
                      <a:r>
                        <a:rPr lang="en-US"/>
                        <a:t>, lateral flex, minimal if any</a:t>
                      </a:r>
                      <a:r>
                        <a:rPr lang="en-US"/>
                        <a:t> rotation</a:t>
                      </a:r>
                      <a:endParaRPr lang="en-US"/>
                    </a:p>
                  </a:txBody>
                  <a:tcPr/>
                </a:tc>
              </a:tr>
              <a:tr h="326960">
                <a:tc>
                  <a:txBody>
                    <a:bodyPr/>
                    <a:p>
                      <a:pPr>
                        <a:defRPr/>
                      </a:pPr>
                      <a:r>
                        <a:rPr lang="en-US"/>
                        <a:t>Curves</a:t>
                      </a:r>
                      <a:endParaRPr/>
                    </a:p>
                  </a:txBody>
                  <a:tcPr/>
                </a:tc>
                <a:tc>
                  <a:txBody>
                    <a:bodyPr/>
                    <a:p>
                      <a:pPr marL="0" marR="0" indent="0" algn="l" defTabSz="914400">
                        <a:lnSpc>
                          <a:spcPct val="100000"/>
                        </a:lnSpc>
                        <a:spcBef>
                          <a:spcPts val="0"/>
                        </a:spcBef>
                        <a:spcAft>
                          <a:spcPts val="0"/>
                        </a:spcAft>
                        <a:buClrTx/>
                        <a:buSzTx/>
                        <a:buFontTx/>
                        <a:buNone/>
                        <a:defRPr/>
                      </a:pPr>
                      <a:r>
                        <a:rPr lang="en-US"/>
                        <a:t>Secondary</a:t>
                      </a:r>
                      <a:endParaRPr/>
                    </a:p>
                  </a:txBody>
                  <a:tcPr/>
                </a:tc>
                <a:tc>
                  <a:txBody>
                    <a:bodyPr/>
                    <a:p>
                      <a:pPr>
                        <a:defRPr/>
                      </a:pPr>
                      <a:r>
                        <a:rPr lang="en-US"/>
                        <a:t>Primary</a:t>
                      </a:r>
                      <a:endParaRPr/>
                    </a:p>
                  </a:txBody>
                  <a:tcPr/>
                </a:tc>
                <a:tc>
                  <a:txBody>
                    <a:bodyPr/>
                    <a:p>
                      <a:pPr marL="0" marR="0" indent="0" algn="l" defTabSz="914400">
                        <a:lnSpc>
                          <a:spcPct val="100000"/>
                        </a:lnSpc>
                        <a:spcBef>
                          <a:spcPts val="0"/>
                        </a:spcBef>
                        <a:spcAft>
                          <a:spcPts val="0"/>
                        </a:spcAft>
                        <a:buClrTx/>
                        <a:buSzTx/>
                        <a:buFontTx/>
                        <a:buNone/>
                        <a:defRPr/>
                      </a:pPr>
                      <a:r>
                        <a:rPr lang="en-US"/>
                        <a:t>Secondary</a:t>
                      </a:r>
                      <a:endParaRPr/>
                    </a:p>
                  </a:txBody>
                  <a:tcPr/>
                </a:tc>
              </a:tr>
              <a:tr h="326960">
                <a:tc>
                  <a:txBody>
                    <a:bodyPr/>
                    <a:p>
                      <a:pPr>
                        <a:defRPr/>
                      </a:pPr>
                      <a:r>
                        <a:rPr lang="en-US"/>
                        <a:t>Atypical Vertebrae</a:t>
                      </a:r>
                      <a:endParaRPr/>
                    </a:p>
                  </a:txBody>
                  <a:tcPr/>
                </a:tc>
                <a:tc>
                  <a:txBody>
                    <a:bodyPr/>
                    <a:p>
                      <a:pPr>
                        <a:defRPr/>
                      </a:pPr>
                      <a:r>
                        <a:rPr lang="en-US"/>
                        <a:t>1,2,7</a:t>
                      </a:r>
                      <a:endParaRPr/>
                    </a:p>
                  </a:txBody>
                  <a:tcPr/>
                </a:tc>
                <a:tc>
                  <a:txBody>
                    <a:bodyPr/>
                    <a:p>
                      <a:pPr>
                        <a:defRPr/>
                      </a:pPr>
                      <a:r>
                        <a:rPr lang="en-US"/>
                        <a:t>1,9,10,11,12</a:t>
                      </a:r>
                      <a:endParaRPr/>
                    </a:p>
                  </a:txBody>
                  <a:tcPr/>
                </a:tc>
                <a:tc>
                  <a:txBody>
                    <a:bodyPr/>
                    <a:p>
                      <a:pPr>
                        <a:defRPr/>
                      </a:pPr>
                      <a:r>
                        <a:rPr lang="en-US"/>
                        <a:t>5</a:t>
                      </a:r>
                      <a:endParaRPr/>
                    </a:p>
                  </a:txBody>
                  <a:tcPr/>
                </a:tc>
              </a:tr>
            </a:tbl>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theme/_rels/theme1.xml.rels><?xml version="1.0" encoding="UTF-8" standalone="yes"?><Relationships xmlns="http://schemas.openxmlformats.org/package/2006/relationships"></Relationships>
</file>

<file path=ppt/theme/_rels/theme2.xml.rels><?xml version="1.0" encoding="UTF-8" standalone="yes"?><Relationships xmlns="http://schemas.openxmlformats.org/package/2006/relationships"></Relationships>
</file>

<file path=ppt/theme/_rels/theme3.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Anderson MR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ed Font">
      <a:majorFont>
        <a:latin typeface="Futura PT Demi"/>
        <a:ea typeface="Arial"/>
        <a:cs typeface="Arial"/>
      </a:majorFont>
      <a:minorFont>
        <a:latin typeface="Futura PT Book"/>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2.xml><?xml version="1.0" encoding="utf-8"?>
<a:theme xmlns:a="http://schemas.openxmlformats.org/drawingml/2006/main" xmlns:r="http://schemas.openxmlformats.org/officeDocument/2006/relationships" xmlns:p="http://schemas.openxmlformats.org/presentation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3.xml><?xml version="1.0" encoding="utf-8"?>
<a:theme xmlns:a="http://schemas.openxmlformats.org/drawingml/2006/main" xmlns:r="http://schemas.openxmlformats.org/officeDocument/2006/relationships" xmlns:p="http://schemas.openxmlformats.org/presentation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majorFont>
      <a:minorFont>
        <a:latin typeface="Calibri"/>
        <a:ea typeface="Arial"/>
        <a:cs typeface="Arial"/>
      </a:minorFont>
    </a:fontScheme>
    <a:fmtScheme name="Office">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theme>
</file>

<file path=customXml/_rels/item1.xml.rels><?xml version="1.0" encoding="UTF-8" standalone="yes"?><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DF0AD08-AF5F-44E5-855A-87DFCCD79097}">
  <ds:schemaRefs>
    <ds:schemaRef ds:uri="http://schemas.microsoft.com/sharepoint/v3/contenttype/forms"/>
  </ds:schemaRefs>
</ds:datastoreItem>
</file>

<file path=customXml/itemProps2.xml><?xml version="1.0" encoding="utf-8"?>
<ds:datastoreItem xmlns:ds="http://schemas.openxmlformats.org/officeDocument/2006/customXml" ds:itemID="{B03B1C94-CF14-4B31-B246-42D1242D23A7}">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customXml/itemProps3.xml><?xml version="1.0" encoding="utf-8"?>
<ds:datastoreItem xmlns:ds="http://schemas.openxmlformats.org/officeDocument/2006/customXml" ds:itemID="{84B52D54-DF2B-4840-A1F1-093D501FDF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Anderson MRT</Template>
  <TotalTime>0</TotalTime>
  <Words>0</Words>
  <Application>onlyoffice/8.3.2.19</Application>
  <PresentationFormat>On-screen Show (4:3)</PresentationFormat>
  <Paragraphs>0</Paragraphs>
  <Slides>31</Slides>
  <Notes>31</Notes>
  <HiddenSlides>0</HiddenSlides>
  <MMClips>2</MMClips>
  <ScaleCrop>0</ScaleCrop>
  <HeadingPairs>
    <vt:vector size="4" baseType="variant">
      <vt:variant>
        <vt:lpstr>Theme</vt:lpstr>
      </vt:variant>
      <vt:variant>
        <vt:i4>2</vt:i4>
      </vt:variant>
      <vt:variant>
        <vt:lpstr>Slide Titles</vt:lpstr>
      </vt:variant>
      <vt:variant>
        <vt:i4>31</vt:i4>
      </vt:variant>
    </vt:vector>
  </HeadingPairs>
  <TitlesOfParts>
    <vt:vector size="33" baseType="lpstr">
      <vt:lpstr>Theme 1</vt:lpstr>
      <vt:lpstr>Theme 2</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vector>
  </TitlesOfParts>
  <Company>SAIT Polytechnic</Company>
  <LinksUpToDate>0</LinksUpToDate>
  <SharedDoc>0</SharedDoc>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lbucsis</dc:creator>
  <cp:lastModifiedBy>Qaiser Rehman</cp:lastModifiedBy>
  <cp:revision>313</cp:revision>
  <dcterms:created xsi:type="dcterms:W3CDTF">2009-04-06T17:04:40Z</dcterms:created>
  <dcterms:modified xsi:type="dcterms:W3CDTF">2025-07-01T18:43:41Z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ies>
</file>