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41"/>
  </p:notesMasterIdLst>
  <p:sldIdLst>
    <p:sldId id="256" r:id="rId5"/>
    <p:sldId id="266" r:id="rId6"/>
    <p:sldId id="440" r:id="rId7"/>
    <p:sldId id="444" r:id="rId8"/>
    <p:sldId id="445" r:id="rId9"/>
    <p:sldId id="446" r:id="rId10"/>
    <p:sldId id="447" r:id="rId11"/>
    <p:sldId id="448" r:id="rId12"/>
    <p:sldId id="449" r:id="rId13"/>
    <p:sldId id="450" r:id="rId14"/>
    <p:sldId id="451" r:id="rId15"/>
    <p:sldId id="452" r:id="rId16"/>
    <p:sldId id="453" r:id="rId17"/>
    <p:sldId id="454" r:id="rId18"/>
    <p:sldId id="455" r:id="rId19"/>
    <p:sldId id="456" r:id="rId20"/>
    <p:sldId id="457" r:id="rId21"/>
    <p:sldId id="458" r:id="rId22"/>
    <p:sldId id="459" r:id="rId23"/>
    <p:sldId id="460" r:id="rId24"/>
    <p:sldId id="461" r:id="rId25"/>
    <p:sldId id="462" r:id="rId26"/>
    <p:sldId id="463" r:id="rId27"/>
    <p:sldId id="464" r:id="rId28"/>
    <p:sldId id="465" r:id="rId29"/>
    <p:sldId id="466" r:id="rId30"/>
    <p:sldId id="467" r:id="rId31"/>
    <p:sldId id="468" r:id="rId32"/>
    <p:sldId id="469" r:id="rId33"/>
    <p:sldId id="470" r:id="rId34"/>
    <p:sldId id="471" r:id="rId35"/>
    <p:sldId id="472" r:id="rId36"/>
    <p:sldId id="473" r:id="rId37"/>
    <p:sldId id="474" r:id="rId38"/>
    <p:sldId id="475" r:id="rId39"/>
    <p:sldId id="436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commentAuthors" Target="commentAuthor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2023-04-11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Medium Peels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515140-B0B8-9367-CFD9-1A6F469BC4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" y="1776412"/>
            <a:ext cx="11563350" cy="3305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3AA0892-5F77-B55E-3A1D-6CFE1468FB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215811"/>
            <a:ext cx="10905066" cy="242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756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740B09E-291C-042D-50A2-8845B27970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929553"/>
            <a:ext cx="10905066" cy="2998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203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E95E03F-8B79-A0A2-3B76-D58C245B2F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7826" y="1103738"/>
            <a:ext cx="7948362" cy="4797000"/>
          </a:xfrm>
        </p:spPr>
      </p:pic>
    </p:spTree>
    <p:extLst>
      <p:ext uri="{BB962C8B-B14F-4D97-AF65-F5344CB8AC3E}">
        <p14:creationId xmlns:p14="http://schemas.microsoft.com/office/powerpoint/2010/main" val="20282844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4E1F586-75EA-175B-2179-462F4EBCAA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3204" y="643466"/>
            <a:ext cx="898559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5474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B6D9FD1-A018-D6FF-E30E-55AE32AF97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00441" y="643466"/>
            <a:ext cx="479111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9520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A052158-A004-FEAA-AF6F-721847AD6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Consideration in Medium-Depth Skin Resurfacing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1FF6BD-ABBE-DF64-E96F-02D751B06B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Review of Chapter 2!</a:t>
            </a:r>
          </a:p>
        </p:txBody>
      </p:sp>
    </p:spTree>
    <p:extLst>
      <p:ext uri="{BB962C8B-B14F-4D97-AF65-F5344CB8AC3E}">
        <p14:creationId xmlns:p14="http://schemas.microsoft.com/office/powerpoint/2010/main" val="6624094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9891289-D86A-61E8-2AA0-BE4D17998C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133475"/>
            <a:ext cx="10043582" cy="5021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8148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458D4E7-AD99-371E-0691-4A24DD2A2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Medium-Depth Skin Resurfacing</a:t>
            </a:r>
            <a:br>
              <a:rPr lang="en-US" dirty="0"/>
            </a:br>
            <a:r>
              <a:rPr lang="en-US" sz="3200" dirty="0"/>
              <a:t>Mechanisms of Action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3E044-731D-A4D4-C272-9EEDC55A7C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36494"/>
            <a:ext cx="10515600" cy="4351338"/>
          </a:xfrm>
        </p:spPr>
        <p:txBody>
          <a:bodyPr/>
          <a:lstStyle/>
          <a:p>
            <a:r>
              <a:rPr lang="en-US" dirty="0"/>
              <a:t>For medium-depth peeling, it is important to understand the main mechanism of action of the acid on the skin, especially when performing combination peels (Table 5.4). This is either a keratolytic effect or a protein denaturant effect. The </a:t>
            </a:r>
            <a:r>
              <a:rPr lang="en-US" dirty="0" err="1"/>
              <a:t>keratolytics</a:t>
            </a:r>
            <a:r>
              <a:rPr lang="en-US" dirty="0"/>
              <a:t> are mainly used for superficial, exfoliative procedures, whereas the protein denaturants can be used for superficial or deeper peels.</a:t>
            </a:r>
          </a:p>
        </p:txBody>
      </p:sp>
    </p:spTree>
    <p:extLst>
      <p:ext uri="{BB962C8B-B14F-4D97-AF65-F5344CB8AC3E}">
        <p14:creationId xmlns:p14="http://schemas.microsoft.com/office/powerpoint/2010/main" val="41260171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B6D4B4F-C669-D579-8361-D3A64EE2DC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357037"/>
            <a:ext cx="10905066" cy="4143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9211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7C3D494-680F-61B1-D946-DAB63C4B16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3587" y="2081212"/>
            <a:ext cx="7762875" cy="9334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EBF2BB-F788-AFD6-DDAE-2F8E9D6889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212" y="3719512"/>
            <a:ext cx="1183957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3533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951B1A2-083C-056B-405A-9C9ED8B82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Trichloroacetic Acid Peels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1D26A59-CE8E-498C-F0CB-82E7954EA3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3219450"/>
            <a:ext cx="10515600" cy="1563688"/>
          </a:xfrm>
        </p:spPr>
      </p:pic>
    </p:spTree>
    <p:extLst>
      <p:ext uri="{BB962C8B-B14F-4D97-AF65-F5344CB8AC3E}">
        <p14:creationId xmlns:p14="http://schemas.microsoft.com/office/powerpoint/2010/main" val="22732410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CE06E0A-9C71-911E-3F95-10FCD5C0E8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0814" y="981075"/>
            <a:ext cx="10211623" cy="523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0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251505D-DC71-658C-89EC-25288CA552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315429"/>
            <a:ext cx="10515600" cy="990480"/>
          </a:xfrm>
        </p:spPr>
      </p:pic>
    </p:spTree>
    <p:extLst>
      <p:ext uri="{BB962C8B-B14F-4D97-AF65-F5344CB8AC3E}">
        <p14:creationId xmlns:p14="http://schemas.microsoft.com/office/powerpoint/2010/main" val="7670275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171656D-B6D3-490F-3E75-C5B7758381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970447"/>
            <a:ext cx="10905066" cy="2917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3862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7EA6A84-1C05-E2FC-D2DD-31B5E3A613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133474"/>
            <a:ext cx="10161302" cy="4953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0985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60F93C8-08B1-F2CB-89F1-50DACD1081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22916" y="643466"/>
            <a:ext cx="834616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9951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05E8599-1303-3E4B-7200-3227EFEF3B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0439" y="1143000"/>
            <a:ext cx="8858574" cy="5071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046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41071DC-9F0D-26A4-F9C6-9BA33A94EA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44440" y="643466"/>
            <a:ext cx="750312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2232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BEA616F-C8BA-D1CC-A097-C21A6CC9DB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99627" y="643466"/>
            <a:ext cx="8192745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9350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F13C3BD-8E47-B991-25D1-EB256F147A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5564" y="1205562"/>
            <a:ext cx="8099356" cy="5295993"/>
          </a:xfrm>
        </p:spPr>
      </p:pic>
    </p:spTree>
    <p:extLst>
      <p:ext uri="{BB962C8B-B14F-4D97-AF65-F5344CB8AC3E}">
        <p14:creationId xmlns:p14="http://schemas.microsoft.com/office/powerpoint/2010/main" val="33211524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791C4-1CB0-C956-A4FF-7C3E9EFE3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Combination Procedures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0F667C1-29CC-1AD6-105F-751CB393A9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59432" y="1825625"/>
            <a:ext cx="6873136" cy="4351338"/>
          </a:xfrm>
        </p:spPr>
      </p:pic>
    </p:spTree>
    <p:extLst>
      <p:ext uri="{BB962C8B-B14F-4D97-AF65-F5344CB8AC3E}">
        <p14:creationId xmlns:p14="http://schemas.microsoft.com/office/powerpoint/2010/main" val="25626594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A339C05-9610-095A-71C3-2D2612F613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13968" y="643466"/>
            <a:ext cx="956406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9976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AD532DC-066A-03DB-7A54-A57A79E8F2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57276" y="868036"/>
            <a:ext cx="8537510" cy="5308927"/>
          </a:xfrm>
        </p:spPr>
      </p:pic>
    </p:spTree>
    <p:extLst>
      <p:ext uri="{BB962C8B-B14F-4D97-AF65-F5344CB8AC3E}">
        <p14:creationId xmlns:p14="http://schemas.microsoft.com/office/powerpoint/2010/main" val="9460318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F523FD3-0C6A-4217-AB03-D7609BE033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652013"/>
            <a:ext cx="10905066" cy="1553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09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85871B7-075D-B5CE-C110-8840A82909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21247" y="643466"/>
            <a:ext cx="8949505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6296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DA2894B-4196-B7DF-A8F9-77A8D284EB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4757" y="643466"/>
            <a:ext cx="9442485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2100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44DEC18-B455-D8C3-D817-847466AB2B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81075" y="548481"/>
            <a:ext cx="2343150" cy="695325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99BBDBA-A125-3072-2144-4C54455EAB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0244" y="1876425"/>
            <a:ext cx="6797155" cy="409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327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465BD6D-3E01-D529-8AAA-3B8F73757C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743627"/>
            <a:ext cx="10905066" cy="5370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3377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D80B574-7197-8BE8-40A5-7C7D362AC8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85015" y="643466"/>
            <a:ext cx="902197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9974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C32D522-EE6E-A7CE-F5D2-8D8E7962A8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4404" y="643466"/>
            <a:ext cx="952319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57739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0DB31F6-966E-288D-6DCA-7B61F335B4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26983" y="643466"/>
            <a:ext cx="853803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479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37C877-DC28-EE0C-17D4-5F27E7EC1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3B4CF34-B83B-2759-9414-71CDEAE5B6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60752" y="1825625"/>
            <a:ext cx="6470496" cy="4351338"/>
          </a:xfrm>
        </p:spPr>
      </p:pic>
    </p:spTree>
    <p:extLst>
      <p:ext uri="{BB962C8B-B14F-4D97-AF65-F5344CB8AC3E}">
        <p14:creationId xmlns:p14="http://schemas.microsoft.com/office/powerpoint/2010/main" val="340818479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2415B2D-3CC4-D5EA-BCAE-3F21B6B7FF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406649"/>
            <a:ext cx="10905066" cy="204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7001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6826</TotalTime>
  <Words>92</Words>
  <Application>Microsoft Office PowerPoint</Application>
  <PresentationFormat>Widescreen</PresentationFormat>
  <Paragraphs>8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Arial</vt:lpstr>
      <vt:lpstr>Calibri</vt:lpstr>
      <vt:lpstr>Futura PT Book</vt:lpstr>
      <vt:lpstr>Futura PT Demi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Consideration in Medium-Depth Skin Resurfacing</vt:lpstr>
      <vt:lpstr>PowerPoint Presentation</vt:lpstr>
      <vt:lpstr>Medium-Depth Skin Resurfacing Mechanisms of Action</vt:lpstr>
      <vt:lpstr>PowerPoint Presentation</vt:lpstr>
      <vt:lpstr>PowerPoint Presentation</vt:lpstr>
      <vt:lpstr>Trichloroacetic Acid Peels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Combination Procedures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242</cp:revision>
  <dcterms:created xsi:type="dcterms:W3CDTF">2020-02-19T20:43:13Z</dcterms:created>
  <dcterms:modified xsi:type="dcterms:W3CDTF">2023-04-11T17:40:30Z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