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0" r:id="rId4"/>
  </p:sldMasterIdLst>
  <p:notesMasterIdLst>
    <p:notesMasterId r:id="rId28"/>
  </p:notesMasterIdLst>
  <p:sldIdLst>
    <p:sldId id="256" r:id="rId5"/>
    <p:sldId id="438" r:id="rId6"/>
    <p:sldId id="441" r:id="rId7"/>
    <p:sldId id="440" r:id="rId8"/>
    <p:sldId id="439" r:id="rId9"/>
    <p:sldId id="442" r:id="rId10"/>
    <p:sldId id="443" r:id="rId11"/>
    <p:sldId id="445" r:id="rId12"/>
    <p:sldId id="444" r:id="rId13"/>
    <p:sldId id="446" r:id="rId14"/>
    <p:sldId id="450" r:id="rId15"/>
    <p:sldId id="449" r:id="rId16"/>
    <p:sldId id="448" r:id="rId17"/>
    <p:sldId id="447" r:id="rId18"/>
    <p:sldId id="453" r:id="rId19"/>
    <p:sldId id="452" r:id="rId20"/>
    <p:sldId id="451" r:id="rId21"/>
    <p:sldId id="454" r:id="rId22"/>
    <p:sldId id="455" r:id="rId23"/>
    <p:sldId id="456" r:id="rId24"/>
    <p:sldId id="457" r:id="rId25"/>
    <p:sldId id="458" r:id="rId26"/>
    <p:sldId id="459" r:id="rId2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iora Pelunsky" initials="LP" lastIdx="14" clrIdx="0">
    <p:extLst>
      <p:ext uri="{19B8F6BF-5375-455C-9EA6-DF929625EA0E}">
        <p15:presenceInfo xmlns:p15="http://schemas.microsoft.com/office/powerpoint/2012/main" userId="S::liora.pelunsky@andersoncollege.com::5fadfa1f-1cd0-4e4c-b0b8-4068a1d0eaf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21E23"/>
    <a:srgbClr val="A21D22"/>
    <a:srgbClr val="06446C"/>
    <a:srgbClr val="BBBBBB"/>
    <a:srgbClr val="7F7E7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4021FB0-C168-8FD2-2766-AB52BDC74720}" v="261" dt="2023-09-01T18:19:30.520"/>
    <p1510:client id="{AE296350-4C27-E1C1-D39C-09632C806024}" v="31" dt="2023-09-01T18:23:27.220"/>
    <p1510:client id="{DBEB8AD3-43F8-48DA-BAE7-C0E5BF51A569}" vWet="2" dt="2023-09-01T18:23:01.76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4659"/>
  </p:normalViewPr>
  <p:slideViewPr>
    <p:cSldViewPr snapToGrid="0">
      <p:cViewPr varScale="1">
        <p:scale>
          <a:sx n="105" d="100"/>
          <a:sy n="105" d="100"/>
        </p:scale>
        <p:origin x="840" y="19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microsoft.com/office/2015/10/relationships/revisionInfo" Target="revisionInfo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commentAuthors" Target="commentAuthor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presProps" Target="presProps.xml"/><Relationship Id="rId8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1363D2-56DF-4ED8-85EA-172B203A49F1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19E041-8A78-4B95-B0DE-C6721BE5017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05144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2/4/25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43080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2/4/25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67189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2/4/25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3211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2/4/25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29471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2/4/25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09516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2/4/25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20202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2/4/25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84471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2/4/25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61322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2/4/25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02066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2/4/25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64804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2/4/25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97059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575880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2/4/25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72493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85" r:id="rId5"/>
    <p:sldLayoutId id="2147483686" r:id="rId6"/>
    <p:sldLayoutId id="2147483687" r:id="rId7"/>
    <p:sldLayoutId id="2147483688" r:id="rId8"/>
    <p:sldLayoutId id="2147483689" r:id="rId9"/>
    <p:sldLayoutId id="2147483690" r:id="rId10"/>
    <p:sldLayoutId id="2147483691" r:id="rId11"/>
    <p:sldLayoutId id="2147483692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C4292E4-9B6D-E3BA-9ADB-E42505BF326E}"/>
              </a:ext>
            </a:extLst>
          </p:cNvPr>
          <p:cNvSpPr txBox="1"/>
          <p:nvPr/>
        </p:nvSpPr>
        <p:spPr>
          <a:xfrm>
            <a:off x="4383464" y="3110845"/>
            <a:ext cx="6551629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+mj-lt"/>
              </a:rPr>
              <a:t>INFC 15 – Infection Prevention and Control </a:t>
            </a:r>
          </a:p>
          <a:p>
            <a:r>
              <a:rPr lang="en-US" sz="3200" dirty="0">
                <a:latin typeface="+mj-lt"/>
              </a:rPr>
              <a:t>Donning/Doffing Gown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21355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A540D8-A798-9EF9-9FA3-B078D8AEE7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Donning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9FEE48-B6CA-8C90-5EF6-0AD559A786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828041"/>
            <a:ext cx="9495408" cy="3348922"/>
          </a:xfrm>
        </p:spPr>
        <p:txBody>
          <a:bodyPr/>
          <a:lstStyle/>
          <a:p>
            <a:pPr algn="ctr"/>
            <a:r>
              <a:rPr lang="en-US" sz="4800" dirty="0"/>
              <a:t>Putting ON</a:t>
            </a:r>
            <a:endParaRPr lang="en-CA" sz="4800" dirty="0"/>
          </a:p>
        </p:txBody>
      </p:sp>
    </p:spTree>
    <p:extLst>
      <p:ext uri="{BB962C8B-B14F-4D97-AF65-F5344CB8AC3E}">
        <p14:creationId xmlns:p14="http://schemas.microsoft.com/office/powerpoint/2010/main" val="34886647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2F1163-E822-2AED-0545-199835B7AB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400" dirty="0"/>
              <a:t>1. Select gown</a:t>
            </a:r>
            <a:endParaRPr lang="en-CA" dirty="0"/>
          </a:p>
        </p:txBody>
      </p:sp>
      <p:pic>
        <p:nvPicPr>
          <p:cNvPr id="5123" name="Content Placeholder 5" descr="Melissa 25 017.jpg">
            <a:extLst>
              <a:ext uri="{FF2B5EF4-FFF2-40B4-BE49-F238E27FC236}">
                <a16:creationId xmlns:a16="http://schemas.microsoft.com/office/drawing/2014/main" id="{4B2DE588-03AB-D657-9BA8-8647E40B6BF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88262" y="1775539"/>
            <a:ext cx="3455458" cy="4607278"/>
          </a:xfr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C2EBB64-853C-632A-9BAF-6E272C5AE55B}"/>
              </a:ext>
            </a:extLst>
          </p:cNvPr>
          <p:cNvSpPr txBox="1"/>
          <p:nvPr/>
        </p:nvSpPr>
        <p:spPr>
          <a:xfrm>
            <a:off x="5401558" y="2063241"/>
            <a:ext cx="4673337" cy="40318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en-US" sz="3200" b="1" i="1" dirty="0"/>
              <a:t>When?</a:t>
            </a:r>
          </a:p>
          <a:p>
            <a:pPr marL="457200" indent="-457200" eaLnBrk="1" hangingPunct="1">
              <a:buFont typeface="Wingdings" panose="05000000000000000000" pitchFamily="2" charset="2"/>
              <a:buChar char="q"/>
            </a:pPr>
            <a:r>
              <a:rPr lang="en-US" altLang="en-US" sz="3200" dirty="0"/>
              <a:t>As part of Routine Practice</a:t>
            </a:r>
          </a:p>
          <a:p>
            <a:pPr marL="457200" indent="-457200" eaLnBrk="1" hangingPunct="1">
              <a:buFont typeface="Wingdings" panose="05000000000000000000" pitchFamily="2" charset="2"/>
              <a:buChar char="q"/>
            </a:pPr>
            <a:r>
              <a:rPr lang="en-US" altLang="en-US" sz="3200" dirty="0"/>
              <a:t> (if anticipating splashes)</a:t>
            </a:r>
          </a:p>
          <a:p>
            <a:pPr marL="457200" indent="-457200" eaLnBrk="1" hangingPunct="1">
              <a:buFont typeface="Wingdings" panose="05000000000000000000" pitchFamily="2" charset="2"/>
              <a:buChar char="q"/>
            </a:pPr>
            <a:endParaRPr lang="en-US" altLang="en-US" sz="3200" dirty="0"/>
          </a:p>
          <a:p>
            <a:pPr marL="457200" indent="-457200" eaLnBrk="1" hangingPunct="1">
              <a:buFont typeface="Wingdings" panose="05000000000000000000" pitchFamily="2" charset="2"/>
              <a:buChar char="q"/>
            </a:pPr>
            <a:r>
              <a:rPr lang="en-US" altLang="en-US" sz="3200" dirty="0"/>
              <a:t> or if isolation notification indicates that it is required </a:t>
            </a:r>
          </a:p>
        </p:txBody>
      </p:sp>
    </p:spTree>
    <p:extLst>
      <p:ext uri="{BB962C8B-B14F-4D97-AF65-F5344CB8AC3E}">
        <p14:creationId xmlns:p14="http://schemas.microsoft.com/office/powerpoint/2010/main" val="13860844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1B4022-C4E9-668D-7FFD-C544C3683A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400" dirty="0"/>
              <a:t>2. Put on Gown </a:t>
            </a:r>
            <a:endParaRPr lang="en-CA" dirty="0"/>
          </a:p>
        </p:txBody>
      </p:sp>
      <p:pic>
        <p:nvPicPr>
          <p:cNvPr id="6147" name="Content Placeholder 10" descr="Melissa 25 019.jpg">
            <a:extLst>
              <a:ext uri="{FF2B5EF4-FFF2-40B4-BE49-F238E27FC236}">
                <a16:creationId xmlns:a16="http://schemas.microsoft.com/office/drawing/2014/main" id="{A1963203-402A-7803-AD61-FC63BE54911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46860" y="1945222"/>
            <a:ext cx="3351763" cy="4469018"/>
          </a:xfr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3979BE2-3DE1-E82B-4F1C-7AFEF0A25A22}"/>
              </a:ext>
            </a:extLst>
          </p:cNvPr>
          <p:cNvSpPr txBox="1"/>
          <p:nvPr/>
        </p:nvSpPr>
        <p:spPr>
          <a:xfrm>
            <a:off x="5055124" y="2505670"/>
            <a:ext cx="6396086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eaLnBrk="1" hangingPunct="1">
              <a:buFont typeface="Wingdings" panose="05000000000000000000" pitchFamily="2" charset="2"/>
              <a:buChar char="q"/>
            </a:pPr>
            <a:r>
              <a:rPr lang="en-GB" altLang="en-US" sz="3600" dirty="0"/>
              <a:t>Pick up and let fall open </a:t>
            </a:r>
          </a:p>
          <a:p>
            <a:pPr marL="285750" indent="-285750" eaLnBrk="1" hangingPunct="1">
              <a:buFont typeface="Wingdings" panose="05000000000000000000" pitchFamily="2" charset="2"/>
              <a:buChar char="q"/>
            </a:pPr>
            <a:endParaRPr lang="en-GB" altLang="en-US" sz="3600" dirty="0"/>
          </a:p>
          <a:p>
            <a:pPr marL="285750" indent="-285750" eaLnBrk="1" hangingPunct="1">
              <a:buFont typeface="Wingdings" panose="05000000000000000000" pitchFamily="2" charset="2"/>
              <a:buChar char="q"/>
            </a:pPr>
            <a:r>
              <a:rPr lang="en-US" altLang="en-US" sz="3600" dirty="0"/>
              <a:t>Do not let it touch the floor</a:t>
            </a:r>
          </a:p>
        </p:txBody>
      </p:sp>
    </p:spTree>
    <p:extLst>
      <p:ext uri="{BB962C8B-B14F-4D97-AF65-F5344CB8AC3E}">
        <p14:creationId xmlns:p14="http://schemas.microsoft.com/office/powerpoint/2010/main" val="1483320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6C6008-7579-62F7-20BE-911B38C5D7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4400" dirty="0"/>
              <a:t>3. Put one arm in</a:t>
            </a:r>
            <a:endParaRPr lang="en-CA" dirty="0"/>
          </a:p>
        </p:txBody>
      </p:sp>
      <p:pic>
        <p:nvPicPr>
          <p:cNvPr id="7171" name="Content Placeholder 3" descr="Melissa 25 020.jpg">
            <a:extLst>
              <a:ext uri="{FF2B5EF4-FFF2-40B4-BE49-F238E27FC236}">
                <a16:creationId xmlns:a16="http://schemas.microsoft.com/office/drawing/2014/main" id="{68D06CF9-E853-538A-9228-94B13054C8E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9150" y="2045494"/>
            <a:ext cx="2933700" cy="3911600"/>
          </a:xfrm>
        </p:spPr>
      </p:pic>
    </p:spTree>
    <p:extLst>
      <p:ext uri="{BB962C8B-B14F-4D97-AF65-F5344CB8AC3E}">
        <p14:creationId xmlns:p14="http://schemas.microsoft.com/office/powerpoint/2010/main" val="20071939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7CB674-1CEE-0BA2-A6CA-FA3185755A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4400" dirty="0"/>
              <a:t>4. Put other arm in</a:t>
            </a:r>
            <a:endParaRPr lang="en-CA" dirty="0"/>
          </a:p>
        </p:txBody>
      </p:sp>
      <p:pic>
        <p:nvPicPr>
          <p:cNvPr id="8195" name="Content Placeholder 3" descr="Melissa 25 021.jpg">
            <a:extLst>
              <a:ext uri="{FF2B5EF4-FFF2-40B4-BE49-F238E27FC236}">
                <a16:creationId xmlns:a16="http://schemas.microsoft.com/office/drawing/2014/main" id="{9A0B7365-8777-ED8A-6F18-2B009A09209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9150" y="2045494"/>
            <a:ext cx="2933700" cy="3911600"/>
          </a:xfrm>
        </p:spPr>
      </p:pic>
    </p:spTree>
    <p:extLst>
      <p:ext uri="{BB962C8B-B14F-4D97-AF65-F5344CB8AC3E}">
        <p14:creationId xmlns:p14="http://schemas.microsoft.com/office/powerpoint/2010/main" val="22916031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115AD3-7312-6DB5-05A3-61B68E929B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400" dirty="0"/>
              <a:t>5. Grasp neck ties</a:t>
            </a:r>
            <a:endParaRPr lang="en-CA" dirty="0"/>
          </a:p>
        </p:txBody>
      </p:sp>
      <p:pic>
        <p:nvPicPr>
          <p:cNvPr id="9219" name="Content Placeholder 8" descr="Melissa 25 022.jpg">
            <a:extLst>
              <a:ext uri="{FF2B5EF4-FFF2-40B4-BE49-F238E27FC236}">
                <a16:creationId xmlns:a16="http://schemas.microsoft.com/office/drawing/2014/main" id="{8394A764-163B-39C2-6C76-91267D181DB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9150" y="2045494"/>
            <a:ext cx="2933700" cy="3911600"/>
          </a:xfrm>
        </p:spPr>
      </p:pic>
    </p:spTree>
    <p:extLst>
      <p:ext uri="{BB962C8B-B14F-4D97-AF65-F5344CB8AC3E}">
        <p14:creationId xmlns:p14="http://schemas.microsoft.com/office/powerpoint/2010/main" val="23007188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D3D867-8DAA-DC41-3A36-EF2D405A1D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400" dirty="0"/>
              <a:t>6. </a:t>
            </a:r>
            <a:r>
              <a:rPr lang="en-GB" altLang="en-US" sz="4400" dirty="0"/>
              <a:t>Tie in a bow</a:t>
            </a:r>
            <a:endParaRPr lang="en-CA" dirty="0"/>
          </a:p>
        </p:txBody>
      </p:sp>
      <p:pic>
        <p:nvPicPr>
          <p:cNvPr id="10244" name="Content Placeholder 4" descr="Melissa 25 023.jpg">
            <a:extLst>
              <a:ext uri="{FF2B5EF4-FFF2-40B4-BE49-F238E27FC236}">
                <a16:creationId xmlns:a16="http://schemas.microsoft.com/office/drawing/2014/main" id="{F7FCFFEF-AB2E-2766-DCD3-A5AB776B94B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629784" y="1722200"/>
            <a:ext cx="3578006" cy="4770675"/>
          </a:xfrm>
        </p:spPr>
      </p:pic>
      <p:sp>
        <p:nvSpPr>
          <p:cNvPr id="10243" name="Rectangle 6">
            <a:extLst>
              <a:ext uri="{FF2B5EF4-FFF2-40B4-BE49-F238E27FC236}">
                <a16:creationId xmlns:a16="http://schemas.microsoft.com/office/drawing/2014/main" id="{095EB13A-9557-3846-680D-1B041E2FC5D5}"/>
              </a:ext>
            </a:extLst>
          </p:cNvPr>
          <p:cNvSpPr txBox="1">
            <a:spLocks noChangeArrowheads="1"/>
          </p:cNvSpPr>
          <p:nvPr/>
        </p:nvSpPr>
        <p:spPr>
          <a:xfrm>
            <a:off x="6096000" y="1837442"/>
            <a:ext cx="3929063" cy="42672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None/>
            </a:pPr>
            <a:endParaRPr lang="en-US" altLang="en-US" sz="2600" dirty="0"/>
          </a:p>
          <a:p>
            <a:pPr>
              <a:buFont typeface="Wingdings" panose="05000000000000000000" pitchFamily="2" charset="2"/>
              <a:buNone/>
            </a:pPr>
            <a:endParaRPr lang="en-US" altLang="en-US" sz="2600" dirty="0"/>
          </a:p>
          <a:p>
            <a:pPr>
              <a:buFont typeface="Wingdings" panose="05000000000000000000" pitchFamily="2" charset="2"/>
              <a:buNone/>
            </a:pPr>
            <a:endParaRPr lang="en-US" altLang="en-US" sz="2600" dirty="0"/>
          </a:p>
          <a:p>
            <a:pPr>
              <a:buFont typeface="Wingdings" panose="05000000000000000000" pitchFamily="2" charset="2"/>
              <a:buChar char="q"/>
            </a:pPr>
            <a:r>
              <a:rPr lang="en-GB" altLang="en-US" dirty="0"/>
              <a:t> Do not tie in a knot, so that it can be easily untied later </a:t>
            </a:r>
            <a:r>
              <a:rPr lang="en-US" altLang="en-US" sz="2600" dirty="0"/>
              <a:t>Is the mask properly adjusted? </a:t>
            </a:r>
          </a:p>
        </p:txBody>
      </p:sp>
    </p:spTree>
    <p:extLst>
      <p:ext uri="{BB962C8B-B14F-4D97-AF65-F5344CB8AC3E}">
        <p14:creationId xmlns:p14="http://schemas.microsoft.com/office/powerpoint/2010/main" val="35218244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98AB2E-6E72-CA2D-488F-DEEE3EA9EC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7. Wrap gown around the back of your uniform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5B0BCE-4449-C309-69D4-501E447E70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11267" name="Content Placeholder 4" descr="Melissa 25 024.jpg">
            <a:extLst>
              <a:ext uri="{FF2B5EF4-FFF2-40B4-BE49-F238E27FC236}">
                <a16:creationId xmlns:a16="http://schemas.microsoft.com/office/drawing/2014/main" id="{2618856B-3808-6BB8-A3B5-F8B69AEAE1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366918" y="1881991"/>
            <a:ext cx="3458163" cy="46108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17748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39091A-30EE-EA53-8CA3-ECED3A9833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8. Fasten waist ties in a bow</a:t>
            </a:r>
            <a:endParaRPr lang="en-CA" dirty="0"/>
          </a:p>
        </p:txBody>
      </p:sp>
      <p:pic>
        <p:nvPicPr>
          <p:cNvPr id="12291" name="Content Placeholder 4" descr="Melissa 25 025.jpg">
            <a:extLst>
              <a:ext uri="{FF2B5EF4-FFF2-40B4-BE49-F238E27FC236}">
                <a16:creationId xmlns:a16="http://schemas.microsoft.com/office/drawing/2014/main" id="{CB1C0289-A202-9B42-2A62-14121C4BAFD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696039" y="1853840"/>
            <a:ext cx="3479276" cy="4639035"/>
          </a:xfr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0324DB0-A3EC-F4F2-E957-6722720F85AE}"/>
              </a:ext>
            </a:extLst>
          </p:cNvPr>
          <p:cNvSpPr txBox="1"/>
          <p:nvPr/>
        </p:nvSpPr>
        <p:spPr>
          <a:xfrm>
            <a:off x="5795914" y="3244334"/>
            <a:ext cx="639608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eaLnBrk="1" hangingPunct="1">
              <a:buFont typeface="Wingdings" panose="05000000000000000000" pitchFamily="2" charset="2"/>
              <a:buChar char="q"/>
            </a:pPr>
            <a:r>
              <a:rPr lang="en-US" altLang="en-US" sz="3600" dirty="0"/>
              <a:t>Ensure that your uniform is completely covered</a:t>
            </a:r>
          </a:p>
        </p:txBody>
      </p:sp>
    </p:spTree>
    <p:extLst>
      <p:ext uri="{BB962C8B-B14F-4D97-AF65-F5344CB8AC3E}">
        <p14:creationId xmlns:p14="http://schemas.microsoft.com/office/powerpoint/2010/main" val="23441407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7682E8-208F-686C-4047-71384F1E6C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DOFFING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F4D726-B4C6-1F17-FA3C-7D9DF8E857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3035431"/>
            <a:ext cx="9495408" cy="3141532"/>
          </a:xfrm>
        </p:spPr>
        <p:txBody>
          <a:bodyPr/>
          <a:lstStyle/>
          <a:p>
            <a:pPr algn="ctr"/>
            <a:r>
              <a:rPr lang="en-US" sz="3600" dirty="0"/>
              <a:t>Taking OFF</a:t>
            </a:r>
            <a:endParaRPr lang="en-CA" sz="3600" dirty="0"/>
          </a:p>
        </p:txBody>
      </p:sp>
    </p:spTree>
    <p:extLst>
      <p:ext uri="{BB962C8B-B14F-4D97-AF65-F5344CB8AC3E}">
        <p14:creationId xmlns:p14="http://schemas.microsoft.com/office/powerpoint/2010/main" val="404069192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30E553-7B64-5F95-FE45-E377E40EB9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400" dirty="0"/>
              <a:t>1. Untie neck ties</a:t>
            </a:r>
            <a:endParaRPr lang="en-CA" dirty="0"/>
          </a:p>
        </p:txBody>
      </p:sp>
      <p:pic>
        <p:nvPicPr>
          <p:cNvPr id="14339" name="Content Placeholder 3" descr="Melissa 25 053.jpg">
            <a:extLst>
              <a:ext uri="{FF2B5EF4-FFF2-40B4-BE49-F238E27FC236}">
                <a16:creationId xmlns:a16="http://schemas.microsoft.com/office/drawing/2014/main" id="{B6AA113A-CC74-6E5E-2545-2A1C819970F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1200" y="1867694"/>
            <a:ext cx="5689600" cy="4267200"/>
          </a:xfrm>
        </p:spPr>
      </p:pic>
    </p:spTree>
    <p:extLst>
      <p:ext uri="{BB962C8B-B14F-4D97-AF65-F5344CB8AC3E}">
        <p14:creationId xmlns:p14="http://schemas.microsoft.com/office/powerpoint/2010/main" val="21384633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1E8918-806C-7AA4-6C9E-98A20A9AE0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400" dirty="0"/>
              <a:t>2. Pull forward over the shoulders</a:t>
            </a:r>
            <a:endParaRPr lang="en-CA" dirty="0"/>
          </a:p>
        </p:txBody>
      </p:sp>
      <p:pic>
        <p:nvPicPr>
          <p:cNvPr id="15363" name="Content Placeholder 3" descr="Melissa 25 054.jpg">
            <a:extLst>
              <a:ext uri="{FF2B5EF4-FFF2-40B4-BE49-F238E27FC236}">
                <a16:creationId xmlns:a16="http://schemas.microsoft.com/office/drawing/2014/main" id="{FA6B1F95-D4AA-9D28-B79D-20DE3A95456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1200" y="1867694"/>
            <a:ext cx="5689600" cy="4267200"/>
          </a:xfrm>
        </p:spPr>
      </p:pic>
    </p:spTree>
    <p:extLst>
      <p:ext uri="{BB962C8B-B14F-4D97-AF65-F5344CB8AC3E}">
        <p14:creationId xmlns:p14="http://schemas.microsoft.com/office/powerpoint/2010/main" val="2207515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C1CD71-A5ED-DAEE-6444-B5A922B98E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400" dirty="0"/>
              <a:t>3. Untie waist ties</a:t>
            </a:r>
            <a:endParaRPr lang="en-CA" dirty="0"/>
          </a:p>
        </p:txBody>
      </p:sp>
      <p:pic>
        <p:nvPicPr>
          <p:cNvPr id="16387" name="Content Placeholder 3" descr="Melissa 25 057.jpg">
            <a:extLst>
              <a:ext uri="{FF2B5EF4-FFF2-40B4-BE49-F238E27FC236}">
                <a16:creationId xmlns:a16="http://schemas.microsoft.com/office/drawing/2014/main" id="{8F225B35-E7A7-4D2D-7B64-88C853AB262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1200" y="1867694"/>
            <a:ext cx="5689600" cy="4267200"/>
          </a:xfrm>
        </p:spPr>
      </p:pic>
    </p:spTree>
    <p:extLst>
      <p:ext uri="{BB962C8B-B14F-4D97-AF65-F5344CB8AC3E}">
        <p14:creationId xmlns:p14="http://schemas.microsoft.com/office/powerpoint/2010/main" val="258701965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980BEE-EEBC-BA86-C221-01317EBEB8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4. Slide fingers of one hand under the edge of the cuff</a:t>
            </a:r>
            <a:endParaRPr lang="en-CA" dirty="0"/>
          </a:p>
        </p:txBody>
      </p:sp>
      <p:pic>
        <p:nvPicPr>
          <p:cNvPr id="17411" name="Content Placeholder 3" descr="Melissa 25 058.jpg">
            <a:extLst>
              <a:ext uri="{FF2B5EF4-FFF2-40B4-BE49-F238E27FC236}">
                <a16:creationId xmlns:a16="http://schemas.microsoft.com/office/drawing/2014/main" id="{0BA1635B-A40A-6C1C-65CA-E8F885B7C34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1200" y="1867694"/>
            <a:ext cx="5689600" cy="4267200"/>
          </a:xfrm>
        </p:spPr>
      </p:pic>
    </p:spTree>
    <p:extLst>
      <p:ext uri="{BB962C8B-B14F-4D97-AF65-F5344CB8AC3E}">
        <p14:creationId xmlns:p14="http://schemas.microsoft.com/office/powerpoint/2010/main" val="24278464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FE5CBA-594A-A4FF-7107-6A7691ED3E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5. With thumb on top of cuff gently pull hand inside sleeve</a:t>
            </a:r>
            <a:endParaRPr lang="en-CA" dirty="0"/>
          </a:p>
        </p:txBody>
      </p:sp>
      <p:pic>
        <p:nvPicPr>
          <p:cNvPr id="18435" name="Content Placeholder 3" descr="Melissa 25 059.jpg">
            <a:extLst>
              <a:ext uri="{FF2B5EF4-FFF2-40B4-BE49-F238E27FC236}">
                <a16:creationId xmlns:a16="http://schemas.microsoft.com/office/drawing/2014/main" id="{DAE4D8B3-6C60-8917-8F9C-4477BEAD36B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1200" y="1867694"/>
            <a:ext cx="5689600" cy="4267200"/>
          </a:xfrm>
        </p:spPr>
      </p:pic>
    </p:spTree>
    <p:extLst>
      <p:ext uri="{BB962C8B-B14F-4D97-AF65-F5344CB8AC3E}">
        <p14:creationId xmlns:p14="http://schemas.microsoft.com/office/powerpoint/2010/main" val="415986496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FAEE26-F364-098B-F259-2D063E46C6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6. Pull sleeves over both hands </a:t>
            </a:r>
            <a:endParaRPr lang="en-CA" dirty="0"/>
          </a:p>
        </p:txBody>
      </p:sp>
      <p:pic>
        <p:nvPicPr>
          <p:cNvPr id="19459" name="Content Placeholder 3" descr="Melissa 25 060.jpg">
            <a:extLst>
              <a:ext uri="{FF2B5EF4-FFF2-40B4-BE49-F238E27FC236}">
                <a16:creationId xmlns:a16="http://schemas.microsoft.com/office/drawing/2014/main" id="{8C036CD5-9C99-2A0D-81C5-18D2D1FE70F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446224" y="2397966"/>
            <a:ext cx="3923607" cy="2942705"/>
          </a:xfr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B8DB5CB-1682-C762-9D15-3289316412BA}"/>
              </a:ext>
            </a:extLst>
          </p:cNvPr>
          <p:cNvSpPr txBox="1"/>
          <p:nvPr/>
        </p:nvSpPr>
        <p:spPr>
          <a:xfrm>
            <a:off x="6096000" y="2754686"/>
            <a:ext cx="3608108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altLang="en-US" sz="3200" dirty="0"/>
              <a:t>Using hand that is inside sleeve grasp your other sleeve to pull over hand </a:t>
            </a:r>
          </a:p>
        </p:txBody>
      </p:sp>
    </p:spTree>
    <p:extLst>
      <p:ext uri="{BB962C8B-B14F-4D97-AF65-F5344CB8AC3E}">
        <p14:creationId xmlns:p14="http://schemas.microsoft.com/office/powerpoint/2010/main" val="55022664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5E2D35-F391-6D52-9E83-BD125B45B3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4" name="Content Placeholder 3" descr="Melissa 25 061.jpg">
            <a:extLst>
              <a:ext uri="{FF2B5EF4-FFF2-40B4-BE49-F238E27FC236}">
                <a16:creationId xmlns:a16="http://schemas.microsoft.com/office/drawing/2014/main" id="{5AC22752-8B30-7176-5F83-C3529290863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1200" y="1867694"/>
            <a:ext cx="5689600" cy="4267200"/>
          </a:xfrm>
        </p:spPr>
      </p:pic>
    </p:spTree>
    <p:extLst>
      <p:ext uri="{BB962C8B-B14F-4D97-AF65-F5344CB8AC3E}">
        <p14:creationId xmlns:p14="http://schemas.microsoft.com/office/powerpoint/2010/main" val="5854978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41277D-7B53-8EE4-6F3A-CDD0BEAFD9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600" dirty="0"/>
              <a:t>7. </a:t>
            </a:r>
            <a:r>
              <a:rPr lang="en-US" altLang="en-US" sz="4400" dirty="0"/>
              <a:t>Grasp gown at shoulders.</a:t>
            </a:r>
            <a:endParaRPr lang="en-CA" dirty="0"/>
          </a:p>
        </p:txBody>
      </p:sp>
      <p:pic>
        <p:nvPicPr>
          <p:cNvPr id="21508" name="Picture 2" descr="C:\Documents and Settings\cmurray\My Documents\gown removal 1.JPG">
            <a:extLst>
              <a:ext uri="{FF2B5EF4-FFF2-40B4-BE49-F238E27FC236}">
                <a16:creationId xmlns:a16="http://schemas.microsoft.com/office/drawing/2014/main" id="{7FD67580-9DFA-4669-C722-545A07A8D629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46603" y="2152869"/>
            <a:ext cx="4960040" cy="3720030"/>
          </a:xfr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D6BF5E7-7CEC-1F9F-7ACB-0877DDE79A81}"/>
              </a:ext>
            </a:extLst>
          </p:cNvPr>
          <p:cNvSpPr txBox="1"/>
          <p:nvPr/>
        </p:nvSpPr>
        <p:spPr>
          <a:xfrm>
            <a:off x="6645897" y="3002685"/>
            <a:ext cx="3846136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eaLnBrk="1" hangingPunct="1">
              <a:buFont typeface="Wingdings" panose="05000000000000000000" pitchFamily="2" charset="2"/>
              <a:buChar char="q"/>
            </a:pPr>
            <a:r>
              <a:rPr lang="en-US" altLang="en-US" sz="3200" dirty="0"/>
              <a:t>Gown will turn inside out</a:t>
            </a:r>
          </a:p>
          <a:p>
            <a:pPr marL="285750" indent="-285750" eaLnBrk="1" hangingPunct="1">
              <a:buFont typeface="Wingdings" panose="05000000000000000000" pitchFamily="2" charset="2"/>
              <a:buChar char="q"/>
            </a:pPr>
            <a:endParaRPr lang="en-US" altLang="en-US" sz="3200" dirty="0"/>
          </a:p>
          <a:p>
            <a:pPr marL="285750" indent="-285750" eaLnBrk="1" hangingPunct="1">
              <a:buFont typeface="Wingdings" panose="05000000000000000000" pitchFamily="2" charset="2"/>
              <a:buChar char="q"/>
            </a:pPr>
            <a:r>
              <a:rPr lang="en-US" altLang="en-US" sz="3200" dirty="0"/>
              <a:t>Pull from each shoulder toward the same hand</a:t>
            </a:r>
          </a:p>
        </p:txBody>
      </p:sp>
    </p:spTree>
    <p:extLst>
      <p:ext uri="{BB962C8B-B14F-4D97-AF65-F5344CB8AC3E}">
        <p14:creationId xmlns:p14="http://schemas.microsoft.com/office/powerpoint/2010/main" val="368612976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7D3EF883-4A8A-1D5A-1639-7EAAA23E0E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Gown will turn inside out</a:t>
            </a:r>
          </a:p>
        </p:txBody>
      </p:sp>
      <p:pic>
        <p:nvPicPr>
          <p:cNvPr id="22531" name="Picture 2" descr="C:\Documents and Settings\cmurray\My Documents\gown removal 2.jpg">
            <a:extLst>
              <a:ext uri="{FF2B5EF4-FFF2-40B4-BE49-F238E27FC236}">
                <a16:creationId xmlns:a16="http://schemas.microsoft.com/office/drawing/2014/main" id="{2856E8AE-A4C1-3796-C0DE-78DFC6E11F6B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619292" y="1885855"/>
            <a:ext cx="3200400" cy="4268585"/>
          </a:xfrm>
        </p:spPr>
      </p:pic>
      <p:pic>
        <p:nvPicPr>
          <p:cNvPr id="22532" name="Picture 3" descr="C:\Documents and Settings\cmurray\My Documents\gown removal3.jpg">
            <a:extLst>
              <a:ext uri="{FF2B5EF4-FFF2-40B4-BE49-F238E27FC236}">
                <a16:creationId xmlns:a16="http://schemas.microsoft.com/office/drawing/2014/main" id="{265D0CD1-6E05-F5C5-ADAE-A42ABEF9CF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872654" y="1885855"/>
            <a:ext cx="3200400" cy="426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457578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>
            <a:extLst>
              <a:ext uri="{FF2B5EF4-FFF2-40B4-BE49-F238E27FC236}">
                <a16:creationId xmlns:a16="http://schemas.microsoft.com/office/drawing/2014/main" id="{A43DDEE5-A683-0207-896A-6ADDE3A344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8. Remove hands from sleeves</a:t>
            </a:r>
          </a:p>
        </p:txBody>
      </p:sp>
      <p:pic>
        <p:nvPicPr>
          <p:cNvPr id="23555" name="Content Placeholder 4" descr="Melissa 25 073.jpg">
            <a:extLst>
              <a:ext uri="{FF2B5EF4-FFF2-40B4-BE49-F238E27FC236}">
                <a16:creationId xmlns:a16="http://schemas.microsoft.com/office/drawing/2014/main" id="{D361351D-03C8-CA2A-7A91-E0565035D20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875934" y="1936842"/>
            <a:ext cx="3412503" cy="4550004"/>
          </a:xfr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DADB0DE-D361-9E9F-3F34-C71C680070F2}"/>
              </a:ext>
            </a:extLst>
          </p:cNvPr>
          <p:cNvSpPr txBox="1"/>
          <p:nvPr/>
        </p:nvSpPr>
        <p:spPr>
          <a:xfrm>
            <a:off x="5288437" y="3279684"/>
            <a:ext cx="4305692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altLang="en-US" sz="3200" dirty="0"/>
              <a:t>Make sure that you touch only the inside of the gown</a:t>
            </a:r>
          </a:p>
        </p:txBody>
      </p:sp>
    </p:spTree>
    <p:extLst>
      <p:ext uri="{BB962C8B-B14F-4D97-AF65-F5344CB8AC3E}">
        <p14:creationId xmlns:p14="http://schemas.microsoft.com/office/powerpoint/2010/main" val="194924089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>
            <a:extLst>
              <a:ext uri="{FF2B5EF4-FFF2-40B4-BE49-F238E27FC236}">
                <a16:creationId xmlns:a16="http://schemas.microsoft.com/office/drawing/2014/main" id="{804BB1E4-99D8-83BD-1FE3-AC2F177B7C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9. Roll gown in to bundle </a:t>
            </a:r>
          </a:p>
        </p:txBody>
      </p:sp>
      <p:pic>
        <p:nvPicPr>
          <p:cNvPr id="24579" name="Content Placeholder 4" descr="Melissa 25 074.jpg">
            <a:extLst>
              <a:ext uri="{FF2B5EF4-FFF2-40B4-BE49-F238E27FC236}">
                <a16:creationId xmlns:a16="http://schemas.microsoft.com/office/drawing/2014/main" id="{5574950F-2DE2-169C-FEE9-132EE30EA54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653871" y="1763051"/>
            <a:ext cx="3596859" cy="4795812"/>
          </a:xfrm>
        </p:spPr>
      </p:pic>
      <p:sp>
        <p:nvSpPr>
          <p:cNvPr id="24580" name="Content Placeholder 3">
            <a:extLst>
              <a:ext uri="{FF2B5EF4-FFF2-40B4-BE49-F238E27FC236}">
                <a16:creationId xmlns:a16="http://schemas.microsoft.com/office/drawing/2014/main" id="{DEA25948-1A2A-1A6D-6CDC-147E1AA3D541}"/>
              </a:ext>
            </a:extLst>
          </p:cNvPr>
          <p:cNvSpPr txBox="1">
            <a:spLocks/>
          </p:cNvSpPr>
          <p:nvPr/>
        </p:nvSpPr>
        <p:spPr>
          <a:xfrm>
            <a:off x="5595545" y="2394408"/>
            <a:ext cx="3924300" cy="375736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q"/>
            </a:pPr>
            <a:r>
              <a:rPr lang="en-US" altLang="en-US" dirty="0"/>
              <a:t>Fold so that the inside becomes the outside</a:t>
            </a:r>
          </a:p>
          <a:p>
            <a:pPr>
              <a:buFont typeface="Wingdings" panose="05000000000000000000" pitchFamily="2" charset="2"/>
              <a:buChar char="q"/>
            </a:pPr>
            <a:endParaRPr lang="en-US" altLang="en-US" dirty="0"/>
          </a:p>
          <a:p>
            <a:pPr>
              <a:buFont typeface="Wingdings" panose="05000000000000000000" pitchFamily="2" charset="2"/>
              <a:buChar char="q"/>
            </a:pPr>
            <a:r>
              <a:rPr lang="en-US" altLang="en-US" dirty="0"/>
              <a:t>Roll gently to avoid creating aerosols</a:t>
            </a:r>
          </a:p>
          <a:p>
            <a:endParaRPr lang="en-US" altLang="en-US" dirty="0"/>
          </a:p>
          <a:p>
            <a:endParaRPr lang="en-US" altLang="en-US" dirty="0"/>
          </a:p>
          <a:p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95150165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68F5302E-C5CD-5360-6FE3-6E3EEAA16C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10. Discard gently in to hamper</a:t>
            </a:r>
          </a:p>
        </p:txBody>
      </p:sp>
      <p:pic>
        <p:nvPicPr>
          <p:cNvPr id="25603" name="Content Placeholder 4" descr="Melissa 25 066.jpg">
            <a:extLst>
              <a:ext uri="{FF2B5EF4-FFF2-40B4-BE49-F238E27FC236}">
                <a16:creationId xmlns:a16="http://schemas.microsoft.com/office/drawing/2014/main" id="{7882840D-D20B-FE6E-4F6D-2A6EEC30338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983808" y="1964075"/>
            <a:ext cx="3200934" cy="4267912"/>
          </a:xfrm>
        </p:spPr>
      </p:pic>
      <p:sp>
        <p:nvSpPr>
          <p:cNvPr id="25604" name="Content Placeholder 3">
            <a:extLst>
              <a:ext uri="{FF2B5EF4-FFF2-40B4-BE49-F238E27FC236}">
                <a16:creationId xmlns:a16="http://schemas.microsoft.com/office/drawing/2014/main" id="{3C64765C-B9EF-9420-9AD0-3EAFB41E1E73}"/>
              </a:ext>
            </a:extLst>
          </p:cNvPr>
          <p:cNvSpPr txBox="1">
            <a:spLocks/>
          </p:cNvSpPr>
          <p:nvPr/>
        </p:nvSpPr>
        <p:spPr>
          <a:xfrm>
            <a:off x="6019752" y="2714134"/>
            <a:ext cx="3924300" cy="42672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q"/>
            </a:pPr>
            <a:r>
              <a:rPr lang="en-US" altLang="en-US" dirty="0"/>
              <a:t>Avoid creating aerosols </a:t>
            </a:r>
          </a:p>
          <a:p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25828181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2013 - 2022 Theme">
  <a:themeElements>
    <a:clrScheme name="Office 2013 - 2022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2013 - 2022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13 - 2022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B8C5489E-87E3-4684-B2F3-6D56E1B60BA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7DD4CDD-135E-4ECC-A94F-DA3D8E74522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233df-ff72-4ed0-8be6-81c0672dcf15"/>
    <ds:schemaRef ds:uri="d1eb5d66-d4e4-42da-91aa-35af032cfe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77F8F98D-FBAA-4105-85D8-282E14068585}">
  <ds:schemaRefs>
    <ds:schemaRef ds:uri="b859bac5-f8e7-4332-87d7-6acb10f197c4"/>
    <ds:schemaRef ds:uri="e39b2e7b-4903-47ff-bd4b-8d2fa0c4d256"/>
    <ds:schemaRef ds:uri="http://www.w3.org/XML/1998/namespace"/>
    <ds:schemaRef ds:uri="http://schemas.microsoft.com/office/2006/documentManagement/types"/>
    <ds:schemaRef ds:uri="http://schemas.microsoft.com/office/infopath/2007/PartnerControls"/>
    <ds:schemaRef ds:uri="http://schemas.microsoft.com/office/2006/metadata/properties"/>
    <ds:schemaRef ds:uri="http://purl.org/dc/dcmitype/"/>
    <ds:schemaRef ds:uri="http://schemas.openxmlformats.org/package/2006/metadata/core-properties"/>
    <ds:schemaRef ds:uri="http://purl.org/dc/terms/"/>
    <ds:schemaRef ds:uri="http://purl.org/dc/elements/1.1/"/>
    <ds:schemaRef ds:uri="d1eb5d66-d4e4-42da-91aa-35af032cfe67"/>
    <ds:schemaRef ds:uri="c80233df-ff72-4ed0-8be6-81c0672dcf15"/>
  </ds:schemaRefs>
</ds:datastoreItem>
</file>

<file path=docMetadata/LabelInfo.xml><?xml version="1.0" encoding="utf-8"?>
<clbl:labelList xmlns:clbl="http://schemas.microsoft.com/office/2020/mipLabelMetadata">
  <clbl:label id="{56f1b449-1c43-45cc-84f7-a4d5ac4a6ead}" enabled="1" method="Standard" siteId="{89a3e09f-dd7d-463a-a9d4-9802d78f483b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24</TotalTime>
  <Words>269</Words>
  <Application>Microsoft Macintosh PowerPoint</Application>
  <PresentationFormat>Widescreen</PresentationFormat>
  <Paragraphs>48</Paragraphs>
  <Slides>23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8" baseType="lpstr">
      <vt:lpstr>Arial</vt:lpstr>
      <vt:lpstr>Calibri</vt:lpstr>
      <vt:lpstr>Calibri Light</vt:lpstr>
      <vt:lpstr>Wingdings</vt:lpstr>
      <vt:lpstr>Office 2013 - 2022 Theme</vt:lpstr>
      <vt:lpstr>PowerPoint Presentation</vt:lpstr>
      <vt:lpstr>Donning</vt:lpstr>
      <vt:lpstr>1. Select gown</vt:lpstr>
      <vt:lpstr>2. Put on Gown </vt:lpstr>
      <vt:lpstr>3. Put one arm in</vt:lpstr>
      <vt:lpstr>4. Put other arm in</vt:lpstr>
      <vt:lpstr>5. Grasp neck ties</vt:lpstr>
      <vt:lpstr>6. Tie in a bow</vt:lpstr>
      <vt:lpstr>7. Wrap gown around the back of your uniform</vt:lpstr>
      <vt:lpstr>8. Fasten waist ties in a bow</vt:lpstr>
      <vt:lpstr>DOFFING</vt:lpstr>
      <vt:lpstr>1. Untie neck ties</vt:lpstr>
      <vt:lpstr>2. Pull forward over the shoulders</vt:lpstr>
      <vt:lpstr>3. Untie waist ties</vt:lpstr>
      <vt:lpstr>4. Slide fingers of one hand under the edge of the cuff</vt:lpstr>
      <vt:lpstr>5. With thumb on top of cuff gently pull hand inside sleeve</vt:lpstr>
      <vt:lpstr>6. Pull sleeves over both hands </vt:lpstr>
      <vt:lpstr>PowerPoint Presentation</vt:lpstr>
      <vt:lpstr>7. Grasp gown at shoulders.</vt:lpstr>
      <vt:lpstr>Gown will turn inside out</vt:lpstr>
      <vt:lpstr>8. Remove hands from sleeves</vt:lpstr>
      <vt:lpstr>9. Roll gown in to bundle </vt:lpstr>
      <vt:lpstr>10. Discard gently in to hamper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Galyna Vavryniuk | Anderson College | Downtown</dc:creator>
  <cp:lastModifiedBy>Azeezah Jafry</cp:lastModifiedBy>
  <cp:revision>10</cp:revision>
  <dcterms:created xsi:type="dcterms:W3CDTF">2020-02-19T20:43:13Z</dcterms:created>
  <dcterms:modified xsi:type="dcterms:W3CDTF">2025-02-04T21:47:47Z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0x0101007459FD3E210D7746A66165842CA31B2D</vt:lpwstr>
  </property>
</Properties>
</file>