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</p:sldMasterIdLst>
  <p:notesMasterIdLst>
    <p:notesMasterId r:id="rId12"/>
  </p:notesMasterIdLst>
  <p:sldIdLst>
    <p:sldId id="256" r:id="rId6"/>
    <p:sldId id="440" r:id="rId7"/>
    <p:sldId id="437" r:id="rId8"/>
    <p:sldId id="438" r:id="rId9"/>
    <p:sldId id="439" r:id="rId10"/>
    <p:sldId id="43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561" autoAdjust="0"/>
    <p:restoredTop sz="94660"/>
  </p:normalViewPr>
  <p:slideViewPr>
    <p:cSldViewPr snapToGrid="0">
      <p:cViewPr varScale="1">
        <p:scale>
          <a:sx n="78" d="100"/>
          <a:sy n="78" d="100"/>
        </p:scale>
        <p:origin x="672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4" Type="http://schemas.openxmlformats.org/officeDocument/2006/relationships/image" Target="../media/image11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4" Type="http://schemas.openxmlformats.org/officeDocument/2006/relationships/image" Target="../media/image1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B131070-7FF3-4E7E-9CF2-1FF40D3520F8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A7B31F2-F3B1-4077-869A-B95FF902CE4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Many treatments performed on the skin create a mild wounding of the skin. Inflammation occurs due to the wounding. The immune system is alerted to relieve the inflammation and repair the wounding.</a:t>
          </a:r>
        </a:p>
      </dgm:t>
    </dgm:pt>
    <dgm:pt modelId="{970971DC-25DA-4C84-B391-18E2BBD3F795}" type="parTrans" cxnId="{B586C724-6CFD-4B12-A7B3-AA8B43979158}">
      <dgm:prSet/>
      <dgm:spPr/>
      <dgm:t>
        <a:bodyPr/>
        <a:lstStyle/>
        <a:p>
          <a:endParaRPr lang="en-US"/>
        </a:p>
      </dgm:t>
    </dgm:pt>
    <dgm:pt modelId="{842037AA-58D3-4A5C-8D8A-1E220FC76012}" type="sibTrans" cxnId="{B586C724-6CFD-4B12-A7B3-AA8B43979158}">
      <dgm:prSet/>
      <dgm:spPr/>
      <dgm:t>
        <a:bodyPr/>
        <a:lstStyle/>
        <a:p>
          <a:endParaRPr lang="en-US"/>
        </a:p>
      </dgm:t>
    </dgm:pt>
    <dgm:pt modelId="{F4C15FF9-DFB7-4B16-9F27-EBD08A3ADB1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Understanding the lymphatic and immune systems is very important when treating the skin. A client with an autoimmune disease may require special considerations </a:t>
          </a:r>
        </a:p>
      </dgm:t>
    </dgm:pt>
    <dgm:pt modelId="{22F552FD-D666-4433-8B51-126EDACE0E22}" type="parTrans" cxnId="{682EF3AB-13E5-4C3C-9FEF-DDD9D740C10F}">
      <dgm:prSet/>
      <dgm:spPr/>
      <dgm:t>
        <a:bodyPr/>
        <a:lstStyle/>
        <a:p>
          <a:endParaRPr lang="en-US"/>
        </a:p>
      </dgm:t>
    </dgm:pt>
    <dgm:pt modelId="{0202D219-EA7D-4639-B32C-B1BC77FB5C8C}" type="sibTrans" cxnId="{682EF3AB-13E5-4C3C-9FEF-DDD9D740C10F}">
      <dgm:prSet/>
      <dgm:spPr/>
      <dgm:t>
        <a:bodyPr/>
        <a:lstStyle/>
        <a:p>
          <a:endParaRPr lang="en-US"/>
        </a:p>
      </dgm:t>
    </dgm:pt>
    <dgm:pt modelId="{722C9573-48ED-488B-B634-7A588E2720B0}" type="pres">
      <dgm:prSet presAssocID="{3B131070-7FF3-4E7E-9CF2-1FF40D3520F8}" presName="root" presStyleCnt="0">
        <dgm:presLayoutVars>
          <dgm:dir/>
          <dgm:resizeHandles val="exact"/>
        </dgm:presLayoutVars>
      </dgm:prSet>
      <dgm:spPr/>
    </dgm:pt>
    <dgm:pt modelId="{6DDE352F-F1B6-43C0-895A-F43091A8959A}" type="pres">
      <dgm:prSet presAssocID="{7A7B31F2-F3B1-4077-869A-B95FF902CE48}" presName="compNode" presStyleCnt="0"/>
      <dgm:spPr/>
    </dgm:pt>
    <dgm:pt modelId="{87F4792D-6FFA-44DD-9E05-690CA47261B2}" type="pres">
      <dgm:prSet presAssocID="{7A7B31F2-F3B1-4077-869A-B95FF902CE48}" presName="bgRect" presStyleLbl="bgShp" presStyleIdx="0" presStyleCnt="2"/>
      <dgm:spPr/>
    </dgm:pt>
    <dgm:pt modelId="{04FF8ED8-FBE3-4168-B4A2-AD7983DA4768}" type="pres">
      <dgm:prSet presAssocID="{7A7B31F2-F3B1-4077-869A-B95FF902CE48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Kidney"/>
        </a:ext>
      </dgm:extLst>
    </dgm:pt>
    <dgm:pt modelId="{07F5EE41-EBF8-4C89-9D3E-FDA8546F28CB}" type="pres">
      <dgm:prSet presAssocID="{7A7B31F2-F3B1-4077-869A-B95FF902CE48}" presName="spaceRect" presStyleCnt="0"/>
      <dgm:spPr/>
    </dgm:pt>
    <dgm:pt modelId="{189B56BE-15FA-455A-8D7B-40B2A98EE3CF}" type="pres">
      <dgm:prSet presAssocID="{7A7B31F2-F3B1-4077-869A-B95FF902CE48}" presName="parTx" presStyleLbl="revTx" presStyleIdx="0" presStyleCnt="2">
        <dgm:presLayoutVars>
          <dgm:chMax val="0"/>
          <dgm:chPref val="0"/>
        </dgm:presLayoutVars>
      </dgm:prSet>
      <dgm:spPr/>
    </dgm:pt>
    <dgm:pt modelId="{BA957BD9-CF8F-4FE8-AB0C-595C803E2D03}" type="pres">
      <dgm:prSet presAssocID="{842037AA-58D3-4A5C-8D8A-1E220FC76012}" presName="sibTrans" presStyleCnt="0"/>
      <dgm:spPr/>
    </dgm:pt>
    <dgm:pt modelId="{A7ED60FE-7E4D-42BA-854D-5D58DC94DF79}" type="pres">
      <dgm:prSet presAssocID="{F4C15FF9-DFB7-4B16-9F27-EBD08A3ADB14}" presName="compNode" presStyleCnt="0"/>
      <dgm:spPr/>
    </dgm:pt>
    <dgm:pt modelId="{8E83B0DB-3E8D-47BA-BDBC-233C030D1B43}" type="pres">
      <dgm:prSet presAssocID="{F4C15FF9-DFB7-4B16-9F27-EBD08A3ADB14}" presName="bgRect" presStyleLbl="bgShp" presStyleIdx="1" presStyleCnt="2"/>
      <dgm:spPr/>
    </dgm:pt>
    <dgm:pt modelId="{8D4DB852-6FCD-4ACD-8823-C3E0AA4DC1D5}" type="pres">
      <dgm:prSet presAssocID="{F4C15FF9-DFB7-4B16-9F27-EBD08A3ADB14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rain"/>
        </a:ext>
      </dgm:extLst>
    </dgm:pt>
    <dgm:pt modelId="{E63BBA7E-F970-424F-8573-A9E704B89630}" type="pres">
      <dgm:prSet presAssocID="{F4C15FF9-DFB7-4B16-9F27-EBD08A3ADB14}" presName="spaceRect" presStyleCnt="0"/>
      <dgm:spPr/>
    </dgm:pt>
    <dgm:pt modelId="{AD5EC9C2-13F6-43EA-A97E-5D6D8ABCF5D3}" type="pres">
      <dgm:prSet presAssocID="{F4C15FF9-DFB7-4B16-9F27-EBD08A3ADB14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B586C724-6CFD-4B12-A7B3-AA8B43979158}" srcId="{3B131070-7FF3-4E7E-9CF2-1FF40D3520F8}" destId="{7A7B31F2-F3B1-4077-869A-B95FF902CE48}" srcOrd="0" destOrd="0" parTransId="{970971DC-25DA-4C84-B391-18E2BBD3F795}" sibTransId="{842037AA-58D3-4A5C-8D8A-1E220FC76012}"/>
    <dgm:cxn modelId="{4EB11C94-1A18-48FD-914D-C4F27DF554C3}" type="presOf" srcId="{3B131070-7FF3-4E7E-9CF2-1FF40D3520F8}" destId="{722C9573-48ED-488B-B634-7A588E2720B0}" srcOrd="0" destOrd="0" presId="urn:microsoft.com/office/officeart/2018/2/layout/IconVerticalSolidList"/>
    <dgm:cxn modelId="{79587997-8408-4C39-8787-87FC3E973CF9}" type="presOf" srcId="{F4C15FF9-DFB7-4B16-9F27-EBD08A3ADB14}" destId="{AD5EC9C2-13F6-43EA-A97E-5D6D8ABCF5D3}" srcOrd="0" destOrd="0" presId="urn:microsoft.com/office/officeart/2018/2/layout/IconVerticalSolidList"/>
    <dgm:cxn modelId="{682EF3AB-13E5-4C3C-9FEF-DDD9D740C10F}" srcId="{3B131070-7FF3-4E7E-9CF2-1FF40D3520F8}" destId="{F4C15FF9-DFB7-4B16-9F27-EBD08A3ADB14}" srcOrd="1" destOrd="0" parTransId="{22F552FD-D666-4433-8B51-126EDACE0E22}" sibTransId="{0202D219-EA7D-4639-B32C-B1BC77FB5C8C}"/>
    <dgm:cxn modelId="{9DE641C8-A97B-424B-9D7D-EFC64CAF0E2C}" type="presOf" srcId="{7A7B31F2-F3B1-4077-869A-B95FF902CE48}" destId="{189B56BE-15FA-455A-8D7B-40B2A98EE3CF}" srcOrd="0" destOrd="0" presId="urn:microsoft.com/office/officeart/2018/2/layout/IconVerticalSolidList"/>
    <dgm:cxn modelId="{1AC1D0C9-8FA1-48F0-9738-CD2B2307B927}" type="presParOf" srcId="{722C9573-48ED-488B-B634-7A588E2720B0}" destId="{6DDE352F-F1B6-43C0-895A-F43091A8959A}" srcOrd="0" destOrd="0" presId="urn:microsoft.com/office/officeart/2018/2/layout/IconVerticalSolidList"/>
    <dgm:cxn modelId="{85CA412F-1111-46AB-852D-9EF184B20532}" type="presParOf" srcId="{6DDE352F-F1B6-43C0-895A-F43091A8959A}" destId="{87F4792D-6FFA-44DD-9E05-690CA47261B2}" srcOrd="0" destOrd="0" presId="urn:microsoft.com/office/officeart/2018/2/layout/IconVerticalSolidList"/>
    <dgm:cxn modelId="{286417E7-2381-4EA9-913B-65BCEC9502AE}" type="presParOf" srcId="{6DDE352F-F1B6-43C0-895A-F43091A8959A}" destId="{04FF8ED8-FBE3-4168-B4A2-AD7983DA4768}" srcOrd="1" destOrd="0" presId="urn:microsoft.com/office/officeart/2018/2/layout/IconVerticalSolidList"/>
    <dgm:cxn modelId="{12E96D50-1AD0-45DB-BAF2-F4DC9177AD74}" type="presParOf" srcId="{6DDE352F-F1B6-43C0-895A-F43091A8959A}" destId="{07F5EE41-EBF8-4C89-9D3E-FDA8546F28CB}" srcOrd="2" destOrd="0" presId="urn:microsoft.com/office/officeart/2018/2/layout/IconVerticalSolidList"/>
    <dgm:cxn modelId="{5FB07B4B-44EB-444D-804A-DC110319B835}" type="presParOf" srcId="{6DDE352F-F1B6-43C0-895A-F43091A8959A}" destId="{189B56BE-15FA-455A-8D7B-40B2A98EE3CF}" srcOrd="3" destOrd="0" presId="urn:microsoft.com/office/officeart/2018/2/layout/IconVerticalSolidList"/>
    <dgm:cxn modelId="{1BFED792-4011-4C9A-888F-7FCA3187DEDA}" type="presParOf" srcId="{722C9573-48ED-488B-B634-7A588E2720B0}" destId="{BA957BD9-CF8F-4FE8-AB0C-595C803E2D03}" srcOrd="1" destOrd="0" presId="urn:microsoft.com/office/officeart/2018/2/layout/IconVerticalSolidList"/>
    <dgm:cxn modelId="{2F69F019-E538-4C98-B04F-3D808A708BBB}" type="presParOf" srcId="{722C9573-48ED-488B-B634-7A588E2720B0}" destId="{A7ED60FE-7E4D-42BA-854D-5D58DC94DF79}" srcOrd="2" destOrd="0" presId="urn:microsoft.com/office/officeart/2018/2/layout/IconVerticalSolidList"/>
    <dgm:cxn modelId="{E439C422-94B9-4911-920C-98B44189440B}" type="presParOf" srcId="{A7ED60FE-7E4D-42BA-854D-5D58DC94DF79}" destId="{8E83B0DB-3E8D-47BA-BDBC-233C030D1B43}" srcOrd="0" destOrd="0" presId="urn:microsoft.com/office/officeart/2018/2/layout/IconVerticalSolidList"/>
    <dgm:cxn modelId="{7A002BE4-5904-4AE1-A492-29039D6CEDE6}" type="presParOf" srcId="{A7ED60FE-7E4D-42BA-854D-5D58DC94DF79}" destId="{8D4DB852-6FCD-4ACD-8823-C3E0AA4DC1D5}" srcOrd="1" destOrd="0" presId="urn:microsoft.com/office/officeart/2018/2/layout/IconVerticalSolidList"/>
    <dgm:cxn modelId="{D4F8DEF9-D10C-452F-AFFD-46F86452312B}" type="presParOf" srcId="{A7ED60FE-7E4D-42BA-854D-5D58DC94DF79}" destId="{E63BBA7E-F970-424F-8573-A9E704B89630}" srcOrd="2" destOrd="0" presId="urn:microsoft.com/office/officeart/2018/2/layout/IconVerticalSolidList"/>
    <dgm:cxn modelId="{8CE0B5D4-2552-4B15-AB91-23F30BADA750}" type="presParOf" srcId="{A7ED60FE-7E4D-42BA-854D-5D58DC94DF79}" destId="{AD5EC9C2-13F6-43EA-A97E-5D6D8ABCF5D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F4792D-6FFA-44DD-9E05-690CA47261B2}">
      <dsp:nvSpPr>
        <dsp:cNvPr id="0" name=""/>
        <dsp:cNvSpPr/>
      </dsp:nvSpPr>
      <dsp:spPr>
        <a:xfrm>
          <a:off x="0" y="707092"/>
          <a:ext cx="10515600" cy="130540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FF8ED8-FBE3-4168-B4A2-AD7983DA4768}">
      <dsp:nvSpPr>
        <dsp:cNvPr id="0" name=""/>
        <dsp:cNvSpPr/>
      </dsp:nvSpPr>
      <dsp:spPr>
        <a:xfrm>
          <a:off x="394883" y="1000807"/>
          <a:ext cx="717970" cy="71797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9B56BE-15FA-455A-8D7B-40B2A98EE3CF}">
      <dsp:nvSpPr>
        <dsp:cNvPr id="0" name=""/>
        <dsp:cNvSpPr/>
      </dsp:nvSpPr>
      <dsp:spPr>
        <a:xfrm>
          <a:off x="1507738" y="707092"/>
          <a:ext cx="9007861" cy="13054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155" tIns="138155" rIns="138155" bIns="138155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Many treatments performed on the skin create a mild wounding of the skin. Inflammation occurs due to the wounding. The immune system is alerted to relieve the inflammation and repair the wounding.</a:t>
          </a:r>
        </a:p>
      </dsp:txBody>
      <dsp:txXfrm>
        <a:off x="1507738" y="707092"/>
        <a:ext cx="9007861" cy="1305401"/>
      </dsp:txXfrm>
    </dsp:sp>
    <dsp:sp modelId="{8E83B0DB-3E8D-47BA-BDBC-233C030D1B43}">
      <dsp:nvSpPr>
        <dsp:cNvPr id="0" name=""/>
        <dsp:cNvSpPr/>
      </dsp:nvSpPr>
      <dsp:spPr>
        <a:xfrm>
          <a:off x="0" y="2338844"/>
          <a:ext cx="10515600" cy="130540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4DB852-6FCD-4ACD-8823-C3E0AA4DC1D5}">
      <dsp:nvSpPr>
        <dsp:cNvPr id="0" name=""/>
        <dsp:cNvSpPr/>
      </dsp:nvSpPr>
      <dsp:spPr>
        <a:xfrm>
          <a:off x="394883" y="2632559"/>
          <a:ext cx="717970" cy="71797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5EC9C2-13F6-43EA-A97E-5D6D8ABCF5D3}">
      <dsp:nvSpPr>
        <dsp:cNvPr id="0" name=""/>
        <dsp:cNvSpPr/>
      </dsp:nvSpPr>
      <dsp:spPr>
        <a:xfrm>
          <a:off x="1507738" y="2338844"/>
          <a:ext cx="9007861" cy="13054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155" tIns="138155" rIns="138155" bIns="138155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Understanding the lymphatic and immune systems is very important when treating the skin. A client with an autoimmune disease may require special considerations </a:t>
          </a:r>
        </a:p>
      </dsp:txBody>
      <dsp:txXfrm>
        <a:off x="1507738" y="2338844"/>
        <a:ext cx="9007861" cy="13054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74587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8016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6077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23787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70808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3567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641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1759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646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4485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114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3053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4ZeNTGdl8uk&amp;ab_channel=DOCUMENTARYTUBE" TargetMode="Externa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235341" y="3556224"/>
            <a:ext cx="795665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latin typeface="Futura PT Demi" panose="020B0702020204020303" pitchFamily="34" charset="0"/>
              </a:rPr>
              <a:t>Medical Esthetics</a:t>
            </a:r>
          </a:p>
          <a:p>
            <a:r>
              <a:rPr lang="en-CA" b="0" dirty="0">
                <a:solidFill>
                  <a:schemeClr val="bg1"/>
                </a:solidFill>
                <a:latin typeface="Futura PT Demi" panose="020B0702020204020303" pitchFamily="34" charset="0"/>
              </a:rPr>
              <a:t>The Lymphatic System 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Beveled 1">
            <a:hlinkClick r:id="rId2"/>
            <a:extLst>
              <a:ext uri="{FF2B5EF4-FFF2-40B4-BE49-F238E27FC236}">
                <a16:creationId xmlns:a16="http://schemas.microsoft.com/office/drawing/2014/main" id="{DE9FA047-703B-6A39-B2B2-F3579D275EBA}"/>
              </a:ext>
            </a:extLst>
          </p:cNvPr>
          <p:cNvSpPr/>
          <p:nvPr/>
        </p:nvSpPr>
        <p:spPr>
          <a:xfrm>
            <a:off x="2555631" y="1441938"/>
            <a:ext cx="7080738" cy="397412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Let’s Explore </a:t>
            </a:r>
          </a:p>
        </p:txBody>
      </p:sp>
    </p:spTree>
    <p:extLst>
      <p:ext uri="{BB962C8B-B14F-4D97-AF65-F5344CB8AC3E}">
        <p14:creationId xmlns:p14="http://schemas.microsoft.com/office/powerpoint/2010/main" val="26846379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965430" y="629268"/>
            <a:ext cx="6586491" cy="1286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Main Functions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03805" y="2443313"/>
            <a:ext cx="6586489" cy="37854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571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Act as a defense against disease </a:t>
            </a:r>
          </a:p>
          <a:p>
            <a:pPr marL="571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Drain tissue spaces of excess interstitial fluid </a:t>
            </a:r>
          </a:p>
          <a:p>
            <a:pPr marL="571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Carry the excess fluid, waste, and impurities away from the cells </a:t>
            </a:r>
          </a:p>
          <a:p>
            <a:pPr marL="571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Aid in reducing swelling, inflammation, and accumulations in the blood vessels.</a:t>
            </a:r>
          </a:p>
        </p:txBody>
      </p:sp>
      <p:pic>
        <p:nvPicPr>
          <p:cNvPr id="7" name="Picture 6" descr="Rainbow coloured bubble">
            <a:extLst>
              <a:ext uri="{FF2B5EF4-FFF2-40B4-BE49-F238E27FC236}">
                <a16:creationId xmlns:a16="http://schemas.microsoft.com/office/drawing/2014/main" id="{D6D05858-6FDD-FB7E-73E4-0E8A470BC8F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660" r="22758" b="-1"/>
          <a:stretch/>
        </p:blipFill>
        <p:spPr>
          <a:xfrm>
            <a:off x="567016" y="353961"/>
            <a:ext cx="4157066" cy="6150077"/>
          </a:xfrm>
          <a:prstGeom prst="rect">
            <a:avLst/>
          </a:prstGeom>
          <a:effectLst/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A3F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9743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61EE8D-15FF-6D50-6CED-5B2E3A89B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Is This Important? </a:t>
            </a: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90AC8F86-8ABA-93D4-AD74-8C886A15627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145359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Straight Connector 15">
            <a:extLst>
              <a:ext uri="{FF2B5EF4-FFF2-40B4-BE49-F238E27FC236}">
                <a16:creationId xmlns:a16="http://schemas.microsoft.com/office/drawing/2014/main" id="{645863A0-0EBC-4C9B-958B-06AD3E75BB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81807" y="2056720"/>
            <a:ext cx="9473046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D7C71BB7-D2BE-5D10-DAEF-6B47BD2197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1350" y="2556799"/>
            <a:ext cx="9603274" cy="2064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7683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b859bac5-f8e7-4332-87d7-6acb10f197c4"/>
    <ds:schemaRef ds:uri="http://schemas.microsoft.com/office/infopath/2007/PartnerControls"/>
    <ds:schemaRef ds:uri="e39b2e7b-4903-47ff-bd4b-8d2fa0c4d256"/>
  </ds:schemaRefs>
</ds:datastoreItem>
</file>

<file path=customXml/itemProps2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6762</TotalTime>
  <Words>115</Words>
  <Application>Microsoft Office PowerPoint</Application>
  <PresentationFormat>Widescreen</PresentationFormat>
  <Paragraphs>12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Futura PT Book</vt:lpstr>
      <vt:lpstr>Futura PT Demi</vt:lpstr>
      <vt:lpstr>Custom Design</vt:lpstr>
      <vt:lpstr>Office Theme</vt:lpstr>
      <vt:lpstr>PowerPoint Presentation</vt:lpstr>
      <vt:lpstr>PowerPoint Presentation</vt:lpstr>
      <vt:lpstr>PowerPoint Presentation</vt:lpstr>
      <vt:lpstr>How Is This Important? 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240</cp:revision>
  <dcterms:created xsi:type="dcterms:W3CDTF">2020-02-19T20:43:13Z</dcterms:created>
  <dcterms:modified xsi:type="dcterms:W3CDTF">2023-01-25T15:51:00Z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