
<file path=[Content_Types].xml><?xml version="1.0" encoding="utf-8"?>
<Types xmlns="http://schemas.openxmlformats.org/package/2006/content-types">
  <Default Extension="wmf" ContentType="image/x-wmf"/>
  <Default Extension="png" ContentType="image/png"/>
  <Default Extension="jpg" ContentType="image/jpeg"/>
  <Default Extension="jpeg" ContentType="image/jpeg"/>
  <Default Extension="xml" ContentType="application/xml"/>
  <Default Extension="rels" ContentType="application/vnd.openxmlformats-package.relationships+xml"/>
  <Default Extension="bin" ContentType="application/vnd.openxmlformats-officedocument.oleObject"/>
  <Override PartName="/ppt/notesSlides/notesSlide16.xml" ContentType="application/vnd.openxmlformats-officedocument.presentationml.notesSlide+xml"/>
  <Override PartName="/ppt/notesSlides/notesSlide15.xml" ContentType="application/vnd.openxmlformats-officedocument.presentationml.notesSlide+xml"/>
  <Override PartName="/ppt/notesSlides/notesSlide14.xml" ContentType="application/vnd.openxmlformats-officedocument.presentationml.notesSlide+xml"/>
  <Override PartName="/ppt/notesSlides/notesSlide13.xml" ContentType="application/vnd.openxmlformats-officedocument.presentationml.notesSlide+xml"/>
  <Override PartName="/ppt/notesSlides/notesSlide12.xml" ContentType="application/vnd.openxmlformats-officedocument.presentationml.notesSlide+xml"/>
  <Override PartName="/ppt/notesSlides/notesSlide9.xml" ContentType="application/vnd.openxmlformats-officedocument.presentationml.notesSlide+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0.xml" ContentType="application/vnd.openxmlformats-officedocument.presentationml.notesSlide+xml"/>
  <Override PartName="/ppt/notesSlides/notesSlide1.xml" ContentType="application/vnd.openxmlformats-officedocument.presentationml.notesSlide+xml"/>
  <Override PartName="/ppt/slides/slide17.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1.xml" ContentType="application/vnd.openxmlformats-officedocument.presentationml.slide+xml"/>
  <Override PartName="/ppt/slides/slide8.xml" ContentType="application/vnd.openxmlformats-officedocument.presentationml.slide+xml"/>
  <Override PartName="/ppt/slides/slide15.xml" ContentType="application/vnd.openxmlformats-officedocument.presentationml.slide+xml"/>
  <Override PartName="/ppt/slides/slide3.xml" ContentType="application/vnd.openxmlformats-officedocument.presentationml.slide+xml"/>
  <Override PartName="/ppt/slides/slide12.xml" ContentType="application/vnd.openxmlformats-officedocument.presentationml.slide+xml"/>
  <Override PartName="/ppt/slideLayouts/slideLayout33.xml" ContentType="application/vnd.openxmlformats-officedocument.presentationml.slideLayout+xml"/>
  <Override PartName="/ppt/slideLayouts/slideLayout32.xml" ContentType="application/vnd.openxmlformats-officedocument.presentationml.slideLayout+xml"/>
  <Override PartName="/ppt/slideLayouts/slideLayout29.xml" ContentType="application/vnd.openxmlformats-officedocument.presentationml.slideLayout+xml"/>
  <Override PartName="/ppt/slideLayouts/slideLayout28.xml" ContentType="application/vnd.openxmlformats-officedocument.presentationml.slideLayout+xml"/>
  <Override PartName="/ppt/slideLayouts/slideLayout27.xml" ContentType="application/vnd.openxmlformats-officedocument.presentationml.slideLayout+xml"/>
  <Override PartName="/ppt/slides/slide9.xml" ContentType="application/vnd.openxmlformats-officedocument.presentationml.slide+xml"/>
  <Override PartName="/ppt/slideLayouts/slideLayout36.xml" ContentType="application/vnd.openxmlformats-officedocument.presentationml.slideLayout+xml"/>
  <Override PartName="/ppt/slides/slide10.xml" ContentType="application/vnd.openxmlformats-officedocument.presentationml.slide+xml"/>
  <Override PartName="/ppt/notesSlides/notesSlide11.xml" ContentType="application/vnd.openxmlformats-officedocument.presentationml.notesSlide+xml"/>
  <Override PartName="/ppt/slideLayouts/slideLayout26.xml" ContentType="application/vnd.openxmlformats-officedocument.presentationml.slideLayout+xml"/>
  <Override PartName="/ppt/slideLayouts/slideLayout25.xml" ContentType="application/vnd.openxmlformats-officedocument.presentationml.slideLayout+xml"/>
  <Override PartName="/ppt/slideLayouts/slideLayout22.xml" ContentType="application/vnd.openxmlformats-officedocument.presentationml.slideLayout+xml"/>
  <Override PartName="/ppt/slideLayouts/slideLayout21.xml" ContentType="application/vnd.openxmlformats-officedocument.presentationml.slideLayout+xml"/>
  <Override PartName="/ppt/notesSlides/notesSlide4.xml" ContentType="application/vnd.openxmlformats-officedocument.presentationml.notesSlide+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7.xml" ContentType="application/vnd.openxmlformats-officedocument.presentationml.slideLayout+xml"/>
  <Override PartName="/ppt/slideLayouts/slideLayout9.xml" ContentType="application/vnd.openxmlformats-officedocument.presentationml.slideLayout+xml"/>
  <Override PartName="/ppt/slides/slide1.xml" ContentType="application/vnd.openxmlformats-officedocument.presentationml.slide+xml"/>
  <Override PartName="/ppt/slideLayouts/slideLayout14.xml" ContentType="application/vnd.openxmlformats-officedocument.presentationml.slideLayout+xml"/>
  <Override PartName="/ppt/slideLayouts/slideLayout8.xml" ContentType="application/vnd.openxmlformats-officedocument.presentationml.slideLayout+xml"/>
  <Override PartName="/ppt/slideLayouts/slideLayout5.xml" ContentType="application/vnd.openxmlformats-officedocument.presentationml.slideLayout+xml"/>
  <Override PartName="/ppt/slideLayouts/slideLayout3.xml" ContentType="application/vnd.openxmlformats-officedocument.presentationml.slideLayout+xml"/>
  <Override PartName="/ppt/slides/slide5.xml" ContentType="application/vnd.openxmlformats-officedocument.presentationml.slide+xml"/>
  <Override PartName="/ppt/slideLayouts/slideLayout2.xml" ContentType="application/vnd.openxmlformats-officedocument.presentationml.slideLayout+xml"/>
  <Override PartName="/ppt/theme/theme3.xml" ContentType="application/vnd.openxmlformats-officedocument.theme+xml"/>
  <Override PartName="/ppt/slideLayouts/slideLayout10.xml" ContentType="application/vnd.openxmlformats-officedocument.presentationml.slideLayout+xml"/>
  <Override PartName="/ppt/slideLayouts/slideLayout7.xml" ContentType="application/vnd.openxmlformats-officedocument.presentationml.slideLayout+xml"/>
  <Override PartName="/ppt/slideMasters/slideMaster1.xml" ContentType="application/vnd.openxmlformats-officedocument.presentationml.slideMaster+xml"/>
  <Override PartName="/ppt/theme/theme2.xml" ContentType="application/vnd.openxmlformats-officedocument.theme+xml"/>
  <Override PartName="/ppt/slideLayouts/slideLayout15.xml" ContentType="application/vnd.openxmlformats-officedocument.presentationml.slideLayout+xml"/>
  <Override PartName="/ppt/notesMasters/notesMaster1.xml" ContentType="application/vnd.openxmlformats-officedocument.presentationml.notesMaster+xml"/>
  <Override PartName="/docProps/custom.xml" ContentType="application/vnd.openxmlformats-officedocument.custom-properties+xml"/>
  <Override PartName="/ppt/slides/slide6.xml" ContentType="application/vnd.openxmlformats-officedocument.presentationml.slide+xml"/>
  <Override PartName="/ppt/notesSlides/notesSlide17.xml" ContentType="application/vnd.openxmlformats-officedocument.presentationml.notesSlide+xml"/>
  <Override PartName="/ppt/slideLayouts/slideLayout11.xml" ContentType="application/vnd.openxmlformats-officedocument.presentationml.slideLayout+xml"/>
  <Override PartName="/ppt/tableStyles.xml" ContentType="application/vnd.openxmlformats-officedocument.presentationml.tableStyles+xml"/>
  <Override PartName="/ppt/presentation.xml" ContentType="application/vnd.openxmlformats-officedocument.presentationml.presentation.main+xml"/>
  <Override PartName="/docProps/core.xml" ContentType="application/vnd.openxmlformats-package.core-properties+xml"/>
  <Override PartName="/docProps/app.xml" ContentType="application/vnd.openxmlformats-officedocument.extended-properties+xml"/>
  <Override PartName="/ppt/slideLayouts/slideLayout18.xml" ContentType="application/vnd.openxmlformats-officedocument.presentationml.slideLayout+xml"/>
  <Override PartName="/ppt/slides/slide4.xml" ContentType="application/vnd.openxmlformats-officedocument.presentationml.slide+xml"/>
  <Override PartName="/ppt/slideLayouts/slideLayout12.xml" ContentType="application/vnd.openxmlformats-officedocument.presentationml.slideLayout+xml"/>
  <Override PartName="/ppt/slideMasters/slideMaster2.xml" ContentType="application/vnd.openxmlformats-officedocument.presentationml.slideMaster+xml"/>
  <Override PartName="/ppt/slideLayouts/slideLayout4.xml" ContentType="application/vnd.openxmlformats-officedocument.presentationml.slideLayout+xml"/>
  <Override PartName="/ppt/slideLayouts/slideLayout24.xml" ContentType="application/vnd.openxmlformats-officedocument.presentationml.slideLayout+xml"/>
  <Override PartName="/customXml/itemProps3.xml" ContentType="application/vnd.openxmlformats-officedocument.customXmlProperties+xml"/>
  <Override PartName="/ppt/slides/slide16.xml" ContentType="application/vnd.openxmlformats-officedocument.presentationml.slide+xml"/>
  <Override PartName="/ppt/slideLayouts/slideLayout34.xml" ContentType="application/vnd.openxmlformats-officedocument.presentationml.slideLayout+xml"/>
  <Override PartName="/ppt/slideLayouts/slideLayout1.xml" ContentType="application/vnd.openxmlformats-officedocument.presentationml.slideLayout+xml"/>
  <Override PartName="/ppt/slideLayouts/slideLayout23.xml" ContentType="application/vnd.openxmlformats-officedocument.presentationml.slideLayout+xml"/>
  <Override PartName="/customXml/itemProps2.xml" ContentType="application/vnd.openxmlformats-officedocument.customXmlProperties+xml"/>
  <Override PartName="/ppt/theme/theme1.xml" ContentType="application/vnd.openxmlformats-officedocument.theme+xml"/>
  <Override PartName="/ppt/slideLayouts/slideLayout16.xml" ContentType="application/vnd.openxmlformats-officedocument.presentationml.slideLayout+xml"/>
  <Override PartName="/ppt/slides/slide2.xml" ContentType="application/vnd.openxmlformats-officedocument.presentationml.slide+xml"/>
  <Override PartName="/ppt/slideLayouts/slideLayout35.xml" ContentType="application/vnd.openxmlformats-officedocument.presentationml.slideLayout+xml"/>
  <Override PartName="/ppt/viewProps.xml" ContentType="application/vnd.openxmlformats-officedocument.presentationml.viewProps+xml"/>
  <Override PartName="/ppt/slideLayouts/slideLayout6.xml" ContentType="application/vnd.openxmlformats-officedocument.presentationml.slideLayout+xml"/>
  <Override PartName="/ppt/presProps.xml" ContentType="application/vnd.openxmlformats-officedocument.presentationml.presProps+xml"/>
  <Override PartName="/ppt/slides/slide7.xml" ContentType="application/vnd.openxmlformats-officedocument.presentationml.slide+xml"/>
  <Override PartName="/ppt/slideLayouts/slideLayout13.xml" ContentType="application/vnd.openxmlformats-officedocument.presentationml.slideLayout+xml"/>
  <Override PartName="/customXml/itemProps1.xml" ContentType="application/vnd.openxmlformats-officedocument.customXmlProperties+xml"/>
  <Override PartName="/ppt/slideLayouts/slideLayout30.xml" ContentType="application/vnd.openxmlformats-officedocument.presentationml.slideLayout+xml"/>
  <Override PartName="/ppt/slideLayouts/slideLayout31.xml" ContentType="application/vnd.openxmlformats-officedocument.presentationml.slideLayout+xml"/>
</Types>
</file>

<file path=_rels/.rels><?xml version="1.0" encoding="UTF-8" standalone="yes"?><Relationships xmlns="http://schemas.openxmlformats.org/package/2006/relationships"><Relationship Id="rId3" Type="http://schemas.openxmlformats.org/package/2006/relationships/metadata/core-properties" Target="docProps/core.xml"/><Relationship Id="rId1" Type="http://schemas.openxmlformats.org/officeDocument/2006/relationships/officeDocument" Target="ppt/presentation.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saveSubsetFonts="1">
  <p:sldMasterIdLst>
    <p:sldMasterId id="2147483648" r:id="rId1"/>
    <p:sldMasterId id="2147483674" r:id="rId2"/>
  </p:sldMasterIdLst>
  <p:notesMasterIdLst>
    <p:notesMasterId r:id="rId23"/>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Lst>
  <p:sldSz cx="12192000" cy="6858000"/>
  <p:notesSz cx="6858000" cy="9144000"/>
  <p:defaultTextStyle>
    <a:defPPr>
      <a:defRPr lang="en-US"/>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varScale="1">
        <p:scale>
          <a:sx n="83" d="100"/>
          <a:sy n="83" d="100"/>
        </p:scale>
        <p:origin x="595" y="77"/>
      </p:cViewPr>
      <p:guideLst>
        <p:guide pos="3840"/>
        <p:guide pos="2160" orient="horz"/>
      </p:guideLst>
    </p:cSldViewPr>
  </p:slideViewPr>
  <p:gridSpacing cx="76200" cy="76200"/>
</p:viewPr>
</file>

<file path=ppt/_rels/presentation.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theme" Target="theme/theme1.xml"/><Relationship Id="rId4" Type="http://schemas.openxmlformats.org/officeDocument/2006/relationships/theme" Target="theme/theme2.xml"/><Relationship Id="rId5" Type="http://schemas.openxmlformats.org/officeDocument/2006/relationships/theme" Target="theme/theme3.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9" Type="http://schemas.openxmlformats.org/officeDocument/2006/relationships/slide" Target="slides/slide4.xml"/><Relationship Id="rId10" Type="http://schemas.openxmlformats.org/officeDocument/2006/relationships/slide" Target="slides/slide5.xml"/><Relationship Id="rId11" Type="http://schemas.openxmlformats.org/officeDocument/2006/relationships/slide" Target="slides/slide6.xml"/><Relationship Id="rId12" Type="http://schemas.openxmlformats.org/officeDocument/2006/relationships/slide" Target="slides/slide7.xml"/><Relationship Id="rId13" Type="http://schemas.openxmlformats.org/officeDocument/2006/relationships/slide" Target="slides/slide8.xml"/><Relationship Id="rId14" Type="http://schemas.openxmlformats.org/officeDocument/2006/relationships/slide" Target="slides/slide9.xml"/><Relationship Id="rId15" Type="http://schemas.openxmlformats.org/officeDocument/2006/relationships/slide" Target="slides/slide10.xml"/><Relationship Id="rId16" Type="http://schemas.openxmlformats.org/officeDocument/2006/relationships/slide" Target="slides/slide11.xml"/><Relationship Id="rId17" Type="http://schemas.openxmlformats.org/officeDocument/2006/relationships/slide" Target="slides/slide12.xml"/><Relationship Id="rId18" Type="http://schemas.openxmlformats.org/officeDocument/2006/relationships/slide" Target="slides/slide13.xml"/><Relationship Id="rId19" Type="http://schemas.openxmlformats.org/officeDocument/2006/relationships/slide" Target="slides/slide14.xml"/><Relationship Id="rId20" Type="http://schemas.openxmlformats.org/officeDocument/2006/relationships/slide" Target="slides/slide15.xml"/><Relationship Id="rId21" Type="http://schemas.openxmlformats.org/officeDocument/2006/relationships/slide" Target="slides/slide16.xml"/><Relationship Id="rId22" Type="http://schemas.openxmlformats.org/officeDocument/2006/relationships/slide" Target="slides/slide17.xml"/><Relationship Id="rId23" Type="http://schemas.openxmlformats.org/officeDocument/2006/relationships/notesMaster" Target="notesMasters/notesMaster1.xml"/><Relationship Id="rId24" Type="http://schemas.openxmlformats.org/officeDocument/2006/relationships/presProps" Target="presProps.xml" /><Relationship Id="rId25" Type="http://schemas.openxmlformats.org/officeDocument/2006/relationships/tableStyles" Target="tableStyles.xml" /><Relationship Id="rId26" Type="http://schemas.openxmlformats.org/officeDocument/2006/relationships/viewProps" Target="viewProps.xml" /></Relationships>
</file>

<file path=ppt/notesMasters/_rels/notesMaster1.xml.rels><?xml version="1.0" encoding="UTF-8" standalone="yes"?><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name="">
    <p:bg>
      <p:bgRef idx="1001">
        <a:schemeClr val="bg1"/>
      </p:bgRef>
    </p:bg>
    <p:spTree>
      <p:nvGrpSpPr>
        <p:cNvPr id="1" name=""/>
        <p:cNvGrpSpPr/>
        <p:nvPr/>
      </p:nvGrpSpPr>
      <p:grpSpPr bwMode="auto">
        <a:xfrm>
          <a:off x="0" y="0"/>
          <a:ext cx="0" cy="0"/>
          <a:chOff x="0" y="0"/>
          <a:chExt cx="0" cy="0"/>
        </a:xfrm>
      </p:grpSpPr>
      <p:sp>
        <p:nvSpPr>
          <p:cNvPr id="2" name="Header Placeholder 1"/>
          <p:cNvSpPr>
            <a:spLocks noGrp="1"/>
          </p:cNvSpPr>
          <p:nvPr>
            <p:ph type="hdr" sz="quarter"/>
          </p:nvPr>
        </p:nvSpPr>
        <p:spPr bwMode="auto">
          <a:xfrm>
            <a:off x="0" y="0"/>
            <a:ext cx="2971800" cy="458788"/>
          </a:xfrm>
          <a:prstGeom prst="rect">
            <a:avLst/>
          </a:prstGeom>
        </p:spPr>
        <p:txBody>
          <a:bodyPr vert="horz" lIns="91440" tIns="45720" rIns="91440" bIns="45720" rtlCol="0"/>
          <a:lstStyle>
            <a:lvl1pPr algn="l">
              <a:defRPr sz="1200"/>
            </a:lvl1pPr>
          </a:lstStyle>
          <a:p>
            <a:pPr>
              <a:defRPr/>
            </a:pPr>
            <a:endParaRPr lang="en-US"/>
          </a:p>
        </p:txBody>
      </p:sp>
      <p:sp>
        <p:nvSpPr>
          <p:cNvPr id="3" name="Date Placeholder 2"/>
          <p:cNvSpPr>
            <a:spLocks noGrp="1"/>
          </p:cNvSpPr>
          <p:nvPr>
            <p:ph type="dt" idx="1"/>
          </p:nvPr>
        </p:nvSpPr>
        <p:spPr bwMode="auto">
          <a:xfrm>
            <a:off x="3884613" y="0"/>
            <a:ext cx="2971800" cy="458788"/>
          </a:xfrm>
          <a:prstGeom prst="rect">
            <a:avLst/>
          </a:prstGeom>
        </p:spPr>
        <p:txBody>
          <a:bodyPr vert="horz" lIns="91440" tIns="45720" rIns="91440" bIns="45720" rtlCol="0"/>
          <a:lstStyle>
            <a:lvl1pPr algn="r">
              <a:defRPr sz="1200"/>
            </a:lvl1pPr>
          </a:lstStyle>
          <a:p>
            <a:pPr>
              <a:defRPr/>
            </a:pPr>
            <a:fld id="{5B3B5A12-7A47-440B-B067-F83A99243330}" type="datetimeFigureOut">
              <a:rPr lang="en-US"/>
              <a:t>2/4/2025</a:t>
            </a:fld>
            <a:endParaRPr lang="en-US"/>
          </a:p>
        </p:txBody>
      </p:sp>
      <p:sp>
        <p:nvSpPr>
          <p:cNvPr id="4" name="Slide Image Placeholder 3"/>
          <p:cNvSpPr>
            <a:spLocks noChangeAspect="1" noGrp="1" noRot="1"/>
          </p:cNvSpPr>
          <p:nvPr>
            <p:ph type="sldImg" idx="2"/>
          </p:nvPr>
        </p:nvSpPr>
        <p:spPr bwMode="auto">
          <a:xfrm>
            <a:off x="685800" y="1143000"/>
            <a:ext cx="5486400" cy="3086100"/>
          </a:xfrm>
          <a:prstGeom prst="rect">
            <a:avLst/>
          </a:prstGeom>
          <a:noFill/>
          <a:ln w="12700">
            <a:solidFill>
              <a:prstClr val="black"/>
            </a:solidFill>
          </a:ln>
        </p:spPr>
        <p:txBody>
          <a:bodyPr vert="horz" lIns="91440" tIns="45720" rIns="91440" bIns="45720" rtlCol="0" anchor="ctr"/>
          <a:lstStyle/>
          <a:p>
            <a:pPr>
              <a:defRPr/>
            </a:pPr>
            <a:endParaRPr lang="en-US"/>
          </a:p>
        </p:txBody>
      </p:sp>
      <p:sp>
        <p:nvSpPr>
          <p:cNvPr id="5" name="Notes Placeholder 4"/>
          <p:cNvSpPr>
            <a:spLocks noGrp="1"/>
          </p:cNvSpPr>
          <p:nvPr>
            <p:ph type="body" sz="quarter" idx="3"/>
          </p:nvPr>
        </p:nvSpPr>
        <p:spPr bwMode="auto">
          <a:xfrm>
            <a:off x="685800" y="4400550"/>
            <a:ext cx="5486400" cy="3600450"/>
          </a:xfrm>
          <a:prstGeom prst="rect">
            <a:avLst/>
          </a:prstGeom>
        </p:spPr>
        <p:txBody>
          <a:bodyPr vert="horz" lIns="91440" tIns="45720" rIns="91440" bIns="45720" rtlCol="0"/>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a:p>
        </p:txBody>
      </p:sp>
      <p:sp>
        <p:nvSpPr>
          <p:cNvPr id="6" name="Footer Placeholder 5"/>
          <p:cNvSpPr>
            <a:spLocks noGrp="1"/>
          </p:cNvSpPr>
          <p:nvPr>
            <p:ph type="ftr" sz="quarter" idx="4"/>
          </p:nvPr>
        </p:nvSpPr>
        <p:spPr bwMode="auto">
          <a:xfrm>
            <a:off x="0" y="8685213"/>
            <a:ext cx="2971800" cy="458787"/>
          </a:xfrm>
          <a:prstGeom prst="rect">
            <a:avLst/>
          </a:prstGeom>
        </p:spPr>
        <p:txBody>
          <a:bodyPr vert="horz" lIns="91440" tIns="45720" rIns="91440" bIns="45720" rtlCol="0" anchor="b"/>
          <a:lstStyle>
            <a:lvl1pPr algn="l">
              <a:defRPr sz="1200"/>
            </a:lvl1pPr>
          </a:lstStyle>
          <a:p>
            <a:pPr>
              <a:defRPr/>
            </a:pPr>
            <a:endParaRPr lang="en-US"/>
          </a:p>
        </p:txBody>
      </p:sp>
      <p:sp>
        <p:nvSpPr>
          <p:cNvPr id="7" name="Slide Number Placeholder 6"/>
          <p:cNvSpPr>
            <a:spLocks noGrp="1"/>
          </p:cNvSpPr>
          <p:nvPr>
            <p:ph type="sldNum" sz="quarter" idx="5"/>
          </p:nvPr>
        </p:nvSpPr>
        <p:spPr bwMode="auto">
          <a:xfrm>
            <a:off x="3884613" y="8685213"/>
            <a:ext cx="2971800" cy="458787"/>
          </a:xfrm>
          <a:prstGeom prst="rect">
            <a:avLst/>
          </a:prstGeom>
        </p:spPr>
        <p:txBody>
          <a:bodyPr vert="horz" lIns="91440" tIns="45720" rIns="91440" bIns="45720" rtlCol="0" anchor="b"/>
          <a:lstStyle>
            <a:lvl1pPr algn="r">
              <a:defRPr sz="1200"/>
            </a:lvl1pPr>
          </a:lstStyle>
          <a:p>
            <a:pPr>
              <a:defRPr/>
            </a:pPr>
            <a:fld id="{7C638D1D-6672-41AB-98BD-1451DAE45B6A}" type="slidenum">
              <a:rPr lang="en-US"/>
              <a:t>‹#›</a:t>
            </a:fld>
            <a:endParaRPr lang="en-US"/>
          </a:p>
        </p:txBody>
      </p:sp>
    </p:spTree>
  </p:cSld>
  <p:clrMap bg1="lt1" tx1="dk1" bg2="lt2" tx2="dk2" accent1="accent1" accent2="accent2" accent3="accent3" accent4="accent4" accent5="accent5" accent6="accent6" hlink="hlink" folHlink="folHlink"/>
  <p:notesStyle>
    <a:lvl1pPr marL="0" algn="l" defTabSz="914400">
      <a:defRPr sz="1200">
        <a:solidFill>
          <a:schemeClr val="tx1"/>
        </a:solidFill>
        <a:latin typeface="+mn-lt"/>
        <a:ea typeface="+mn-ea"/>
        <a:cs typeface="+mn-cs"/>
      </a:defRPr>
    </a:lvl1pPr>
    <a:lvl2pPr marL="457200" algn="l" defTabSz="914400">
      <a:defRPr sz="1200">
        <a:solidFill>
          <a:schemeClr val="tx1"/>
        </a:solidFill>
        <a:latin typeface="+mn-lt"/>
        <a:ea typeface="+mn-ea"/>
        <a:cs typeface="+mn-cs"/>
      </a:defRPr>
    </a:lvl2pPr>
    <a:lvl3pPr marL="914400" algn="l" defTabSz="914400">
      <a:defRPr sz="1200">
        <a:solidFill>
          <a:schemeClr val="tx1"/>
        </a:solidFill>
        <a:latin typeface="+mn-lt"/>
        <a:ea typeface="+mn-ea"/>
        <a:cs typeface="+mn-cs"/>
      </a:defRPr>
    </a:lvl3pPr>
    <a:lvl4pPr marL="1371600" algn="l" defTabSz="914400">
      <a:defRPr sz="1200">
        <a:solidFill>
          <a:schemeClr val="tx1"/>
        </a:solidFill>
        <a:latin typeface="+mn-lt"/>
        <a:ea typeface="+mn-ea"/>
        <a:cs typeface="+mn-cs"/>
      </a:defRPr>
    </a:lvl4pPr>
    <a:lvl5pPr marL="1828800" algn="l" defTabSz="914400">
      <a:defRPr sz="1200">
        <a:solidFill>
          <a:schemeClr val="tx1"/>
        </a:solidFill>
        <a:latin typeface="+mn-lt"/>
        <a:ea typeface="+mn-ea"/>
        <a:cs typeface="+mn-cs"/>
      </a:defRPr>
    </a:lvl5pPr>
    <a:lvl6pPr marL="2286000" algn="l" defTabSz="914400">
      <a:defRPr sz="1200">
        <a:solidFill>
          <a:schemeClr val="tx1"/>
        </a:solidFill>
        <a:latin typeface="+mn-lt"/>
        <a:ea typeface="+mn-ea"/>
        <a:cs typeface="+mn-cs"/>
      </a:defRPr>
    </a:lvl6pPr>
    <a:lvl7pPr marL="2743200" algn="l" defTabSz="914400">
      <a:defRPr sz="1200">
        <a:solidFill>
          <a:schemeClr val="tx1"/>
        </a:solidFill>
        <a:latin typeface="+mn-lt"/>
        <a:ea typeface="+mn-ea"/>
        <a:cs typeface="+mn-cs"/>
      </a:defRPr>
    </a:lvl7pPr>
    <a:lvl8pPr marL="3200400" algn="l" defTabSz="914400">
      <a:defRPr sz="1200">
        <a:solidFill>
          <a:schemeClr val="tx1"/>
        </a:solidFill>
        <a:latin typeface="+mn-lt"/>
        <a:ea typeface="+mn-ea"/>
        <a:cs typeface="+mn-cs"/>
      </a:defRPr>
    </a:lvl8pPr>
    <a:lvl9pPr marL="3657600" algn="l" defTabSz="914400">
      <a:defRPr sz="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a:xfrm>
            <a:off x="685800" y="1143000"/>
            <a:ext cx="5486400" cy="3086100"/>
          </a:xfrm>
        </p:spPr>
      </p:sp>
      <p:sp>
        <p:nvSpPr>
          <p:cNvPr id="3" name="Notes Placeholder 2"/>
          <p:cNvSpPr>
            <a:spLocks noGrp="1"/>
          </p:cNvSpPr>
          <p:nvPr>
            <p:ph type="body" idx="1"/>
          </p:nvPr>
        </p:nvSpPr>
        <p:spPr bwMode="auto"/>
        <p:txBody>
          <a:bodyPr/>
          <a:lstStyle/>
          <a:p>
            <a:pPr>
              <a:defRPr/>
            </a:pPr>
            <a:endParaRPr lang="en-CA"/>
          </a:p>
        </p:txBody>
      </p:sp>
      <p:sp>
        <p:nvSpPr>
          <p:cNvPr id="4" name="Slide Number Placeholder 3"/>
          <p:cNvSpPr>
            <a:spLocks noGrp="1"/>
          </p:cNvSpPr>
          <p:nvPr>
            <p:ph type="sldNum" sz="quarter" idx="10"/>
          </p:nvPr>
        </p:nvSpPr>
        <p:spPr bwMode="auto"/>
        <p:txBody>
          <a:bodyPr/>
          <a:lstStyle/>
          <a:p>
            <a:pPr>
              <a:defRPr/>
            </a:pPr>
            <a:fld id="{3F1AA2EC-018E-495A-975D-CC074962699C}" type="slidenum">
              <a:rPr lang="en-US">
                <a:solidFill>
                  <a:prstClr val="black"/>
                </a:solidFill>
              </a:rPr>
              <a:t>1</a:t>
            </a:fld>
            <a:endParaRPr lang="en-US">
              <a:solidFill>
                <a:prstClr val="black"/>
              </a:solidFill>
            </a:endParaRPr>
          </a:p>
        </p:txBody>
      </p:sp>
    </p:spTree>
  </p:cSld>
</p:notes>
</file>

<file path=ppt/notesSlides/notesSlide2.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49DC5405-1C8F-A745-0DAC-A99782F738B0}" type="slidenum">
              <a:rPr/>
              <a:t/>
            </a:fld>
            <a:endParaRPr/>
          </a:p>
        </p:txBody>
      </p:sp>
    </p:spTree>
  </p:cSld>
</p:notes>
</file>

<file path=ppt/notesSlides/notesSlide3.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1CF5F5B3-67A6-0A3C-838C-56F4BC8B7D30}" type="slidenum">
              <a:rPr/>
              <a:t/>
            </a:fld>
            <a:endParaRPr/>
          </a:p>
        </p:txBody>
      </p:sp>
    </p:spTree>
  </p:cSld>
</p:notes>
</file>

<file path=ppt/notesSlides/notesSlide4.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2922B9DF-CD14-735B-3C03-31104AE0BC3B}" type="slidenum">
              <a:rPr/>
              <a:t/>
            </a:fld>
            <a:endParaRPr/>
          </a:p>
        </p:txBody>
      </p:sp>
    </p:spTree>
  </p:cSld>
</p:notes>
</file>

<file path=ppt/notesSlides/notesSlide5.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129026" name="Rectangle 2"/>
          <p:cNvSpPr>
            <a:spLocks noChangeArrowheads="1" noChangeAspect="1" noGrp="1" noRot="1" noTextEdit="1"/>
          </p:cNvSpPr>
          <p:nvPr>
            <p:ph type="sldImg"/>
          </p:nvPr>
        </p:nvSpPr>
        <p:spPr bwMode="auto">
          <a:xfrm>
            <a:off x="685800" y="1143000"/>
            <a:ext cx="5486400" cy="3086100"/>
          </a:xfrm>
          <a:ln/>
        </p:spPr>
      </p:sp>
      <p:sp>
        <p:nvSpPr>
          <p:cNvPr id="129027" name="Rectangle 3"/>
          <p:cNvSpPr>
            <a:spLocks noChangeArrowheads="1" noGrp="1"/>
          </p:cNvSpPr>
          <p:nvPr>
            <p:ph type="body" idx="1"/>
          </p:nvPr>
        </p:nvSpPr>
        <p:spPr bwMode="auto">
          <a:prstGeom prst="rect">
            <a:avLst/>
          </a:prstGeom>
          <a:noFill/>
          <a:ln/>
        </p:spPr>
        <p:txBody>
          <a:bodyPr/>
          <a:lstStyle/>
          <a:p>
            <a:pPr>
              <a:defRPr/>
            </a:pPr>
            <a:endParaRPr lang="en-US"/>
          </a:p>
        </p:txBody>
      </p:sp>
    </p:spTree>
  </p:cSld>
</p:notes>
</file>

<file path=ppt/notesSlides/notesSlide6.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FD00B17A-9874-A4C3-F3BA-28860DFF40A9}" type="slidenum">
              <a:rPr/>
              <a:t/>
            </a:fld>
            <a:endParaRPr/>
          </a:p>
        </p:txBody>
      </p:sp>
    </p:spTree>
  </p:cSld>
</p:notes>
</file>

<file path=ppt/notesSlides/notesSlide7.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43B0FA28-0364-A5F4-4D31-8222D8CC0325}" type="slidenum">
              <a:rPr/>
              <a:t/>
            </a:fld>
            <a:endParaRPr/>
          </a:p>
        </p:txBody>
      </p:sp>
    </p:spTree>
  </p:cSld>
</p:notes>
</file>

<file path=ppt/notesSlides/notesSlide8.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A4B212FD-AEA7-9CFC-E8EF-48167BF9A162}" type="slidenum">
              <a:rPr/>
              <a:t/>
            </a:fld>
            <a:endParaRPr/>
          </a:p>
        </p:txBody>
      </p:sp>
    </p:spTree>
  </p:cSld>
</p:notes>
</file>

<file path=ppt/notesSlides/notesSlide9.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133122" name="Rectangle 2"/>
          <p:cNvSpPr>
            <a:spLocks noChangeArrowheads="1" noChangeAspect="1" noGrp="1" noRot="1" noTextEdit="1"/>
          </p:cNvSpPr>
          <p:nvPr>
            <p:ph type="sldImg"/>
          </p:nvPr>
        </p:nvSpPr>
        <p:spPr bwMode="auto">
          <a:xfrm>
            <a:off x="685800" y="1143000"/>
            <a:ext cx="5486400" cy="3086100"/>
          </a:xfrm>
          <a:ln/>
        </p:spPr>
      </p:sp>
      <p:sp>
        <p:nvSpPr>
          <p:cNvPr id="133123" name="Rectangle 3"/>
          <p:cNvSpPr>
            <a:spLocks noChangeArrowheads="1" noGrp="1"/>
          </p:cNvSpPr>
          <p:nvPr>
            <p:ph type="body" idx="1"/>
          </p:nvPr>
        </p:nvSpPr>
        <p:spPr bwMode="auto">
          <a:prstGeom prst="rect">
            <a:avLst/>
          </a:prstGeom>
          <a:noFill/>
          <a:ln/>
        </p:spPr>
        <p:txBody>
          <a:bodyPr/>
          <a:lstStyle/>
          <a:p>
            <a:pPr>
              <a:defRPr/>
            </a:pPr>
            <a:endParaRPr lang="en-US"/>
          </a:p>
        </p:txBody>
      </p:sp>
    </p:spTree>
  </p:cSld>
</p:notes>
</file>

<file path=ppt/notesSlides/notesSlide10.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134146" name="Rectangle 2"/>
          <p:cNvSpPr>
            <a:spLocks noChangeArrowheads="1" noChangeAspect="1" noGrp="1" noRot="1" noTextEdit="1"/>
          </p:cNvSpPr>
          <p:nvPr>
            <p:ph type="sldImg"/>
          </p:nvPr>
        </p:nvSpPr>
        <p:spPr bwMode="auto">
          <a:xfrm>
            <a:off x="685800" y="1143000"/>
            <a:ext cx="5486400" cy="3086100"/>
          </a:xfrm>
          <a:ln/>
        </p:spPr>
      </p:sp>
      <p:sp>
        <p:nvSpPr>
          <p:cNvPr id="134147" name="Rectangle 3"/>
          <p:cNvSpPr>
            <a:spLocks noChangeArrowheads="1" noGrp="1"/>
          </p:cNvSpPr>
          <p:nvPr>
            <p:ph type="body" idx="1"/>
          </p:nvPr>
        </p:nvSpPr>
        <p:spPr bwMode="auto">
          <a:prstGeom prst="rect">
            <a:avLst/>
          </a:prstGeom>
          <a:noFill/>
          <a:ln/>
        </p:spPr>
        <p:txBody>
          <a:bodyPr/>
          <a:lstStyle/>
          <a:p>
            <a:pPr>
              <a:defRPr/>
            </a:pPr>
            <a:endParaRPr lang="en-US"/>
          </a:p>
        </p:txBody>
      </p:sp>
    </p:spTree>
  </p:cSld>
</p:notes>
</file>

<file path=ppt/notesSlides/notesSlide11.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4B10C3F2-8475-13AA-2783-34A3E079AD77}" type="slidenum">
              <a:rPr/>
              <a:t/>
            </a:fld>
            <a:endParaRPr/>
          </a:p>
        </p:txBody>
      </p:sp>
    </p:spTree>
  </p:cSld>
</p:notes>
</file>

<file path=ppt/notesSlides/notesSlide12.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3DF26E4B-CF58-682E-5B04-31717B6B1C38}" type="slidenum">
              <a:rPr/>
              <a:t/>
            </a:fld>
            <a:endParaRPr/>
          </a:p>
        </p:txBody>
      </p:sp>
    </p:spTree>
  </p:cSld>
</p:notes>
</file>

<file path=ppt/notesSlides/notesSlide13.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81D7DC08-F063-F271-C079-A36C62785408}" type="slidenum">
              <a:rPr/>
              <a:t/>
            </a:fld>
            <a:endParaRPr/>
          </a:p>
        </p:txBody>
      </p:sp>
    </p:spTree>
  </p:cSld>
</p:notes>
</file>

<file path=ppt/notesSlides/notesSlide14.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68572D80-C9C7-B3DA-3444-41F186005565}" type="slidenum">
              <a:rPr/>
              <a:t/>
            </a:fld>
            <a:endParaRPr/>
          </a:p>
        </p:txBody>
      </p:sp>
    </p:spTree>
  </p:cSld>
</p:notes>
</file>

<file path=ppt/notesSlides/notesSlide15.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7D7A6664-099D-EC2D-E7E8-ECC83659B7B7}" type="slidenum">
              <a:rPr/>
              <a:t/>
            </a:fld>
            <a:endParaRPr/>
          </a:p>
        </p:txBody>
      </p:sp>
    </p:spTree>
  </p:cSld>
</p:notes>
</file>

<file path=ppt/notesSlides/notesSlide16.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2528540B-CD0E-D041-86C4-1154D143D984}" type="slidenum">
              <a:rPr/>
              <a:t/>
            </a:fld>
            <a:endParaRPr/>
          </a:p>
        </p:txBody>
      </p:sp>
    </p:spTree>
  </p:cSld>
</p:notes>
</file>

<file path=ppt/notesSlides/notesSlide17.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07FB4A8D-D0AE-7720-C5E8-A2D6E32AC187}" type="slidenum">
              <a:rPr/>
              <a:t/>
            </a:fld>
            <a:endParaRPr/>
          </a:p>
        </p:txBody>
      </p:sp>
    </p:spTree>
  </p:cSld>
</p:notes>
</file>

<file path=ppt/slideLayouts/_rels/slideLayout1.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3.png"/></Relationships>
</file>

<file path=ppt/slideLayouts/_rels/slideLayout3.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5.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8.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13.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4.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5.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6.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7.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8.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9.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20.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21.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22.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23.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24.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25.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26.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title" userDrawn="1">
  <p:cSld name="Title Slide">
    <p:spTree>
      <p:nvGrpSpPr>
        <p:cNvPr id="1" name=""/>
        <p:cNvGrpSpPr/>
        <p:nvPr/>
      </p:nvGrpSpPr>
      <p:grpSpPr bwMode="auto">
        <a:xfrm>
          <a:off x="0" y="0"/>
          <a:ext cx="0" cy="0"/>
          <a:chOff x="0" y="0"/>
          <a:chExt cx="0" cy="0"/>
        </a:xfrm>
      </p:grpSpPr>
      <p:sp>
        <p:nvSpPr>
          <p:cNvPr id="2" name="Title 1"/>
          <p:cNvSpPr>
            <a:spLocks noGrp="1"/>
          </p:cNvSpPr>
          <p:nvPr>
            <p:ph type="ctrTitle"/>
          </p:nvPr>
        </p:nvSpPr>
        <p:spPr bwMode="auto">
          <a:xfrm>
            <a:off x="1524000" y="1122363"/>
            <a:ext cx="9144000" cy="2387600"/>
          </a:xfrm>
        </p:spPr>
        <p:txBody>
          <a:bodyPr anchor="b"/>
          <a:lstStyle>
            <a:lvl1pPr algn="ctr">
              <a:defRPr sz="6000"/>
            </a:lvl1pPr>
          </a:lstStyle>
          <a:p>
            <a:pPr>
              <a:defRPr/>
            </a:pPr>
            <a:r>
              <a:rPr lang="en-US"/>
              <a:t>Click to edit Master title style</a:t>
            </a:r>
            <a:endParaRPr lang="en-CA"/>
          </a:p>
        </p:txBody>
      </p:sp>
      <p:sp>
        <p:nvSpPr>
          <p:cNvPr id="3" name="Subtitle 2"/>
          <p:cNvSpPr>
            <a:spLocks noGrp="1"/>
          </p:cNvSpPr>
          <p:nvPr>
            <p:ph type="subTitle" idx="1"/>
          </p:nvPr>
        </p:nvSpPr>
        <p:spPr bwMode="auto">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a:defRPr/>
            </a:pPr>
            <a:r>
              <a:rPr lang="en-US"/>
              <a:t>Click to edit Master subtitle style</a:t>
            </a:r>
            <a:endParaRPr lang="en-CA"/>
          </a:p>
        </p:txBody>
      </p:sp>
      <p:sp>
        <p:nvSpPr>
          <p:cNvPr id="4" name="Date Placeholder 3"/>
          <p:cNvSpPr>
            <a:spLocks noGrp="1"/>
          </p:cNvSpPr>
          <p:nvPr>
            <p:ph type="dt" sz="half" idx="10"/>
          </p:nvPr>
        </p:nvSpPr>
        <p:spPr bwMode="auto"/>
        <p:txBody>
          <a:bodyPr/>
          <a:lstStyle/>
          <a:p>
            <a:pPr>
              <a:defRPr/>
            </a:pPr>
            <a:fld id="{73C4745C-428B-4B0B-8F6A-602D577E8B0B}" type="datetimeFigureOut">
              <a:rPr lang="en-CA"/>
              <a:t>2025-02-04</a:t>
            </a:fld>
            <a:endParaRPr lang="en-CA"/>
          </a:p>
        </p:txBody>
      </p:sp>
      <p:sp>
        <p:nvSpPr>
          <p:cNvPr id="5" name="Footer Placeholder 4"/>
          <p:cNvSpPr>
            <a:spLocks noGrp="1"/>
          </p:cNvSpPr>
          <p:nvPr>
            <p:ph type="ftr" sz="quarter" idx="11"/>
          </p:nvPr>
        </p:nvSpPr>
        <p:spPr bwMode="auto"/>
        <p:txBody>
          <a:bodyPr/>
          <a:lstStyle/>
          <a:p>
            <a:pPr>
              <a:defRPr/>
            </a:pPr>
            <a:endParaRPr lang="en-CA"/>
          </a:p>
        </p:txBody>
      </p:sp>
      <p:sp>
        <p:nvSpPr>
          <p:cNvPr id="6" name="Slide Number Placeholder 5"/>
          <p:cNvSpPr>
            <a:spLocks noGrp="1"/>
          </p:cNvSpPr>
          <p:nvPr>
            <p:ph type="sldNum" sz="quarter" idx="12"/>
          </p:nvPr>
        </p:nvSpPr>
        <p:spPr bwMode="auto"/>
        <p:txBody>
          <a:bodyPr/>
          <a:lstStyle/>
          <a:p>
            <a:pPr>
              <a:defRPr/>
            </a:pPr>
            <a:fld id="{559AB439-DE0E-4579-95AC-E350C482DFC4}" type="slidenum">
              <a:rPr lang="en-CA"/>
              <a:t>‹#›</a:t>
            </a:fld>
            <a:endParaRPr lang="en-CA"/>
          </a:p>
        </p:txBody>
      </p:sp>
      <p:sp>
        <p:nvSpPr>
          <p:cNvPr id="9" name="TextBox 8"/>
          <p:cNvSpPr txBox="1"/>
          <p:nvPr/>
        </p:nvSpPr>
        <p:spPr bwMode="auto">
          <a:xfrm>
            <a:off x="4631239" y="4915592"/>
            <a:ext cx="7244943" cy="1077218"/>
          </a:xfrm>
          <a:prstGeom prst="rect">
            <a:avLst/>
          </a:prstGeom>
          <a:noFill/>
        </p:spPr>
        <p:txBody>
          <a:bodyPr wrap="square" rtlCol="0">
            <a:spAutoFit/>
          </a:bodyPr>
          <a:lstStyle>
            <a:defPPr>
              <a:defRPr lang="en-US"/>
            </a:defPPr>
            <a:lvl1pPr>
              <a:defRPr sz="4000" b="1">
                <a:solidFill>
                  <a:srgbClr val="A21D22"/>
                </a:solidFill>
                <a:latin typeface="Futura PT"/>
              </a:defRPr>
            </a:lvl1pPr>
          </a:lstStyle>
          <a:p>
            <a:pPr>
              <a:defRPr/>
            </a:pPr>
            <a:r>
              <a:rPr lang="en-CA" sz="3200">
                <a:solidFill>
                  <a:schemeClr val="bg1"/>
                </a:solidFill>
                <a:latin typeface="+mn-lt"/>
              </a:rPr>
              <a:t>MRT Program</a:t>
            </a:r>
            <a:endParaRPr/>
          </a:p>
          <a:p>
            <a:pPr>
              <a:defRPr/>
            </a:pPr>
            <a:r>
              <a:rPr lang="en-CA" sz="3200">
                <a:solidFill>
                  <a:schemeClr val="bg1"/>
                </a:solidFill>
                <a:latin typeface="+mn-lt"/>
              </a:rPr>
              <a:t> College</a:t>
            </a: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type="obj" userDrawn="1">
  <p:cSld name="Title and Content">
    <p:spTree>
      <p:nvGrpSpPr>
        <p:cNvPr id="1" name=""/>
        <p:cNvGrpSpPr/>
        <p:nvPr/>
      </p:nvGrpSpPr>
      <p:grpSpPr bwMode="auto">
        <a:xfrm>
          <a:off x="0" y="0"/>
          <a:ext cx="0" cy="0"/>
          <a:chOff x="0" y="0"/>
          <a:chExt cx="0" cy="0"/>
        </a:xfrm>
      </p:grpSpPr>
      <p:sp>
        <p:nvSpPr>
          <p:cNvPr id="2" name="Title 1"/>
          <p:cNvSpPr>
            <a:spLocks noGrp="1"/>
          </p:cNvSpPr>
          <p:nvPr>
            <p:ph type="title" hasCustomPrompt="1"/>
          </p:nvPr>
        </p:nvSpPr>
        <p:spPr bwMode="auto"/>
        <p:txBody>
          <a:bodyPr/>
          <a:lstStyle>
            <a:lvl1pPr>
              <a:defRPr>
                <a:solidFill>
                  <a:srgbClr val="A21D22"/>
                </a:solidFill>
                <a:latin typeface="+mn-lt"/>
              </a:defRPr>
            </a:lvl1pPr>
          </a:lstStyle>
          <a:p>
            <a:pPr>
              <a:defRPr/>
            </a:pPr>
            <a:r>
              <a:rPr lang="en-US"/>
              <a:t>Click to Edit Master Title Style</a:t>
            </a:r>
            <a:endParaRPr lang="en-CA"/>
          </a:p>
        </p:txBody>
      </p:sp>
      <p:sp>
        <p:nvSpPr>
          <p:cNvPr id="3" name="Content Placeholder 2"/>
          <p:cNvSpPr>
            <a:spLocks noGrp="1"/>
          </p:cNvSpPr>
          <p:nvPr>
            <p:ph idx="1"/>
          </p:nvPr>
        </p:nvSpPr>
        <p:spPr bwMode="auto"/>
        <p:txBody>
          <a:bodyPr/>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Date Placeholder 3"/>
          <p:cNvSpPr>
            <a:spLocks noGrp="1"/>
          </p:cNvSpPr>
          <p:nvPr>
            <p:ph type="dt" sz="half" idx="10"/>
          </p:nvPr>
        </p:nvSpPr>
        <p:spPr bwMode="auto"/>
        <p:txBody>
          <a:bodyPr/>
          <a:lstStyle/>
          <a:p>
            <a:pPr>
              <a:defRPr/>
            </a:pPr>
            <a:fld id="{73C4745C-428B-4B0B-8F6A-602D577E8B0B}" type="datetimeFigureOut">
              <a:rPr lang="en-CA"/>
              <a:t>2025-02-04</a:t>
            </a:fld>
            <a:endParaRPr lang="en-CA"/>
          </a:p>
        </p:txBody>
      </p:sp>
      <p:sp>
        <p:nvSpPr>
          <p:cNvPr id="5" name="Footer Placeholder 4"/>
          <p:cNvSpPr>
            <a:spLocks noGrp="1"/>
          </p:cNvSpPr>
          <p:nvPr>
            <p:ph type="ftr" sz="quarter" idx="11"/>
          </p:nvPr>
        </p:nvSpPr>
        <p:spPr bwMode="auto"/>
        <p:txBody>
          <a:bodyPr/>
          <a:lstStyle/>
          <a:p>
            <a:pPr>
              <a:defRPr/>
            </a:pPr>
            <a:r>
              <a:rPr lang="en-US">
                <a:solidFill>
                  <a:srgbClr val="000000"/>
                </a:solidFill>
              </a:rPr>
              <a:t>Copyright © 2014 by Mosby, an imprint of Elsevier Inc.</a:t>
            </a:r>
            <a:endParaRPr/>
          </a:p>
        </p:txBody>
      </p:sp>
      <p:sp>
        <p:nvSpPr>
          <p:cNvPr id="6" name="Slide Number Placeholder 5"/>
          <p:cNvSpPr>
            <a:spLocks noGrp="1"/>
          </p:cNvSpPr>
          <p:nvPr>
            <p:ph type="sldNum" sz="quarter" idx="12"/>
          </p:nvPr>
        </p:nvSpPr>
        <p:spPr bwMode="auto"/>
        <p:txBody>
          <a:bodyPr/>
          <a:lstStyle/>
          <a:p>
            <a:pPr>
              <a:defRPr/>
            </a:pPr>
            <a:fld id="{22E80229-9DAD-4F0C-ABBB-F4D0E1E77E76}" type="slidenum">
              <a:rPr lang="en-US">
                <a:solidFill>
                  <a:srgbClr val="000000"/>
                </a:solidFill>
              </a:rPr>
              <a:t>‹#›</a:t>
            </a:fld>
            <a:endParaRPr lang="en-US">
              <a:solidFill>
                <a:srgbClr val="000000"/>
              </a:solidFill>
            </a:endParaRPr>
          </a:p>
        </p:txBody>
      </p:sp>
      <p:pic>
        <p:nvPicPr>
          <p:cNvPr id="8" name="Picture 7"/>
          <p:cNvPicPr>
            <a:picLocks noChangeAspect="1"/>
          </p:cNvPicPr>
          <p:nvPr/>
        </p:nvPicPr>
        <p:blipFill>
          <a:blip r:embed="rId2"/>
          <a:stretch/>
        </p:blipFill>
        <p:spPr bwMode="auto">
          <a:xfrm>
            <a:off x="4253" y="510363"/>
            <a:ext cx="495477" cy="776177"/>
          </a:xfrm>
          <a:prstGeom prst="rect">
            <a:avLst/>
          </a:prstGeom>
        </p:spPr>
      </p:pic>
      <p:pic>
        <p:nvPicPr>
          <p:cNvPr id="9" name="Picture 8"/>
          <p:cNvPicPr>
            <a:picLocks noChangeAspect="1"/>
          </p:cNvPicPr>
          <p:nvPr/>
        </p:nvPicPr>
        <p:blipFill>
          <a:blip r:embed="rId3"/>
          <a:stretch/>
        </p:blipFill>
        <p:spPr bwMode="auto">
          <a:xfrm rot="10800000">
            <a:off x="1" y="6581556"/>
            <a:ext cx="12192000" cy="345368"/>
          </a:xfrm>
          <a:prstGeom prst="rect">
            <a:avLst/>
          </a:prstGeom>
        </p:spPr>
      </p:pic>
      <p:sp>
        <p:nvSpPr>
          <p:cNvPr id="10" name="TextBox 9"/>
          <p:cNvSpPr txBox="1"/>
          <p:nvPr/>
        </p:nvSpPr>
        <p:spPr bwMode="auto">
          <a:xfrm>
            <a:off x="8142489" y="6534834"/>
            <a:ext cx="2335896" cy="646331"/>
          </a:xfrm>
          <a:prstGeom prst="rect">
            <a:avLst/>
          </a:prstGeom>
          <a:noFill/>
        </p:spPr>
        <p:txBody>
          <a:bodyPr wrap="none" rtlCol="0">
            <a:spAutoFit/>
          </a:bodyPr>
          <a:lstStyle/>
          <a:p>
            <a:pPr>
              <a:defRPr/>
            </a:pPr>
            <a:r>
              <a:rPr lang="en-US" sz="1400" b="1"/>
              <a:t>© MRT Program,  College</a:t>
            </a:r>
            <a:r>
              <a:rPr lang="en-US" sz="1800" b="1"/>
              <a:t>​</a:t>
            </a:r>
            <a:endParaRPr/>
          </a:p>
          <a:p>
            <a:pPr>
              <a:defRPr/>
            </a:pP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secHead" userDrawn="1">
  <p:cSld name="Section Header">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1850" y="1709738"/>
            <a:ext cx="10515600" cy="2852737"/>
          </a:xfrm>
        </p:spPr>
        <p:txBody>
          <a:bodyPr anchor="b"/>
          <a:lstStyle>
            <a:lvl1pPr>
              <a:defRPr sz="6000"/>
            </a:lvl1pPr>
          </a:lstStyle>
          <a:p>
            <a:pPr>
              <a:defRPr/>
            </a:pPr>
            <a:r>
              <a:rPr lang="en-US"/>
              <a:t>Click to edit Master title style</a:t>
            </a:r>
            <a:endParaRPr lang="en-CA"/>
          </a:p>
        </p:txBody>
      </p:sp>
      <p:sp>
        <p:nvSpPr>
          <p:cNvPr id="3" name="Text Placeholder 2"/>
          <p:cNvSpPr>
            <a:spLocks noGrp="1"/>
          </p:cNvSpPr>
          <p:nvPr>
            <p:ph type="body" idx="1"/>
          </p:nvPr>
        </p:nvSpPr>
        <p:spPr bwMode="auto">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defRPr/>
            </a:pPr>
            <a:r>
              <a:rPr lang="en-US"/>
              <a:t>Click to edit Master text styles</a:t>
            </a:r>
            <a:endParaRPr/>
          </a:p>
        </p:txBody>
      </p:sp>
      <p:sp>
        <p:nvSpPr>
          <p:cNvPr id="4" name="Date Placeholder 3"/>
          <p:cNvSpPr>
            <a:spLocks noGrp="1"/>
          </p:cNvSpPr>
          <p:nvPr>
            <p:ph type="dt" sz="half" idx="10"/>
          </p:nvPr>
        </p:nvSpPr>
        <p:spPr bwMode="auto"/>
        <p:txBody>
          <a:bodyPr/>
          <a:lstStyle/>
          <a:p>
            <a:pPr>
              <a:defRPr/>
            </a:pPr>
            <a:fld id="{73C4745C-428B-4B0B-8F6A-602D577E8B0B}" type="datetimeFigureOut">
              <a:rPr lang="en-CA"/>
              <a:t>2025-02-04</a:t>
            </a:fld>
            <a:endParaRPr lang="en-CA"/>
          </a:p>
        </p:txBody>
      </p:sp>
      <p:sp>
        <p:nvSpPr>
          <p:cNvPr id="5" name="Footer Placeholder 4"/>
          <p:cNvSpPr>
            <a:spLocks noGrp="1"/>
          </p:cNvSpPr>
          <p:nvPr>
            <p:ph type="ftr" sz="quarter" idx="11"/>
          </p:nvPr>
        </p:nvSpPr>
        <p:spPr bwMode="auto"/>
        <p:txBody>
          <a:bodyPr/>
          <a:lstStyle/>
          <a:p>
            <a:pPr>
              <a:defRPr/>
            </a:pPr>
            <a:endParaRPr lang="en-CA"/>
          </a:p>
        </p:txBody>
      </p:sp>
      <p:sp>
        <p:nvSpPr>
          <p:cNvPr id="6" name="Slide Number Placeholder 5"/>
          <p:cNvSpPr>
            <a:spLocks noGrp="1"/>
          </p:cNvSpPr>
          <p:nvPr>
            <p:ph type="sldNum" sz="quarter" idx="12"/>
          </p:nvPr>
        </p:nvSpPr>
        <p:spPr bwMode="auto"/>
        <p:txBody>
          <a:bodyPr/>
          <a:lstStyle/>
          <a:p>
            <a:pPr>
              <a:defRPr/>
            </a:pPr>
            <a:fld id="{559AB439-DE0E-4579-95AC-E350C482DFC4}" type="slidenum">
              <a:rPr lang="en-CA"/>
              <a:t>‹#›</a:t>
            </a:fld>
            <a:endParaRPr lang="en-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type="twoObj" userDrawn="1">
  <p:cSld name="Two Content">
    <p:spTree>
      <p:nvGrpSpPr>
        <p:cNvPr id="1" name=""/>
        <p:cNvGrpSpPr/>
        <p:nvPr/>
      </p:nvGrpSpPr>
      <p:grpSpPr bwMode="auto">
        <a:xfrm>
          <a:off x="0" y="0"/>
          <a:ext cx="0" cy="0"/>
          <a:chOff x="0" y="0"/>
          <a:chExt cx="0" cy="0"/>
        </a:xfrm>
      </p:grpSpPr>
      <p:sp>
        <p:nvSpPr>
          <p:cNvPr id="2" name="Title 1"/>
          <p:cNvSpPr>
            <a:spLocks noGrp="1"/>
          </p:cNvSpPr>
          <p:nvPr>
            <p:ph type="title" hasCustomPrompt="1"/>
          </p:nvPr>
        </p:nvSpPr>
        <p:spPr bwMode="auto"/>
        <p:txBody>
          <a:bodyPr/>
          <a:lstStyle>
            <a:lvl1pPr>
              <a:defRPr>
                <a:solidFill>
                  <a:srgbClr val="A21D22"/>
                </a:solidFill>
                <a:latin typeface="+mn-lt"/>
              </a:defRPr>
            </a:lvl1pPr>
          </a:lstStyle>
          <a:p>
            <a:pPr>
              <a:defRPr/>
            </a:pPr>
            <a:r>
              <a:rPr lang="en-US"/>
              <a:t>Click to Edit Master Title Style</a:t>
            </a:r>
            <a:endParaRPr lang="en-CA"/>
          </a:p>
        </p:txBody>
      </p:sp>
      <p:sp>
        <p:nvSpPr>
          <p:cNvPr id="3" name="Content Placeholder 2"/>
          <p:cNvSpPr>
            <a:spLocks noGrp="1"/>
          </p:cNvSpPr>
          <p:nvPr>
            <p:ph sz="half" idx="1"/>
          </p:nvPr>
        </p:nvSpPr>
        <p:spPr bwMode="auto">
          <a:xfrm>
            <a:off x="838200" y="1825625"/>
            <a:ext cx="5181600" cy="4351338"/>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Content Placeholder 3"/>
          <p:cNvSpPr>
            <a:spLocks noGrp="1"/>
          </p:cNvSpPr>
          <p:nvPr>
            <p:ph sz="half" idx="2"/>
          </p:nvPr>
        </p:nvSpPr>
        <p:spPr bwMode="auto">
          <a:xfrm>
            <a:off x="6172200" y="1825625"/>
            <a:ext cx="5181600" cy="4351338"/>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5" name="Date Placeholder 4"/>
          <p:cNvSpPr>
            <a:spLocks noGrp="1"/>
          </p:cNvSpPr>
          <p:nvPr>
            <p:ph type="dt" sz="half" idx="10"/>
          </p:nvPr>
        </p:nvSpPr>
        <p:spPr bwMode="auto"/>
        <p:txBody>
          <a:bodyPr/>
          <a:lstStyle/>
          <a:p>
            <a:pPr>
              <a:defRPr/>
            </a:pPr>
            <a:fld id="{73C4745C-428B-4B0B-8F6A-602D577E8B0B}" type="datetimeFigureOut">
              <a:rPr lang="en-CA"/>
              <a:t>2025-02-04</a:t>
            </a:fld>
            <a:endParaRPr lang="en-CA"/>
          </a:p>
        </p:txBody>
      </p:sp>
      <p:sp>
        <p:nvSpPr>
          <p:cNvPr id="6" name="Footer Placeholder 5"/>
          <p:cNvSpPr>
            <a:spLocks noGrp="1"/>
          </p:cNvSpPr>
          <p:nvPr>
            <p:ph type="ftr" sz="quarter" idx="11"/>
          </p:nvPr>
        </p:nvSpPr>
        <p:spPr bwMode="auto"/>
        <p:txBody>
          <a:bodyPr/>
          <a:lstStyle/>
          <a:p>
            <a:pPr>
              <a:defRPr/>
            </a:pPr>
            <a:endParaRPr lang="en-CA"/>
          </a:p>
        </p:txBody>
      </p:sp>
      <p:sp>
        <p:nvSpPr>
          <p:cNvPr id="7" name="Slide Number Placeholder 6"/>
          <p:cNvSpPr>
            <a:spLocks noGrp="1"/>
          </p:cNvSpPr>
          <p:nvPr>
            <p:ph type="sldNum" sz="quarter" idx="12"/>
          </p:nvPr>
        </p:nvSpPr>
        <p:spPr bwMode="auto"/>
        <p:txBody>
          <a:bodyPr/>
          <a:lstStyle/>
          <a:p>
            <a:pPr>
              <a:defRPr/>
            </a:pPr>
            <a:fld id="{559AB439-DE0E-4579-95AC-E350C482DFC4}" type="slidenum">
              <a:rPr lang="en-CA"/>
              <a:t>‹#›</a:t>
            </a:fld>
            <a:endParaRPr lang="en-CA"/>
          </a:p>
        </p:txBody>
      </p:sp>
      <p:pic>
        <p:nvPicPr>
          <p:cNvPr id="9" name="Picture 8"/>
          <p:cNvPicPr>
            <a:picLocks noChangeAspect="1"/>
          </p:cNvPicPr>
          <p:nvPr/>
        </p:nvPicPr>
        <p:blipFill>
          <a:blip r:embed="rId2"/>
          <a:stretch/>
        </p:blipFill>
        <p:spPr bwMode="auto">
          <a:xfrm rot="10800000">
            <a:off x="1" y="6581556"/>
            <a:ext cx="12192000" cy="345368"/>
          </a:xfrm>
          <a:prstGeom prst="rect">
            <a:avLst/>
          </a:prstGeom>
        </p:spPr>
      </p:pic>
      <p:sp>
        <p:nvSpPr>
          <p:cNvPr id="10" name="TextBox 9"/>
          <p:cNvSpPr txBox="1"/>
          <p:nvPr/>
        </p:nvSpPr>
        <p:spPr bwMode="auto">
          <a:xfrm>
            <a:off x="8251863" y="6550362"/>
            <a:ext cx="2335896" cy="646331"/>
          </a:xfrm>
          <a:prstGeom prst="rect">
            <a:avLst/>
          </a:prstGeom>
          <a:noFill/>
        </p:spPr>
        <p:txBody>
          <a:bodyPr wrap="none" rtlCol="0">
            <a:spAutoFit/>
          </a:bodyPr>
          <a:lstStyle/>
          <a:p>
            <a:pPr>
              <a:defRPr/>
            </a:pPr>
            <a:r>
              <a:rPr lang="en-US" sz="1400" b="1"/>
              <a:t>© MRT Program,  College</a:t>
            </a:r>
            <a:r>
              <a:rPr lang="en-US" sz="1800" b="1"/>
              <a:t>​</a:t>
            </a:r>
            <a:endParaRPr/>
          </a:p>
          <a:p>
            <a:pPr>
              <a:defRPr/>
            </a:pP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twoTxTwoObj" userDrawn="1">
  <p:cSld name="Comparis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8" y="365125"/>
            <a:ext cx="10515600" cy="1325563"/>
          </a:xfrm>
        </p:spPr>
        <p:txBody>
          <a:bodyPr/>
          <a:lstStyle/>
          <a:p>
            <a:pPr>
              <a:defRPr/>
            </a:pPr>
            <a:r>
              <a:rPr lang="en-US"/>
              <a:t>Click to edit Master title style</a:t>
            </a:r>
            <a:endParaRPr lang="en-CA"/>
          </a:p>
        </p:txBody>
      </p:sp>
      <p:sp>
        <p:nvSpPr>
          <p:cNvPr id="3" name="Text Placeholder 2"/>
          <p:cNvSpPr>
            <a:spLocks noGrp="1"/>
          </p:cNvSpPr>
          <p:nvPr>
            <p:ph type="body" idx="1"/>
          </p:nvPr>
        </p:nvSpPr>
        <p:spPr bwMode="auto">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n-US"/>
              <a:t>Click to edit Master text styles</a:t>
            </a:r>
            <a:endParaRPr/>
          </a:p>
        </p:txBody>
      </p:sp>
      <p:sp>
        <p:nvSpPr>
          <p:cNvPr id="4" name="Content Placeholder 3"/>
          <p:cNvSpPr>
            <a:spLocks noGrp="1"/>
          </p:cNvSpPr>
          <p:nvPr>
            <p:ph sz="half" idx="2"/>
          </p:nvPr>
        </p:nvSpPr>
        <p:spPr bwMode="auto">
          <a:xfrm>
            <a:off x="839788" y="2505074"/>
            <a:ext cx="5157787" cy="3684588"/>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5" name="Text Placeholder 4"/>
          <p:cNvSpPr>
            <a:spLocks noGrp="1"/>
          </p:cNvSpPr>
          <p:nvPr>
            <p:ph type="body" sz="quarter" idx="3"/>
          </p:nvPr>
        </p:nvSpPr>
        <p:spPr bwMode="auto">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n-US"/>
              <a:t>Click to edit Master text styles</a:t>
            </a:r>
            <a:endParaRPr/>
          </a:p>
        </p:txBody>
      </p:sp>
      <p:sp>
        <p:nvSpPr>
          <p:cNvPr id="6" name="Content Placeholder 5"/>
          <p:cNvSpPr>
            <a:spLocks noGrp="1"/>
          </p:cNvSpPr>
          <p:nvPr>
            <p:ph sz="quarter" idx="4"/>
          </p:nvPr>
        </p:nvSpPr>
        <p:spPr bwMode="auto">
          <a:xfrm>
            <a:off x="6172200" y="2505074"/>
            <a:ext cx="5183188" cy="3684588"/>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7" name="Date Placeholder 6"/>
          <p:cNvSpPr>
            <a:spLocks noGrp="1"/>
          </p:cNvSpPr>
          <p:nvPr>
            <p:ph type="dt" sz="half" idx="10"/>
          </p:nvPr>
        </p:nvSpPr>
        <p:spPr bwMode="auto"/>
        <p:txBody>
          <a:bodyPr/>
          <a:lstStyle/>
          <a:p>
            <a:pPr>
              <a:defRPr/>
            </a:pPr>
            <a:fld id="{73C4745C-428B-4B0B-8F6A-602D577E8B0B}" type="datetimeFigureOut">
              <a:rPr lang="en-CA"/>
              <a:t>2025-02-04</a:t>
            </a:fld>
            <a:endParaRPr lang="en-CA"/>
          </a:p>
        </p:txBody>
      </p:sp>
      <p:sp>
        <p:nvSpPr>
          <p:cNvPr id="8" name="Footer Placeholder 7"/>
          <p:cNvSpPr>
            <a:spLocks noGrp="1"/>
          </p:cNvSpPr>
          <p:nvPr>
            <p:ph type="ftr" sz="quarter" idx="11"/>
          </p:nvPr>
        </p:nvSpPr>
        <p:spPr bwMode="auto"/>
        <p:txBody>
          <a:bodyPr/>
          <a:lstStyle/>
          <a:p>
            <a:pPr>
              <a:defRPr/>
            </a:pPr>
            <a:endParaRPr lang="en-CA"/>
          </a:p>
        </p:txBody>
      </p:sp>
      <p:sp>
        <p:nvSpPr>
          <p:cNvPr id="9" name="Slide Number Placeholder 8"/>
          <p:cNvSpPr>
            <a:spLocks noGrp="1"/>
          </p:cNvSpPr>
          <p:nvPr>
            <p:ph type="sldNum" sz="quarter" idx="12"/>
          </p:nvPr>
        </p:nvSpPr>
        <p:spPr bwMode="auto"/>
        <p:txBody>
          <a:bodyPr/>
          <a:lstStyle/>
          <a:p>
            <a:pPr>
              <a:defRPr/>
            </a:pPr>
            <a:fld id="{559AB439-DE0E-4579-95AC-E350C482DFC4}" type="slidenum">
              <a:rPr lang="en-CA"/>
              <a:t>‹#›</a:t>
            </a:fld>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titleOnly" userDrawn="1">
  <p:cSld name="Title Only">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endParaRPr lang="en-CA"/>
          </a:p>
        </p:txBody>
      </p:sp>
      <p:sp>
        <p:nvSpPr>
          <p:cNvPr id="3" name="Date Placeholder 2"/>
          <p:cNvSpPr>
            <a:spLocks noGrp="1"/>
          </p:cNvSpPr>
          <p:nvPr>
            <p:ph type="dt" sz="half" idx="10"/>
          </p:nvPr>
        </p:nvSpPr>
        <p:spPr bwMode="auto"/>
        <p:txBody>
          <a:bodyPr/>
          <a:lstStyle/>
          <a:p>
            <a:pPr>
              <a:defRPr/>
            </a:pPr>
            <a:fld id="{73C4745C-428B-4B0B-8F6A-602D577E8B0B}" type="datetimeFigureOut">
              <a:rPr lang="en-CA"/>
              <a:t>2025-02-04</a:t>
            </a:fld>
            <a:endParaRPr lang="en-CA"/>
          </a:p>
        </p:txBody>
      </p:sp>
      <p:sp>
        <p:nvSpPr>
          <p:cNvPr id="4" name="Footer Placeholder 3"/>
          <p:cNvSpPr>
            <a:spLocks noGrp="1"/>
          </p:cNvSpPr>
          <p:nvPr>
            <p:ph type="ftr" sz="quarter" idx="11"/>
          </p:nvPr>
        </p:nvSpPr>
        <p:spPr bwMode="auto"/>
        <p:txBody>
          <a:bodyPr/>
          <a:lstStyle/>
          <a:p>
            <a:pPr>
              <a:defRPr/>
            </a:pPr>
            <a:endParaRPr lang="en-CA"/>
          </a:p>
        </p:txBody>
      </p:sp>
      <p:sp>
        <p:nvSpPr>
          <p:cNvPr id="5" name="Slide Number Placeholder 4"/>
          <p:cNvSpPr>
            <a:spLocks noGrp="1"/>
          </p:cNvSpPr>
          <p:nvPr>
            <p:ph type="sldNum" sz="quarter" idx="12"/>
          </p:nvPr>
        </p:nvSpPr>
        <p:spPr bwMode="auto"/>
        <p:txBody>
          <a:bodyPr/>
          <a:lstStyle/>
          <a:p>
            <a:pPr>
              <a:defRPr/>
            </a:pPr>
            <a:fld id="{559AB439-DE0E-4579-95AC-E350C482DFC4}" type="slidenum">
              <a:rPr lang="en-CA"/>
              <a:t>‹#›</a:t>
            </a:fld>
            <a:endParaRPr lang="en-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blank" userDrawn="1">
  <p:cSld name="Blank">
    <p:spTree>
      <p:nvGrpSpPr>
        <p:cNvPr id="1" name=""/>
        <p:cNvGrpSpPr/>
        <p:nvPr/>
      </p:nvGrpSpPr>
      <p:grpSpPr bwMode="auto">
        <a:xfrm>
          <a:off x="0" y="0"/>
          <a:ext cx="0" cy="0"/>
          <a:chOff x="0" y="0"/>
          <a:chExt cx="0" cy="0"/>
        </a:xfrm>
      </p:grpSpPr>
      <p:sp>
        <p:nvSpPr>
          <p:cNvPr id="2" name="Date Placeholder 1"/>
          <p:cNvSpPr>
            <a:spLocks noGrp="1"/>
          </p:cNvSpPr>
          <p:nvPr>
            <p:ph type="dt" sz="half" idx="10"/>
          </p:nvPr>
        </p:nvSpPr>
        <p:spPr bwMode="auto"/>
        <p:txBody>
          <a:bodyPr/>
          <a:lstStyle/>
          <a:p>
            <a:pPr>
              <a:defRPr/>
            </a:pPr>
            <a:fld id="{73C4745C-428B-4B0B-8F6A-602D577E8B0B}" type="datetimeFigureOut">
              <a:rPr lang="en-CA"/>
              <a:t>2025-02-04</a:t>
            </a:fld>
            <a:endParaRPr lang="en-CA"/>
          </a:p>
        </p:txBody>
      </p:sp>
      <p:sp>
        <p:nvSpPr>
          <p:cNvPr id="3" name="Footer Placeholder 2"/>
          <p:cNvSpPr>
            <a:spLocks noGrp="1"/>
          </p:cNvSpPr>
          <p:nvPr>
            <p:ph type="ftr" sz="quarter" idx="11"/>
          </p:nvPr>
        </p:nvSpPr>
        <p:spPr bwMode="auto"/>
        <p:txBody>
          <a:bodyPr/>
          <a:lstStyle/>
          <a:p>
            <a:pPr>
              <a:defRPr/>
            </a:pPr>
            <a:endParaRPr lang="en-CA"/>
          </a:p>
        </p:txBody>
      </p:sp>
      <p:sp>
        <p:nvSpPr>
          <p:cNvPr id="4" name="Slide Number Placeholder 3"/>
          <p:cNvSpPr>
            <a:spLocks noGrp="1"/>
          </p:cNvSpPr>
          <p:nvPr>
            <p:ph type="sldNum" sz="quarter" idx="12"/>
          </p:nvPr>
        </p:nvSpPr>
        <p:spPr bwMode="auto"/>
        <p:txBody>
          <a:bodyPr/>
          <a:lstStyle/>
          <a:p>
            <a:pPr>
              <a:defRPr/>
            </a:pPr>
            <a:fld id="{559AB439-DE0E-4579-95AC-E350C482DFC4}" type="slidenum">
              <a:rPr lang="en-CA"/>
              <a:t>‹#›</a:t>
            </a:fld>
            <a:endParaRPr lang="en-CA"/>
          </a:p>
        </p:txBody>
      </p:sp>
      <p:pic>
        <p:nvPicPr>
          <p:cNvPr id="5" name="Picture 4"/>
          <p:cNvPicPr>
            <a:picLocks noChangeAspect="1"/>
          </p:cNvPicPr>
          <p:nvPr/>
        </p:nvPicPr>
        <p:blipFill>
          <a:blip r:embed="rId2"/>
          <a:stretch/>
        </p:blipFill>
        <p:spPr bwMode="auto">
          <a:xfrm>
            <a:off x="4253" y="510363"/>
            <a:ext cx="495477" cy="776177"/>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objTx" userDrawn="1">
  <p:cSld name="Content with Capti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8" y="457200"/>
            <a:ext cx="3932237" cy="1600200"/>
          </a:xfrm>
        </p:spPr>
        <p:txBody>
          <a:bodyPr anchor="b"/>
          <a:lstStyle>
            <a:lvl1pPr>
              <a:defRPr sz="3200"/>
            </a:lvl1pPr>
          </a:lstStyle>
          <a:p>
            <a:pPr>
              <a:defRPr/>
            </a:pPr>
            <a:r>
              <a:rPr lang="en-US"/>
              <a:t>Click to edit Master title style</a:t>
            </a:r>
            <a:endParaRPr lang="en-CA"/>
          </a:p>
        </p:txBody>
      </p:sp>
      <p:sp>
        <p:nvSpPr>
          <p:cNvPr id="3" name="Content Placeholder 2"/>
          <p:cNvSpPr>
            <a:spLocks noGrp="1"/>
          </p:cNvSpPr>
          <p:nvPr>
            <p:ph idx="1"/>
          </p:nvPr>
        </p:nvSpPr>
        <p:spPr bwMode="auto">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Text Placeholder 3"/>
          <p:cNvSpPr>
            <a:spLocks noGrp="1"/>
          </p:cNvSpPr>
          <p:nvPr>
            <p:ph type="body" sz="half" idx="2"/>
          </p:nvPr>
        </p:nvSpPr>
        <p:spPr bwMode="auto">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en-US"/>
              <a:t>Click to edit Master text styles</a:t>
            </a:r>
            <a:endParaRPr/>
          </a:p>
        </p:txBody>
      </p:sp>
      <p:sp>
        <p:nvSpPr>
          <p:cNvPr id="5" name="Date Placeholder 4"/>
          <p:cNvSpPr>
            <a:spLocks noGrp="1"/>
          </p:cNvSpPr>
          <p:nvPr>
            <p:ph type="dt" sz="half" idx="10"/>
          </p:nvPr>
        </p:nvSpPr>
        <p:spPr bwMode="auto"/>
        <p:txBody>
          <a:bodyPr/>
          <a:lstStyle/>
          <a:p>
            <a:pPr>
              <a:defRPr/>
            </a:pPr>
            <a:fld id="{73C4745C-428B-4B0B-8F6A-602D577E8B0B}" type="datetimeFigureOut">
              <a:rPr lang="en-CA"/>
              <a:t>2025-02-04</a:t>
            </a:fld>
            <a:endParaRPr lang="en-CA"/>
          </a:p>
        </p:txBody>
      </p:sp>
      <p:sp>
        <p:nvSpPr>
          <p:cNvPr id="6" name="Footer Placeholder 5"/>
          <p:cNvSpPr>
            <a:spLocks noGrp="1"/>
          </p:cNvSpPr>
          <p:nvPr>
            <p:ph type="ftr" sz="quarter" idx="11"/>
          </p:nvPr>
        </p:nvSpPr>
        <p:spPr bwMode="auto"/>
        <p:txBody>
          <a:bodyPr/>
          <a:lstStyle/>
          <a:p>
            <a:pPr>
              <a:defRPr/>
            </a:pPr>
            <a:endParaRPr lang="en-CA"/>
          </a:p>
        </p:txBody>
      </p:sp>
      <p:sp>
        <p:nvSpPr>
          <p:cNvPr id="7" name="Slide Number Placeholder 6"/>
          <p:cNvSpPr>
            <a:spLocks noGrp="1"/>
          </p:cNvSpPr>
          <p:nvPr>
            <p:ph type="sldNum" sz="quarter" idx="12"/>
          </p:nvPr>
        </p:nvSpPr>
        <p:spPr bwMode="auto"/>
        <p:txBody>
          <a:bodyPr/>
          <a:lstStyle/>
          <a:p>
            <a:pPr>
              <a:defRPr/>
            </a:pPr>
            <a:fld id="{559AB439-DE0E-4579-95AC-E350C482DFC4}" type="slidenum">
              <a:rPr lang="en-CA"/>
              <a:t>‹#›</a:t>
            </a:fld>
            <a:endParaRPr lang="en-C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picTx" userDrawn="1">
  <p:cSld name="Picture with Capti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8" y="457200"/>
            <a:ext cx="3932237" cy="1600200"/>
          </a:xfrm>
        </p:spPr>
        <p:txBody>
          <a:bodyPr anchor="b"/>
          <a:lstStyle>
            <a:lvl1pPr>
              <a:defRPr sz="3200"/>
            </a:lvl1pPr>
          </a:lstStyle>
          <a:p>
            <a:pPr>
              <a:defRPr/>
            </a:pPr>
            <a:r>
              <a:rPr lang="en-US"/>
              <a:t>Click to edit Master title style</a:t>
            </a:r>
            <a:endParaRPr lang="en-CA"/>
          </a:p>
        </p:txBody>
      </p:sp>
      <p:sp>
        <p:nvSpPr>
          <p:cNvPr id="3" name="Picture Placeholder 2"/>
          <p:cNvSpPr>
            <a:spLocks noGrp="1"/>
          </p:cNvSpPr>
          <p:nvPr>
            <p:ph type="pic" idx="1"/>
          </p:nvPr>
        </p:nvSpPr>
        <p:spPr bwMode="auto">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a:defRPr/>
            </a:pPr>
            <a:r>
              <a:rPr lang="en-US"/>
              <a:t>Click icon to add picture</a:t>
            </a:r>
            <a:endParaRPr lang="en-CA"/>
          </a:p>
        </p:txBody>
      </p:sp>
      <p:sp>
        <p:nvSpPr>
          <p:cNvPr id="4" name="Text Placeholder 3"/>
          <p:cNvSpPr>
            <a:spLocks noGrp="1"/>
          </p:cNvSpPr>
          <p:nvPr>
            <p:ph type="body" sz="half" idx="2"/>
          </p:nvPr>
        </p:nvSpPr>
        <p:spPr bwMode="auto">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en-US"/>
              <a:t>Click to edit Master text styles</a:t>
            </a:r>
            <a:endParaRPr/>
          </a:p>
        </p:txBody>
      </p:sp>
      <p:sp>
        <p:nvSpPr>
          <p:cNvPr id="5" name="Date Placeholder 4"/>
          <p:cNvSpPr>
            <a:spLocks noGrp="1"/>
          </p:cNvSpPr>
          <p:nvPr>
            <p:ph type="dt" sz="half" idx="10"/>
          </p:nvPr>
        </p:nvSpPr>
        <p:spPr bwMode="auto"/>
        <p:txBody>
          <a:bodyPr/>
          <a:lstStyle/>
          <a:p>
            <a:pPr>
              <a:defRPr/>
            </a:pPr>
            <a:fld id="{73C4745C-428B-4B0B-8F6A-602D577E8B0B}" type="datetimeFigureOut">
              <a:rPr lang="en-CA"/>
              <a:t>2025-02-04</a:t>
            </a:fld>
            <a:endParaRPr lang="en-CA"/>
          </a:p>
        </p:txBody>
      </p:sp>
      <p:sp>
        <p:nvSpPr>
          <p:cNvPr id="6" name="Footer Placeholder 5"/>
          <p:cNvSpPr>
            <a:spLocks noGrp="1"/>
          </p:cNvSpPr>
          <p:nvPr>
            <p:ph type="ftr" sz="quarter" idx="11"/>
          </p:nvPr>
        </p:nvSpPr>
        <p:spPr bwMode="auto"/>
        <p:txBody>
          <a:bodyPr/>
          <a:lstStyle/>
          <a:p>
            <a:pPr>
              <a:defRPr/>
            </a:pPr>
            <a:endParaRPr lang="en-CA"/>
          </a:p>
        </p:txBody>
      </p:sp>
      <p:sp>
        <p:nvSpPr>
          <p:cNvPr id="7" name="Slide Number Placeholder 6"/>
          <p:cNvSpPr>
            <a:spLocks noGrp="1"/>
          </p:cNvSpPr>
          <p:nvPr>
            <p:ph type="sldNum" sz="quarter" idx="12"/>
          </p:nvPr>
        </p:nvSpPr>
        <p:spPr bwMode="auto"/>
        <p:txBody>
          <a:bodyPr/>
          <a:lstStyle/>
          <a:p>
            <a:pPr>
              <a:defRPr/>
            </a:pPr>
            <a:fld id="{559AB439-DE0E-4579-95AC-E350C482DFC4}" type="slidenum">
              <a:rPr lang="en-CA"/>
              <a:t>‹#›</a:t>
            </a:fld>
            <a:endParaRPr lang="en-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vertTx" userDrawn="1">
  <p:cSld name="Title and Vertical Text">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endParaRPr lang="en-CA"/>
          </a:p>
        </p:txBody>
      </p:sp>
      <p:sp>
        <p:nvSpPr>
          <p:cNvPr id="3" name="Vertical Text Placeholder 2"/>
          <p:cNvSpPr>
            <a:spLocks noGrp="1"/>
          </p:cNvSpPr>
          <p:nvPr>
            <p:ph type="body" orient="vert" idx="1"/>
          </p:nvPr>
        </p:nvSpPr>
        <p:spPr bwMode="auto"/>
        <p:txBody>
          <a:bodyPr vert="eaVert"/>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Date Placeholder 3"/>
          <p:cNvSpPr>
            <a:spLocks noGrp="1"/>
          </p:cNvSpPr>
          <p:nvPr>
            <p:ph type="dt" sz="half" idx="10"/>
          </p:nvPr>
        </p:nvSpPr>
        <p:spPr bwMode="auto"/>
        <p:txBody>
          <a:bodyPr/>
          <a:lstStyle/>
          <a:p>
            <a:pPr>
              <a:defRPr/>
            </a:pPr>
            <a:fld id="{73C4745C-428B-4B0B-8F6A-602D577E8B0B}" type="datetimeFigureOut">
              <a:rPr lang="en-CA"/>
              <a:t>2025-02-04</a:t>
            </a:fld>
            <a:endParaRPr lang="en-CA"/>
          </a:p>
        </p:txBody>
      </p:sp>
      <p:sp>
        <p:nvSpPr>
          <p:cNvPr id="5" name="Footer Placeholder 4"/>
          <p:cNvSpPr>
            <a:spLocks noGrp="1"/>
          </p:cNvSpPr>
          <p:nvPr>
            <p:ph type="ftr" sz="quarter" idx="11"/>
          </p:nvPr>
        </p:nvSpPr>
        <p:spPr bwMode="auto"/>
        <p:txBody>
          <a:bodyPr/>
          <a:lstStyle/>
          <a:p>
            <a:pPr>
              <a:defRPr/>
            </a:pPr>
            <a:endParaRPr lang="en-CA"/>
          </a:p>
        </p:txBody>
      </p:sp>
      <p:sp>
        <p:nvSpPr>
          <p:cNvPr id="6" name="Slide Number Placeholder 5"/>
          <p:cNvSpPr>
            <a:spLocks noGrp="1"/>
          </p:cNvSpPr>
          <p:nvPr>
            <p:ph type="sldNum" sz="quarter" idx="12"/>
          </p:nvPr>
        </p:nvSpPr>
        <p:spPr bwMode="auto"/>
        <p:txBody>
          <a:bodyPr/>
          <a:lstStyle/>
          <a:p>
            <a:pPr>
              <a:defRPr/>
            </a:pPr>
            <a:fld id="{559AB439-DE0E-4579-95AC-E350C482DFC4}" type="slidenum">
              <a:rPr lang="en-CA"/>
              <a:t>‹#›</a:t>
            </a:fld>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vertTitleAndTx" userDrawn="1">
  <p:cSld name="Vertical Title and Text">
    <p:spTree>
      <p:nvGrpSpPr>
        <p:cNvPr id="1" name=""/>
        <p:cNvGrpSpPr/>
        <p:nvPr/>
      </p:nvGrpSpPr>
      <p:grpSpPr bwMode="auto">
        <a:xfrm>
          <a:off x="0" y="0"/>
          <a:ext cx="0" cy="0"/>
          <a:chOff x="0" y="0"/>
          <a:chExt cx="0" cy="0"/>
        </a:xfrm>
      </p:grpSpPr>
      <p:sp>
        <p:nvSpPr>
          <p:cNvPr id="2" name="Vertical Title 1"/>
          <p:cNvSpPr>
            <a:spLocks noGrp="1"/>
          </p:cNvSpPr>
          <p:nvPr>
            <p:ph type="title" orient="vert"/>
          </p:nvPr>
        </p:nvSpPr>
        <p:spPr bwMode="auto">
          <a:xfrm>
            <a:off x="8724900" y="365125"/>
            <a:ext cx="2628900" cy="5811838"/>
          </a:xfrm>
        </p:spPr>
        <p:txBody>
          <a:bodyPr vert="eaVert"/>
          <a:lstStyle/>
          <a:p>
            <a:pPr>
              <a:defRPr/>
            </a:pPr>
            <a:r>
              <a:rPr lang="en-US"/>
              <a:t>Click to edit Master title style</a:t>
            </a:r>
            <a:endParaRPr lang="en-CA"/>
          </a:p>
        </p:txBody>
      </p:sp>
      <p:sp>
        <p:nvSpPr>
          <p:cNvPr id="3" name="Vertical Text Placeholder 2"/>
          <p:cNvSpPr>
            <a:spLocks noGrp="1"/>
          </p:cNvSpPr>
          <p:nvPr>
            <p:ph type="body" orient="vert" idx="1"/>
          </p:nvPr>
        </p:nvSpPr>
        <p:spPr bwMode="auto">
          <a:xfrm>
            <a:off x="838200" y="365125"/>
            <a:ext cx="7734300" cy="5811838"/>
          </a:xfrm>
        </p:spPr>
        <p:txBody>
          <a:bodyPr vert="eaVert"/>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Date Placeholder 3"/>
          <p:cNvSpPr>
            <a:spLocks noGrp="1"/>
          </p:cNvSpPr>
          <p:nvPr>
            <p:ph type="dt" sz="half" idx="10"/>
          </p:nvPr>
        </p:nvSpPr>
        <p:spPr bwMode="auto"/>
        <p:txBody>
          <a:bodyPr/>
          <a:lstStyle/>
          <a:p>
            <a:pPr>
              <a:defRPr/>
            </a:pPr>
            <a:fld id="{73C4745C-428B-4B0B-8F6A-602D577E8B0B}" type="datetimeFigureOut">
              <a:rPr lang="en-CA"/>
              <a:t>2025-02-04</a:t>
            </a:fld>
            <a:endParaRPr lang="en-CA"/>
          </a:p>
        </p:txBody>
      </p:sp>
      <p:sp>
        <p:nvSpPr>
          <p:cNvPr id="5" name="Footer Placeholder 4"/>
          <p:cNvSpPr>
            <a:spLocks noGrp="1"/>
          </p:cNvSpPr>
          <p:nvPr>
            <p:ph type="ftr" sz="quarter" idx="11"/>
          </p:nvPr>
        </p:nvSpPr>
        <p:spPr bwMode="auto"/>
        <p:txBody>
          <a:bodyPr/>
          <a:lstStyle/>
          <a:p>
            <a:pPr>
              <a:defRPr/>
            </a:pPr>
            <a:endParaRPr lang="en-CA"/>
          </a:p>
        </p:txBody>
      </p:sp>
      <p:sp>
        <p:nvSpPr>
          <p:cNvPr id="6" name="Slide Number Placeholder 5"/>
          <p:cNvSpPr>
            <a:spLocks noGrp="1"/>
          </p:cNvSpPr>
          <p:nvPr>
            <p:ph type="sldNum" sz="quarter" idx="12"/>
          </p:nvPr>
        </p:nvSpPr>
        <p:spPr bwMode="auto"/>
        <p:txBody>
          <a:bodyPr/>
          <a:lstStyle/>
          <a:p>
            <a:pPr>
              <a:defRPr/>
            </a:pPr>
            <a:fld id="{559AB439-DE0E-4579-95AC-E350C482DFC4}" type="slidenum">
              <a:rPr lang="en-CA"/>
              <a:t>‹#›</a:t>
            </a:fld>
            <a:endParaRPr lang="en-CA"/>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0" showMasterPhAnim="0" showMasterSp="0" userDrawn="1">
  <p:cSld name="1_Title Slide">
    <p:spTree>
      <p:nvGrpSpPr>
        <p:cNvPr id="1" name=""/>
        <p:cNvGrpSpPr/>
        <p:nvPr/>
      </p:nvGrpSpPr>
      <p:grpSpPr bwMode="auto">
        <a:xfrm>
          <a:off x="0" y="0"/>
          <a:ext cx="0" cy="0"/>
          <a:chOff x="0" y="0"/>
          <a:chExt cx="0" cy="0"/>
        </a:xfrm>
      </p:grpSpPr>
      <p:sp>
        <p:nvSpPr>
          <p:cNvPr id="2" name="Title 1"/>
          <p:cNvSpPr>
            <a:spLocks noGrp="1"/>
          </p:cNvSpPr>
          <p:nvPr>
            <p:ph type="ctrTitle"/>
          </p:nvPr>
        </p:nvSpPr>
        <p:spPr bwMode="auto">
          <a:xfrm>
            <a:off x="5939693" y="1320800"/>
            <a:ext cx="5804225" cy="2980352"/>
          </a:xfrm>
          <a:prstGeom prst="rect">
            <a:avLst/>
          </a:prstGeom>
        </p:spPr>
        <p:txBody>
          <a:bodyPr/>
          <a:lstStyle>
            <a:lvl1pPr algn="l">
              <a:defRPr sz="6000">
                <a:solidFill>
                  <a:schemeClr val="tx1"/>
                </a:solidFill>
                <a:latin typeface="Impact"/>
              </a:defRPr>
            </a:lvl1pPr>
          </a:lstStyle>
          <a:p>
            <a:pPr>
              <a:defRPr/>
            </a:pPr>
            <a:r>
              <a:rPr lang="en-US"/>
              <a:t>Click to edit Master title style</a:t>
            </a:r>
            <a:endParaRPr lang="en-CA"/>
          </a:p>
        </p:txBody>
      </p:sp>
      <p:sp>
        <p:nvSpPr>
          <p:cNvPr id="11" name="Text Placeholder 10"/>
          <p:cNvSpPr>
            <a:spLocks noGrp="1"/>
          </p:cNvSpPr>
          <p:nvPr>
            <p:ph type="body" sz="quarter" idx="10" hasCustomPrompt="1"/>
          </p:nvPr>
        </p:nvSpPr>
        <p:spPr bwMode="auto">
          <a:xfrm>
            <a:off x="5939693" y="4401024"/>
            <a:ext cx="5804225" cy="675789"/>
          </a:xfrm>
          <a:prstGeom prst="rect">
            <a:avLst/>
          </a:prstGeom>
        </p:spPr>
        <p:txBody>
          <a:bodyPr vert="horz"/>
          <a:lstStyle>
            <a:lvl1pPr marL="0" algn="l" defTabSz="914400">
              <a:spcBef>
                <a:spcPts val="0"/>
              </a:spcBef>
              <a:defRPr lang="en-US" sz="1400" b="1">
                <a:solidFill>
                  <a:srgbClr val="005EB8"/>
                </a:solidFill>
                <a:latin typeface="Arial"/>
                <a:ea typeface="+mn-ea"/>
                <a:cs typeface="Arial"/>
              </a:defRPr>
            </a:lvl1pPr>
          </a:lstStyle>
          <a:p>
            <a:pPr lvl="0">
              <a:defRPr/>
            </a:pPr>
            <a:r>
              <a:rPr lang="en-US"/>
              <a:t>Presentation Subtitle</a:t>
            </a:r>
            <a:endParaRPr/>
          </a:p>
        </p:txBody>
      </p:sp>
      <p:pic>
        <p:nvPicPr>
          <p:cNvPr id="5" name="Picture 4"/>
          <p:cNvPicPr>
            <a:picLocks noChangeAspect="1"/>
          </p:cNvPicPr>
          <p:nvPr/>
        </p:nvPicPr>
        <p:blipFill>
          <a:blip r:embed="rId2"/>
          <a:stretch/>
        </p:blipFill>
        <p:spPr bwMode="auto">
          <a:xfrm>
            <a:off x="570520" y="1160952"/>
            <a:ext cx="4840281" cy="3749040"/>
          </a:xfrm>
          <a:prstGeom prst="rect">
            <a:avLst/>
          </a:prstGeom>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0" showMasterPhAnim="0" showMasterSp="0" userDrawn="1">
  <p:cSld name="Large text / content">
    <p:spTree>
      <p:nvGrpSpPr>
        <p:cNvPr id="1" name=""/>
        <p:cNvGrpSpPr/>
        <p:nvPr/>
      </p:nvGrpSpPr>
      <p:grpSpPr bwMode="auto">
        <a:xfrm>
          <a:off x="0" y="0"/>
          <a:ext cx="0" cy="0"/>
          <a:chOff x="0" y="0"/>
          <a:chExt cx="0" cy="0"/>
        </a:xfrm>
      </p:grpSpPr>
      <p:sp>
        <p:nvSpPr>
          <p:cNvPr id="3" name="Title 1"/>
          <p:cNvSpPr>
            <a:spLocks noGrp="1"/>
          </p:cNvSpPr>
          <p:nvPr>
            <p:ph type="ctrTitle"/>
          </p:nvPr>
        </p:nvSpPr>
        <p:spPr bwMode="auto">
          <a:xfrm>
            <a:off x="823803" y="154483"/>
            <a:ext cx="8929797" cy="627860"/>
          </a:xfrm>
          <a:prstGeom prst="rect">
            <a:avLst/>
          </a:prstGeom>
        </p:spPr>
        <p:txBody>
          <a:bodyPr/>
          <a:lstStyle>
            <a:lvl1pPr algn="l">
              <a:defRPr sz="3000" b="1" i="0">
                <a:solidFill>
                  <a:schemeClr val="tx2"/>
                </a:solidFill>
                <a:latin typeface="Arial"/>
              </a:defRPr>
            </a:lvl1pPr>
          </a:lstStyle>
          <a:p>
            <a:pPr>
              <a:defRPr/>
            </a:pPr>
            <a:r>
              <a:rPr lang="en-US"/>
              <a:t>Click to edit Master title style</a:t>
            </a:r>
            <a:endParaRPr lang="en-CA"/>
          </a:p>
        </p:txBody>
      </p:sp>
      <p:sp>
        <p:nvSpPr>
          <p:cNvPr id="8" name="Content Placeholder 7"/>
          <p:cNvSpPr>
            <a:spLocks noGrp="1"/>
          </p:cNvSpPr>
          <p:nvPr>
            <p:ph sz="quarter" idx="10"/>
          </p:nvPr>
        </p:nvSpPr>
        <p:spPr bwMode="auto">
          <a:xfrm>
            <a:off x="846668" y="1248508"/>
            <a:ext cx="10454217" cy="4967260"/>
          </a:xfrm>
          <a:prstGeom prst="rect">
            <a:avLst/>
          </a:prstGeom>
        </p:spPr>
        <p:txBody>
          <a:bodyPr vert="horz"/>
          <a:lstStyle>
            <a:lvl1pPr marL="342900" indent="-342900">
              <a:buFont typeface="Arial"/>
              <a:buChar char="•"/>
              <a:defRPr>
                <a:solidFill>
                  <a:schemeClr val="tx2"/>
                </a:solidFill>
              </a:defRPr>
            </a:lvl1pPr>
            <a:lvl2pPr marL="685800" indent="-342900">
              <a:buFont typeface="Arial"/>
              <a:buChar char="◦"/>
              <a:defRPr sz="2400"/>
            </a:lvl2pPr>
            <a:lvl3pPr marL="914400" indent="-228600">
              <a:buFont typeface="Wingdings"/>
              <a:buChar char="§"/>
              <a:defRPr sz="2000"/>
            </a:lvl3pPr>
            <a:lvl4pPr marL="1143000" indent="-228600">
              <a:defRPr sz="1800"/>
            </a:lvl4pPr>
            <a:lvl5pPr marL="1371600" indent="-228600">
              <a:defRPr sz="1600"/>
            </a:lvl5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US"/>
          </a:p>
        </p:txBody>
      </p:sp>
      <p:pic>
        <p:nvPicPr>
          <p:cNvPr id="2" name="Picture 1"/>
          <p:cNvPicPr>
            <a:picLocks noChangeAspect="1"/>
          </p:cNvPicPr>
          <p:nvPr/>
        </p:nvPicPr>
        <p:blipFill>
          <a:blip r:embed="rId2"/>
          <a:stretch/>
        </p:blipFill>
        <p:spPr bwMode="auto">
          <a:xfrm>
            <a:off x="9652000" y="2942"/>
            <a:ext cx="2540000" cy="786765"/>
          </a:xfrm>
          <a:prstGeom prst="rect">
            <a:avLst/>
          </a:prstGeom>
        </p:spPr>
      </p:pic>
      <p:sp>
        <p:nvSpPr>
          <p:cNvPr id="4" name="Rectangle 2"/>
          <p:cNvSpPr>
            <a:spLocks noChangeArrowheads="1"/>
          </p:cNvSpPr>
          <p:nvPr/>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6" name="TextBox 5"/>
          <p:cNvSpPr txBox="1"/>
          <p:nvPr/>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a:t>
            </a:r>
            <a:r>
              <a:rPr lang="en-US" sz="1000">
                <a:solidFill>
                  <a:schemeClr val="accent6">
                    <a:lumMod val="60000"/>
                    <a:lumOff val="40000"/>
                  </a:schemeClr>
                </a:solidFill>
                <a:latin typeface="Arial"/>
                <a:cs typeface="Arial"/>
              </a:rPr>
              <a:t> Alberta Institute of Technology</a:t>
            </a:r>
            <a:endParaRPr lang="en-US" sz="1000">
              <a:solidFill>
                <a:schemeClr val="accent6">
                  <a:lumMod val="60000"/>
                  <a:lumOff val="40000"/>
                </a:schemeClr>
              </a:solidFill>
              <a:latin typeface="Arial"/>
              <a:cs typeface="Arial"/>
            </a:endParaRPr>
          </a:p>
        </p:txBody>
      </p:sp>
      <p:pic>
        <p:nvPicPr>
          <p:cNvPr id="5" name="Picture 4"/>
          <p:cNvPicPr>
            <a:picLocks noChangeAspect="1"/>
          </p:cNvPicPr>
          <p:nvPr userDrawn="1"/>
        </p:nvPicPr>
        <p:blipFill>
          <a:blip r:embed="rId2"/>
          <a:stretch/>
        </p:blipFill>
        <p:spPr bwMode="auto">
          <a:xfrm>
            <a:off x="9652000" y="2946"/>
            <a:ext cx="2540000" cy="786765"/>
          </a:xfrm>
          <a:prstGeom prst="rect">
            <a:avLst/>
          </a:prstGeom>
        </p:spPr>
      </p:pic>
      <p:sp>
        <p:nvSpPr>
          <p:cNvPr id="7" name="Rectangle 2"/>
          <p:cNvSpPr>
            <a:spLocks noChangeArrowheads="1"/>
          </p:cNvSpPr>
          <p:nvPr userDrawn="1"/>
        </p:nvSpPr>
        <p:spPr bwMode="auto">
          <a:xfrm>
            <a:off x="0" y="807887"/>
            <a:ext cx="12192000" cy="32381"/>
          </a:xfrm>
          <a:prstGeom prst="rect">
            <a:avLst/>
          </a:prstGeom>
          <a:solidFill>
            <a:srgbClr val="005EB8"/>
          </a:solidFill>
          <a:ln>
            <a:noFill/>
          </a:ln>
        </p:spPr>
        <p:txBody>
          <a:bodyPr vert="horz" wrap="square" lIns="51435" tIns="25718" rIns="51435" bIns="25718" numCol="1" anchor="t" anchorCtr="0" compatLnSpc="1">
            <a:prstTxWarp prst="textNoShape"/>
          </a:bodyPr>
          <a:lstStyle/>
          <a:p>
            <a:pPr>
              <a:defRPr/>
            </a:pPr>
            <a:endParaRPr lang="en-US" sz="1350">
              <a:solidFill>
                <a:prstClr val="black"/>
              </a:solidFill>
            </a:endParaRPr>
          </a:p>
        </p:txBody>
      </p:sp>
      <p:sp>
        <p:nvSpPr>
          <p:cNvPr id="9" name="TextBox 8"/>
          <p:cNvSpPr txBox="1"/>
          <p:nvPr userDrawn="1"/>
        </p:nvSpPr>
        <p:spPr bwMode="auto">
          <a:xfrm>
            <a:off x="4047069" y="6426203"/>
            <a:ext cx="4097867" cy="178960"/>
          </a:xfrm>
          <a:prstGeom prst="rect">
            <a:avLst/>
          </a:prstGeom>
          <a:noFill/>
        </p:spPr>
        <p:txBody>
          <a:bodyPr wrap="square" rtlCol="0">
            <a:spAutoFit/>
          </a:bodyPr>
          <a:lstStyle/>
          <a:p>
            <a:pPr algn="ctr">
              <a:defRPr/>
            </a:pPr>
            <a:r>
              <a:rPr lang="en-US" sz="550">
                <a:solidFill>
                  <a:srgbClr val="4D4D4D">
                    <a:lumMod val="60000"/>
                    <a:lumOff val="40000"/>
                  </a:srgbClr>
                </a:solidFill>
                <a:cs typeface="Arial"/>
              </a:rPr>
              <a:t>© 2016, Southern Alberta Institute of Technology</a:t>
            </a: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0" showMasterPhAnim="0" showMasterSp="0" userDrawn="1">
  <p:cSld name="Large text / content - numbered">
    <p:spTree>
      <p:nvGrpSpPr>
        <p:cNvPr id="1" name=""/>
        <p:cNvGrpSpPr/>
        <p:nvPr/>
      </p:nvGrpSpPr>
      <p:grpSpPr bwMode="auto">
        <a:xfrm>
          <a:off x="0" y="0"/>
          <a:ext cx="0" cy="0"/>
          <a:chOff x="0" y="0"/>
          <a:chExt cx="0" cy="0"/>
        </a:xfrm>
      </p:grpSpPr>
      <p:sp>
        <p:nvSpPr>
          <p:cNvPr id="8" name="Content Placeholder 7"/>
          <p:cNvSpPr>
            <a:spLocks noGrp="1"/>
          </p:cNvSpPr>
          <p:nvPr>
            <p:ph sz="quarter" idx="10"/>
          </p:nvPr>
        </p:nvSpPr>
        <p:spPr bwMode="auto">
          <a:xfrm>
            <a:off x="846668" y="1248508"/>
            <a:ext cx="10454217" cy="4967260"/>
          </a:xfrm>
          <a:prstGeom prst="rect">
            <a:avLst/>
          </a:prstGeom>
        </p:spPr>
        <p:txBody>
          <a:bodyPr vert="horz"/>
          <a:lstStyle>
            <a:lvl1pPr marL="342900" indent="-342900">
              <a:buFont typeface="+mj-lt"/>
              <a:buAutoNum type="arabicPeriod"/>
              <a:defRPr>
                <a:solidFill>
                  <a:schemeClr val="tx2"/>
                </a:solidFill>
              </a:defRPr>
            </a:lvl1pPr>
            <a:lvl2pPr marL="685800" indent="-342900">
              <a:buFont typeface="+mj-lt"/>
              <a:buAutoNum type="alphaLcParenR"/>
              <a:defRPr sz="2400"/>
            </a:lvl2pPr>
            <a:lvl3pPr marL="914400" indent="-228600">
              <a:buFont typeface="+mj-lt"/>
              <a:buAutoNum type="romanLcPeriod"/>
              <a:defRPr sz="2000"/>
            </a:lvl3pPr>
            <a:lvl4pPr marL="1143000" indent="-228600">
              <a:defRPr sz="1800"/>
            </a:lvl4pPr>
            <a:lvl5pPr marL="1371600" indent="-228600">
              <a:defRPr sz="1600"/>
            </a:lvl5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US"/>
          </a:p>
        </p:txBody>
      </p:sp>
      <p:pic>
        <p:nvPicPr>
          <p:cNvPr id="4" name="Picture 3"/>
          <p:cNvPicPr>
            <a:picLocks noChangeAspect="1"/>
          </p:cNvPicPr>
          <p:nvPr/>
        </p:nvPicPr>
        <p:blipFill>
          <a:blip r:embed="rId2"/>
          <a:stretch/>
        </p:blipFill>
        <p:spPr bwMode="auto">
          <a:xfrm>
            <a:off x="9652000" y="2942"/>
            <a:ext cx="2540000" cy="786765"/>
          </a:xfrm>
          <a:prstGeom prst="rect">
            <a:avLst/>
          </a:prstGeom>
        </p:spPr>
      </p:pic>
      <p:sp>
        <p:nvSpPr>
          <p:cNvPr id="5" name="Rectangle 2"/>
          <p:cNvSpPr>
            <a:spLocks noChangeArrowheads="1"/>
          </p:cNvSpPr>
          <p:nvPr/>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3" name="Title 1"/>
          <p:cNvSpPr>
            <a:spLocks noGrp="1"/>
          </p:cNvSpPr>
          <p:nvPr>
            <p:ph type="ctrTitle"/>
          </p:nvPr>
        </p:nvSpPr>
        <p:spPr bwMode="auto">
          <a:xfrm>
            <a:off x="821128" y="157877"/>
            <a:ext cx="8932472" cy="682387"/>
          </a:xfrm>
          <a:prstGeom prst="rect">
            <a:avLst/>
          </a:prstGeom>
        </p:spPr>
        <p:txBody>
          <a:bodyPr/>
          <a:lstStyle>
            <a:lvl1pPr algn="l">
              <a:defRPr sz="3000" b="1" i="0">
                <a:solidFill>
                  <a:schemeClr val="tx2"/>
                </a:solidFill>
                <a:latin typeface="Arial"/>
              </a:defRPr>
            </a:lvl1pPr>
          </a:lstStyle>
          <a:p>
            <a:pPr>
              <a:defRPr/>
            </a:pPr>
            <a:r>
              <a:rPr lang="en-US"/>
              <a:t>Click to edit Master title style</a:t>
            </a:r>
            <a:endParaRPr lang="en-CA"/>
          </a:p>
        </p:txBody>
      </p:sp>
      <p:sp>
        <p:nvSpPr>
          <p:cNvPr id="6" name="TextBox 5"/>
          <p:cNvSpPr txBox="1"/>
          <p:nvPr/>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a:t>
            </a:r>
            <a:r>
              <a:rPr lang="en-US" sz="1000">
                <a:solidFill>
                  <a:schemeClr val="accent6">
                    <a:lumMod val="60000"/>
                    <a:lumOff val="40000"/>
                  </a:schemeClr>
                </a:solidFill>
                <a:latin typeface="Arial"/>
                <a:cs typeface="Arial"/>
              </a:rPr>
              <a:t> Alberta Institute of Technology</a:t>
            </a:r>
            <a:endParaRPr lang="en-US" sz="1000">
              <a:solidFill>
                <a:schemeClr val="accent6">
                  <a:lumMod val="60000"/>
                  <a:lumOff val="40000"/>
                </a:schemeClr>
              </a:solidFill>
              <a:latin typeface="Arial"/>
              <a:cs typeface="Arial"/>
            </a:endParaRPr>
          </a:p>
        </p:txBody>
      </p:sp>
      <p:pic>
        <p:nvPicPr>
          <p:cNvPr id="2" name="Picture 1"/>
          <p:cNvPicPr>
            <a:picLocks noChangeAspect="1"/>
          </p:cNvPicPr>
          <p:nvPr userDrawn="1"/>
        </p:nvPicPr>
        <p:blipFill>
          <a:blip r:embed="rId2"/>
          <a:stretch/>
        </p:blipFill>
        <p:spPr bwMode="auto">
          <a:xfrm>
            <a:off x="9652000" y="2946"/>
            <a:ext cx="2540000" cy="786765"/>
          </a:xfrm>
          <a:prstGeom prst="rect">
            <a:avLst/>
          </a:prstGeom>
        </p:spPr>
      </p:pic>
      <p:sp>
        <p:nvSpPr>
          <p:cNvPr id="7" name="Rectangle 2"/>
          <p:cNvSpPr>
            <a:spLocks noChangeArrowheads="1"/>
          </p:cNvSpPr>
          <p:nvPr userDrawn="1"/>
        </p:nvSpPr>
        <p:spPr bwMode="auto">
          <a:xfrm>
            <a:off x="0" y="807887"/>
            <a:ext cx="12192000" cy="32381"/>
          </a:xfrm>
          <a:prstGeom prst="rect">
            <a:avLst/>
          </a:prstGeom>
          <a:solidFill>
            <a:srgbClr val="005EB8"/>
          </a:solidFill>
          <a:ln>
            <a:noFill/>
          </a:ln>
        </p:spPr>
        <p:txBody>
          <a:bodyPr vert="horz" wrap="square" lIns="51435" tIns="25718" rIns="51435" bIns="25718" numCol="1" anchor="t" anchorCtr="0" compatLnSpc="1">
            <a:prstTxWarp prst="textNoShape"/>
          </a:bodyPr>
          <a:lstStyle/>
          <a:p>
            <a:pPr>
              <a:defRPr/>
            </a:pPr>
            <a:endParaRPr lang="en-US" sz="1350">
              <a:solidFill>
                <a:prstClr val="black"/>
              </a:solidFill>
            </a:endParaRPr>
          </a:p>
        </p:txBody>
      </p:sp>
      <p:sp>
        <p:nvSpPr>
          <p:cNvPr id="9" name="TextBox 8"/>
          <p:cNvSpPr txBox="1"/>
          <p:nvPr userDrawn="1"/>
        </p:nvSpPr>
        <p:spPr bwMode="auto">
          <a:xfrm>
            <a:off x="4047069" y="6426203"/>
            <a:ext cx="4097867" cy="178960"/>
          </a:xfrm>
          <a:prstGeom prst="rect">
            <a:avLst/>
          </a:prstGeom>
          <a:noFill/>
        </p:spPr>
        <p:txBody>
          <a:bodyPr wrap="square" rtlCol="0">
            <a:spAutoFit/>
          </a:bodyPr>
          <a:lstStyle/>
          <a:p>
            <a:pPr algn="ctr">
              <a:defRPr/>
            </a:pPr>
            <a:r>
              <a:rPr lang="en-US" sz="550">
                <a:solidFill>
                  <a:srgbClr val="4D4D4D">
                    <a:lumMod val="60000"/>
                    <a:lumOff val="40000"/>
                  </a:srgbClr>
                </a:solidFill>
                <a:cs typeface="Arial"/>
              </a:rPr>
              <a:t>© 2016, Southern Alberta Institute of Technology</a:t>
            </a:r>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userDrawn="1">
  <p:cSld name="Large image">
    <p:spTree>
      <p:nvGrpSpPr>
        <p:cNvPr id="1" name=""/>
        <p:cNvGrpSpPr/>
        <p:nvPr/>
      </p:nvGrpSpPr>
      <p:grpSpPr bwMode="auto">
        <a:xfrm>
          <a:off x="0" y="0"/>
          <a:ext cx="0" cy="0"/>
          <a:chOff x="0" y="0"/>
          <a:chExt cx="0" cy="0"/>
        </a:xfrm>
      </p:grpSpPr>
      <p:sp>
        <p:nvSpPr>
          <p:cNvPr id="3" name="Title 1"/>
          <p:cNvSpPr>
            <a:spLocks noGrp="1"/>
          </p:cNvSpPr>
          <p:nvPr>
            <p:ph type="ctrTitle"/>
          </p:nvPr>
        </p:nvSpPr>
        <p:spPr bwMode="auto">
          <a:xfrm>
            <a:off x="819936" y="155769"/>
            <a:ext cx="8933664" cy="675703"/>
          </a:xfrm>
          <a:prstGeom prst="rect">
            <a:avLst/>
          </a:prstGeom>
        </p:spPr>
        <p:txBody>
          <a:bodyPr/>
          <a:lstStyle>
            <a:lvl1pPr algn="l">
              <a:defRPr sz="3000" b="1" i="0">
                <a:solidFill>
                  <a:schemeClr val="tx1"/>
                </a:solidFill>
                <a:latin typeface="Arial"/>
              </a:defRPr>
            </a:lvl1pPr>
          </a:lstStyle>
          <a:p>
            <a:pPr>
              <a:defRPr/>
            </a:pPr>
            <a:r>
              <a:rPr lang="en-US"/>
              <a:t>Click to edit Master title style</a:t>
            </a:r>
            <a:endParaRPr lang="en-CA"/>
          </a:p>
        </p:txBody>
      </p:sp>
      <p:sp>
        <p:nvSpPr>
          <p:cNvPr id="5" name="Picture Placeholder 4"/>
          <p:cNvSpPr>
            <a:spLocks noGrp="1"/>
          </p:cNvSpPr>
          <p:nvPr>
            <p:ph type="pic" sz="quarter" idx="10" hasCustomPrompt="1"/>
          </p:nvPr>
        </p:nvSpPr>
        <p:spPr bwMode="auto">
          <a:xfrm>
            <a:off x="843843" y="1239716"/>
            <a:ext cx="10457040" cy="4868750"/>
          </a:xfrm>
          <a:prstGeom prst="rect">
            <a:avLst/>
          </a:prstGeom>
        </p:spPr>
        <p:txBody>
          <a:bodyPr vert="horz"/>
          <a:lstStyle>
            <a:lvl1pPr>
              <a:defRPr/>
            </a:lvl1pPr>
          </a:lstStyle>
          <a:p>
            <a:pPr>
              <a:defRPr/>
            </a:pPr>
            <a:r>
              <a:rPr lang="en-CA"/>
              <a:t>Insert image here.</a:t>
            </a:r>
            <a:endParaRPr/>
          </a:p>
        </p:txBody>
      </p:sp>
      <p:sp>
        <p:nvSpPr>
          <p:cNvPr id="6" name="Text Placeholder 10"/>
          <p:cNvSpPr>
            <a:spLocks noGrp="1"/>
          </p:cNvSpPr>
          <p:nvPr>
            <p:ph type="body" sz="quarter" idx="11" hasCustomPrompt="1"/>
          </p:nvPr>
        </p:nvSpPr>
        <p:spPr bwMode="auto">
          <a:xfrm>
            <a:off x="5407512" y="6133275"/>
            <a:ext cx="5995595" cy="285716"/>
          </a:xfrm>
          <a:prstGeom prst="rect">
            <a:avLst/>
          </a:prstGeom>
        </p:spPr>
        <p:txBody>
          <a:bodyPr vert="horz"/>
          <a:lstStyle>
            <a:lvl1pPr marL="0" algn="r" defTabSz="914400">
              <a:spcBef>
                <a:spcPts val="0"/>
              </a:spcBef>
              <a:defRPr lang="en-US" sz="1000" b="0">
                <a:solidFill>
                  <a:schemeClr val="tx1">
                    <a:lumMod val="65000"/>
                    <a:lumOff val="35000"/>
                  </a:schemeClr>
                </a:solidFill>
                <a:latin typeface="Arial"/>
                <a:ea typeface="+mn-ea"/>
                <a:cs typeface="Arial"/>
              </a:defRPr>
            </a:lvl1pPr>
          </a:lstStyle>
          <a:p>
            <a:pPr lvl="0">
              <a:defRPr/>
            </a:pPr>
            <a:r>
              <a:rPr lang="en-US"/>
              <a:t>Source: Include image source here</a:t>
            </a:r>
            <a:endParaRPr/>
          </a:p>
        </p:txBody>
      </p:sp>
      <p:pic>
        <p:nvPicPr>
          <p:cNvPr id="7" name="Picture 6"/>
          <p:cNvPicPr>
            <a:picLocks noChangeAspect="1"/>
          </p:cNvPicPr>
          <p:nvPr/>
        </p:nvPicPr>
        <p:blipFill>
          <a:blip r:embed="rId2"/>
          <a:stretch/>
        </p:blipFill>
        <p:spPr bwMode="auto">
          <a:xfrm>
            <a:off x="9652000" y="2942"/>
            <a:ext cx="2540000" cy="786765"/>
          </a:xfrm>
          <a:prstGeom prst="rect">
            <a:avLst/>
          </a:prstGeom>
        </p:spPr>
      </p:pic>
      <p:sp>
        <p:nvSpPr>
          <p:cNvPr id="8" name="Rectangle 2"/>
          <p:cNvSpPr>
            <a:spLocks noChangeArrowheads="1"/>
          </p:cNvSpPr>
          <p:nvPr/>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9" name="TextBox 8"/>
          <p:cNvSpPr txBox="1"/>
          <p:nvPr/>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a:t>
            </a:r>
            <a:r>
              <a:rPr lang="en-US" sz="1000">
                <a:solidFill>
                  <a:schemeClr val="accent6">
                    <a:lumMod val="60000"/>
                    <a:lumOff val="40000"/>
                  </a:schemeClr>
                </a:solidFill>
                <a:latin typeface="Arial"/>
                <a:cs typeface="Arial"/>
              </a:rPr>
              <a:t> Alberta Institute of Technology</a:t>
            </a:r>
            <a:endParaRPr lang="en-US" sz="1000">
              <a:solidFill>
                <a:schemeClr val="accent6">
                  <a:lumMod val="60000"/>
                  <a:lumOff val="40000"/>
                </a:schemeClr>
              </a:solidFill>
              <a:latin typeface="Arial"/>
              <a:cs typeface="Arial"/>
            </a:endParaRPr>
          </a:p>
        </p:txBody>
      </p:sp>
      <p:pic>
        <p:nvPicPr>
          <p:cNvPr id="2" name="Picture 1"/>
          <p:cNvPicPr>
            <a:picLocks noChangeAspect="1"/>
          </p:cNvPicPr>
          <p:nvPr userDrawn="1"/>
        </p:nvPicPr>
        <p:blipFill>
          <a:blip r:embed="rId2"/>
          <a:stretch/>
        </p:blipFill>
        <p:spPr bwMode="auto">
          <a:xfrm>
            <a:off x="9652000" y="2946"/>
            <a:ext cx="2540000" cy="786765"/>
          </a:xfrm>
          <a:prstGeom prst="rect">
            <a:avLst/>
          </a:prstGeom>
        </p:spPr>
      </p:pic>
      <p:sp>
        <p:nvSpPr>
          <p:cNvPr id="4" name="Rectangle 2"/>
          <p:cNvSpPr>
            <a:spLocks noChangeArrowheads="1"/>
          </p:cNvSpPr>
          <p:nvPr userDrawn="1"/>
        </p:nvSpPr>
        <p:spPr bwMode="auto">
          <a:xfrm>
            <a:off x="0" y="807887"/>
            <a:ext cx="12192000" cy="32381"/>
          </a:xfrm>
          <a:prstGeom prst="rect">
            <a:avLst/>
          </a:prstGeom>
          <a:solidFill>
            <a:srgbClr val="005EB8"/>
          </a:solidFill>
          <a:ln>
            <a:noFill/>
          </a:ln>
        </p:spPr>
        <p:txBody>
          <a:bodyPr vert="horz" wrap="square" lIns="51435" tIns="25718" rIns="51435" bIns="25718" numCol="1" anchor="t" anchorCtr="0" compatLnSpc="1">
            <a:prstTxWarp prst="textNoShape"/>
          </a:bodyPr>
          <a:lstStyle/>
          <a:p>
            <a:pPr>
              <a:defRPr/>
            </a:pPr>
            <a:endParaRPr lang="en-US" sz="1350">
              <a:solidFill>
                <a:prstClr val="black"/>
              </a:solidFill>
            </a:endParaRPr>
          </a:p>
        </p:txBody>
      </p:sp>
      <p:sp>
        <p:nvSpPr>
          <p:cNvPr id="10" name="TextBox 9"/>
          <p:cNvSpPr txBox="1"/>
          <p:nvPr userDrawn="1"/>
        </p:nvSpPr>
        <p:spPr bwMode="auto">
          <a:xfrm>
            <a:off x="4047069" y="6426203"/>
            <a:ext cx="4097867" cy="178960"/>
          </a:xfrm>
          <a:prstGeom prst="rect">
            <a:avLst/>
          </a:prstGeom>
          <a:noFill/>
        </p:spPr>
        <p:txBody>
          <a:bodyPr wrap="square" rtlCol="0">
            <a:spAutoFit/>
          </a:bodyPr>
          <a:lstStyle/>
          <a:p>
            <a:pPr algn="ctr">
              <a:defRPr/>
            </a:pPr>
            <a:r>
              <a:rPr lang="en-US" sz="550">
                <a:solidFill>
                  <a:srgbClr val="4D4D4D">
                    <a:lumMod val="60000"/>
                    <a:lumOff val="40000"/>
                  </a:srgbClr>
                </a:solidFill>
                <a:cs typeface="Arial"/>
              </a:rPr>
              <a:t>© 2016, Southern Alberta Institute of Technology</a:t>
            </a:r>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userDrawn="1">
  <p:cSld name="Large text / content / image">
    <p:spTree>
      <p:nvGrpSpPr>
        <p:cNvPr id="1" name=""/>
        <p:cNvGrpSpPr/>
        <p:nvPr/>
      </p:nvGrpSpPr>
      <p:grpSpPr bwMode="auto">
        <a:xfrm>
          <a:off x="0" y="0"/>
          <a:ext cx="0" cy="0"/>
          <a:chOff x="0" y="0"/>
          <a:chExt cx="0" cy="0"/>
        </a:xfrm>
      </p:grpSpPr>
      <p:sp>
        <p:nvSpPr>
          <p:cNvPr id="3" name="Title 1"/>
          <p:cNvSpPr>
            <a:spLocks noGrp="1"/>
          </p:cNvSpPr>
          <p:nvPr>
            <p:ph type="ctrTitle"/>
          </p:nvPr>
        </p:nvSpPr>
        <p:spPr bwMode="auto">
          <a:xfrm>
            <a:off x="820397" y="154657"/>
            <a:ext cx="8933203" cy="685607"/>
          </a:xfrm>
          <a:prstGeom prst="rect">
            <a:avLst/>
          </a:prstGeom>
        </p:spPr>
        <p:txBody>
          <a:bodyPr/>
          <a:lstStyle>
            <a:lvl1pPr algn="l">
              <a:defRPr sz="3000" b="1" i="0">
                <a:solidFill>
                  <a:schemeClr val="tx2"/>
                </a:solidFill>
                <a:latin typeface="Arial"/>
              </a:defRPr>
            </a:lvl1pPr>
          </a:lstStyle>
          <a:p>
            <a:pPr>
              <a:defRPr/>
            </a:pPr>
            <a:r>
              <a:rPr lang="en-US"/>
              <a:t>Click to edit Master title style</a:t>
            </a:r>
            <a:endParaRPr lang="en-CA"/>
          </a:p>
        </p:txBody>
      </p:sp>
      <p:sp>
        <p:nvSpPr>
          <p:cNvPr id="8" name="Content Placeholder 7"/>
          <p:cNvSpPr>
            <a:spLocks noGrp="1"/>
          </p:cNvSpPr>
          <p:nvPr>
            <p:ph sz="quarter" idx="10"/>
          </p:nvPr>
        </p:nvSpPr>
        <p:spPr bwMode="auto">
          <a:xfrm>
            <a:off x="846668" y="1248509"/>
            <a:ext cx="10454217" cy="2517157"/>
          </a:xfrm>
          <a:prstGeom prst="rect">
            <a:avLst/>
          </a:prstGeom>
        </p:spPr>
        <p:txBody>
          <a:bodyPr vert="horz"/>
          <a:lstStyle>
            <a:lvl1pPr marL="342900" indent="-342900">
              <a:buFont typeface="Arial"/>
              <a:buChar char="•"/>
              <a:defRPr>
                <a:solidFill>
                  <a:schemeClr val="tx2"/>
                </a:solidFill>
              </a:defRPr>
            </a:lvl1pPr>
            <a:lvl2pPr marL="685800" indent="-342900">
              <a:buFont typeface="Arial"/>
              <a:buChar char="◦"/>
              <a:defRPr sz="2400"/>
            </a:lvl2pPr>
            <a:lvl3pPr marL="914400" indent="-228600">
              <a:buFont typeface="Wingdings"/>
              <a:buChar char="§"/>
              <a:defRPr sz="2000"/>
            </a:lvl3pPr>
            <a:lvl4pPr marL="1143000" indent="-228600">
              <a:defRPr sz="1800"/>
            </a:lvl4pPr>
            <a:lvl5pPr marL="1371600" indent="-228600">
              <a:defRPr sz="1600"/>
            </a:lvl5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US"/>
          </a:p>
        </p:txBody>
      </p:sp>
      <p:sp>
        <p:nvSpPr>
          <p:cNvPr id="4" name="Picture Placeholder 4"/>
          <p:cNvSpPr>
            <a:spLocks noGrp="1"/>
          </p:cNvSpPr>
          <p:nvPr>
            <p:ph type="pic" sz="quarter" idx="11" hasCustomPrompt="1"/>
          </p:nvPr>
        </p:nvSpPr>
        <p:spPr bwMode="auto">
          <a:xfrm>
            <a:off x="843843" y="3852567"/>
            <a:ext cx="10457040" cy="2255898"/>
          </a:xfrm>
          <a:prstGeom prst="rect">
            <a:avLst/>
          </a:prstGeom>
        </p:spPr>
        <p:txBody>
          <a:bodyPr vert="horz"/>
          <a:lstStyle>
            <a:lvl1pPr>
              <a:defRPr/>
            </a:lvl1pPr>
          </a:lstStyle>
          <a:p>
            <a:pPr>
              <a:defRPr/>
            </a:pPr>
            <a:r>
              <a:rPr lang="en-CA"/>
              <a:t>Insert image here.</a:t>
            </a:r>
            <a:endParaRPr/>
          </a:p>
        </p:txBody>
      </p:sp>
      <p:sp>
        <p:nvSpPr>
          <p:cNvPr id="5" name="Text Placeholder 10"/>
          <p:cNvSpPr>
            <a:spLocks noGrp="1"/>
          </p:cNvSpPr>
          <p:nvPr>
            <p:ph type="body" sz="quarter" idx="12" hasCustomPrompt="1"/>
          </p:nvPr>
        </p:nvSpPr>
        <p:spPr bwMode="auto">
          <a:xfrm>
            <a:off x="5407512" y="6126049"/>
            <a:ext cx="5995595" cy="257166"/>
          </a:xfrm>
          <a:prstGeom prst="rect">
            <a:avLst/>
          </a:prstGeom>
        </p:spPr>
        <p:txBody>
          <a:bodyPr vert="horz"/>
          <a:lstStyle>
            <a:lvl1pPr marL="0" algn="r" defTabSz="914400">
              <a:spcBef>
                <a:spcPts val="0"/>
              </a:spcBef>
              <a:defRPr lang="en-US" sz="1000" b="0">
                <a:solidFill>
                  <a:schemeClr val="tx1">
                    <a:lumMod val="65000"/>
                    <a:lumOff val="35000"/>
                  </a:schemeClr>
                </a:solidFill>
                <a:latin typeface="Arial"/>
                <a:ea typeface="+mn-ea"/>
                <a:cs typeface="Arial"/>
              </a:defRPr>
            </a:lvl1pPr>
          </a:lstStyle>
          <a:p>
            <a:pPr lvl="0">
              <a:defRPr/>
            </a:pPr>
            <a:r>
              <a:rPr lang="en-US"/>
              <a:t>Source: Include image source here</a:t>
            </a:r>
            <a:endParaRPr/>
          </a:p>
        </p:txBody>
      </p:sp>
      <p:pic>
        <p:nvPicPr>
          <p:cNvPr id="6" name="Picture 5"/>
          <p:cNvPicPr>
            <a:picLocks noChangeAspect="1"/>
          </p:cNvPicPr>
          <p:nvPr/>
        </p:nvPicPr>
        <p:blipFill>
          <a:blip r:embed="rId2"/>
          <a:stretch/>
        </p:blipFill>
        <p:spPr bwMode="auto">
          <a:xfrm>
            <a:off x="9652000" y="2942"/>
            <a:ext cx="2540000" cy="786765"/>
          </a:xfrm>
          <a:prstGeom prst="rect">
            <a:avLst/>
          </a:prstGeom>
        </p:spPr>
      </p:pic>
      <p:sp>
        <p:nvSpPr>
          <p:cNvPr id="7" name="Rectangle 2"/>
          <p:cNvSpPr>
            <a:spLocks noChangeArrowheads="1"/>
          </p:cNvSpPr>
          <p:nvPr/>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9" name="TextBox 8"/>
          <p:cNvSpPr txBox="1"/>
          <p:nvPr/>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a:t>
            </a:r>
            <a:r>
              <a:rPr lang="en-US" sz="1000">
                <a:solidFill>
                  <a:schemeClr val="accent6">
                    <a:lumMod val="60000"/>
                    <a:lumOff val="40000"/>
                  </a:schemeClr>
                </a:solidFill>
                <a:latin typeface="Arial"/>
                <a:cs typeface="Arial"/>
              </a:rPr>
              <a:t> Alberta Institute of Technology</a:t>
            </a:r>
            <a:endParaRPr lang="en-US" sz="1000">
              <a:solidFill>
                <a:schemeClr val="accent6">
                  <a:lumMod val="60000"/>
                  <a:lumOff val="40000"/>
                </a:schemeClr>
              </a:solidFill>
              <a:latin typeface="Arial"/>
              <a:cs typeface="Arial"/>
            </a:endParaRPr>
          </a:p>
        </p:txBody>
      </p:sp>
      <p:pic>
        <p:nvPicPr>
          <p:cNvPr id="2" name="Picture 1"/>
          <p:cNvPicPr>
            <a:picLocks noChangeAspect="1"/>
          </p:cNvPicPr>
          <p:nvPr userDrawn="1"/>
        </p:nvPicPr>
        <p:blipFill>
          <a:blip r:embed="rId2"/>
          <a:stretch/>
        </p:blipFill>
        <p:spPr bwMode="auto">
          <a:xfrm>
            <a:off x="9652000" y="2946"/>
            <a:ext cx="2540000" cy="786765"/>
          </a:xfrm>
          <a:prstGeom prst="rect">
            <a:avLst/>
          </a:prstGeom>
        </p:spPr>
      </p:pic>
      <p:sp>
        <p:nvSpPr>
          <p:cNvPr id="10" name="Rectangle 2"/>
          <p:cNvSpPr>
            <a:spLocks noChangeArrowheads="1"/>
          </p:cNvSpPr>
          <p:nvPr userDrawn="1"/>
        </p:nvSpPr>
        <p:spPr bwMode="auto">
          <a:xfrm>
            <a:off x="0" y="807887"/>
            <a:ext cx="12192000" cy="32381"/>
          </a:xfrm>
          <a:prstGeom prst="rect">
            <a:avLst/>
          </a:prstGeom>
          <a:solidFill>
            <a:srgbClr val="005EB8"/>
          </a:solidFill>
          <a:ln>
            <a:noFill/>
          </a:ln>
        </p:spPr>
        <p:txBody>
          <a:bodyPr vert="horz" wrap="square" lIns="51435" tIns="25718" rIns="51435" bIns="25718" numCol="1" anchor="t" anchorCtr="0" compatLnSpc="1">
            <a:prstTxWarp prst="textNoShape"/>
          </a:bodyPr>
          <a:lstStyle/>
          <a:p>
            <a:pPr>
              <a:defRPr/>
            </a:pPr>
            <a:endParaRPr lang="en-US" sz="1350">
              <a:solidFill>
                <a:prstClr val="black"/>
              </a:solidFill>
            </a:endParaRPr>
          </a:p>
        </p:txBody>
      </p:sp>
      <p:sp>
        <p:nvSpPr>
          <p:cNvPr id="11" name="TextBox 10"/>
          <p:cNvSpPr txBox="1"/>
          <p:nvPr userDrawn="1"/>
        </p:nvSpPr>
        <p:spPr bwMode="auto">
          <a:xfrm>
            <a:off x="4047069" y="6426203"/>
            <a:ext cx="4097867" cy="178960"/>
          </a:xfrm>
          <a:prstGeom prst="rect">
            <a:avLst/>
          </a:prstGeom>
          <a:noFill/>
        </p:spPr>
        <p:txBody>
          <a:bodyPr wrap="square" rtlCol="0">
            <a:spAutoFit/>
          </a:bodyPr>
          <a:lstStyle/>
          <a:p>
            <a:pPr algn="ctr">
              <a:defRPr/>
            </a:pPr>
            <a:r>
              <a:rPr lang="en-US" sz="550">
                <a:solidFill>
                  <a:srgbClr val="4D4D4D">
                    <a:lumMod val="60000"/>
                    <a:lumOff val="40000"/>
                  </a:srgbClr>
                </a:solidFill>
                <a:cs typeface="Arial"/>
              </a:rPr>
              <a:t>© 2016, Southern Alberta Institute of Technology</a:t>
            </a:r>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userDrawn="1">
  <p:cSld name="Image / Text split">
    <p:spTree>
      <p:nvGrpSpPr>
        <p:cNvPr id="1" name=""/>
        <p:cNvGrpSpPr/>
        <p:nvPr/>
      </p:nvGrpSpPr>
      <p:grpSpPr bwMode="auto">
        <a:xfrm>
          <a:off x="0" y="0"/>
          <a:ext cx="0" cy="0"/>
          <a:chOff x="0" y="0"/>
          <a:chExt cx="0" cy="0"/>
        </a:xfrm>
      </p:grpSpPr>
      <p:sp>
        <p:nvSpPr>
          <p:cNvPr id="3" name="Title 1"/>
          <p:cNvSpPr>
            <a:spLocks noGrp="1"/>
          </p:cNvSpPr>
          <p:nvPr>
            <p:ph type="ctrTitle"/>
          </p:nvPr>
        </p:nvSpPr>
        <p:spPr bwMode="auto">
          <a:xfrm>
            <a:off x="820397" y="160030"/>
            <a:ext cx="8933203" cy="647852"/>
          </a:xfrm>
          <a:prstGeom prst="rect">
            <a:avLst/>
          </a:prstGeom>
        </p:spPr>
        <p:txBody>
          <a:bodyPr/>
          <a:lstStyle>
            <a:lvl1pPr algn="l">
              <a:defRPr sz="3000" b="1" i="0">
                <a:solidFill>
                  <a:schemeClr val="tx1"/>
                </a:solidFill>
                <a:latin typeface="Arial"/>
              </a:defRPr>
            </a:lvl1pPr>
          </a:lstStyle>
          <a:p>
            <a:pPr>
              <a:defRPr/>
            </a:pPr>
            <a:r>
              <a:rPr lang="en-US"/>
              <a:t>Click to edit Master title style</a:t>
            </a:r>
            <a:endParaRPr lang="en-CA"/>
          </a:p>
        </p:txBody>
      </p:sp>
      <p:sp>
        <p:nvSpPr>
          <p:cNvPr id="4" name="Picture Placeholder 4"/>
          <p:cNvSpPr>
            <a:spLocks noGrp="1"/>
          </p:cNvSpPr>
          <p:nvPr>
            <p:ph type="pic" sz="quarter" idx="10" hasCustomPrompt="1"/>
          </p:nvPr>
        </p:nvSpPr>
        <p:spPr bwMode="auto">
          <a:xfrm>
            <a:off x="6807200" y="1248508"/>
            <a:ext cx="4493683" cy="4689714"/>
          </a:xfrm>
          <a:prstGeom prst="rect">
            <a:avLst/>
          </a:prstGeom>
        </p:spPr>
        <p:txBody>
          <a:bodyPr vert="horz"/>
          <a:lstStyle>
            <a:lvl1pPr marL="0" indent="0">
              <a:buFont typeface="Arial"/>
              <a:buNone/>
              <a:defRPr>
                <a:solidFill>
                  <a:schemeClr val="accent3"/>
                </a:solidFill>
              </a:defRPr>
            </a:lvl1pPr>
            <a:lvl2pPr marL="685800" indent="-342900">
              <a:defRPr/>
            </a:lvl2pPr>
            <a:lvl3pPr marL="914400" indent="-228600">
              <a:buFont typeface="Wingdings"/>
              <a:buChar char="§"/>
              <a:defRPr sz="2000"/>
            </a:lvl3pPr>
            <a:lvl4pPr marL="1143000" indent="-228600">
              <a:defRPr sz="1800"/>
            </a:lvl4pPr>
            <a:lvl5pPr marL="1371600" indent="-228600">
              <a:defRPr sz="1600"/>
            </a:lvl5pPr>
          </a:lstStyle>
          <a:p>
            <a:pPr>
              <a:defRPr/>
            </a:pPr>
            <a:r>
              <a:rPr lang="en-CA"/>
              <a:t>Insert image here.</a:t>
            </a:r>
            <a:endParaRPr/>
          </a:p>
        </p:txBody>
      </p:sp>
      <p:sp>
        <p:nvSpPr>
          <p:cNvPr id="6" name="Content Placeholder 7"/>
          <p:cNvSpPr>
            <a:spLocks noGrp="1"/>
          </p:cNvSpPr>
          <p:nvPr>
            <p:ph sz="quarter" idx="12"/>
          </p:nvPr>
        </p:nvSpPr>
        <p:spPr bwMode="auto">
          <a:xfrm>
            <a:off x="846669" y="1248508"/>
            <a:ext cx="5604932" cy="5076988"/>
          </a:xfrm>
          <a:prstGeom prst="rect">
            <a:avLst/>
          </a:prstGeom>
        </p:spPr>
        <p:txBody>
          <a:bodyPr vert="horz"/>
          <a:lstStyle>
            <a:lvl1pPr marL="342900" indent="-342900">
              <a:buFont typeface="Arial"/>
              <a:buChar char="•"/>
              <a:defRPr>
                <a:solidFill>
                  <a:schemeClr val="tx2"/>
                </a:solidFill>
              </a:defRPr>
            </a:lvl1pPr>
            <a:lvl2pPr marL="685800" indent="-342900">
              <a:buFont typeface="Arial"/>
              <a:buChar char="◦"/>
              <a:defRPr sz="2400"/>
            </a:lvl2pPr>
            <a:lvl3pPr marL="914400" indent="-228600">
              <a:buFont typeface="Wingdings"/>
              <a:buChar char="§"/>
              <a:defRPr sz="2000"/>
            </a:lvl3pPr>
            <a:lvl4pPr marL="1143000" indent="-228600">
              <a:defRPr sz="1800"/>
            </a:lvl4pPr>
            <a:lvl5pPr marL="1371600" indent="-228600">
              <a:defRPr sz="1600"/>
            </a:lvl5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8" name="Text Placeholder 10"/>
          <p:cNvSpPr>
            <a:spLocks noGrp="1"/>
          </p:cNvSpPr>
          <p:nvPr>
            <p:ph type="body" sz="quarter" idx="11" hasCustomPrompt="1"/>
          </p:nvPr>
        </p:nvSpPr>
        <p:spPr bwMode="auto">
          <a:xfrm>
            <a:off x="6806493" y="5938221"/>
            <a:ext cx="4653986" cy="384318"/>
          </a:xfrm>
          <a:prstGeom prst="rect">
            <a:avLst/>
          </a:prstGeom>
        </p:spPr>
        <p:txBody>
          <a:bodyPr vert="horz"/>
          <a:lstStyle>
            <a:lvl1pPr marL="0" algn="r" defTabSz="914400">
              <a:spcBef>
                <a:spcPts val="0"/>
              </a:spcBef>
              <a:defRPr lang="en-US" sz="1000" b="0">
                <a:solidFill>
                  <a:schemeClr val="tx1">
                    <a:lumMod val="65000"/>
                    <a:lumOff val="35000"/>
                  </a:schemeClr>
                </a:solidFill>
                <a:latin typeface="Arial"/>
                <a:ea typeface="+mn-ea"/>
                <a:cs typeface="Arial"/>
              </a:defRPr>
            </a:lvl1pPr>
          </a:lstStyle>
          <a:p>
            <a:pPr lvl="0">
              <a:defRPr/>
            </a:pPr>
            <a:r>
              <a:rPr lang="en-US"/>
              <a:t>Source: Include image source here</a:t>
            </a:r>
            <a:endParaRPr/>
          </a:p>
        </p:txBody>
      </p:sp>
      <p:pic>
        <p:nvPicPr>
          <p:cNvPr id="7" name="Picture 6"/>
          <p:cNvPicPr>
            <a:picLocks noChangeAspect="1"/>
          </p:cNvPicPr>
          <p:nvPr/>
        </p:nvPicPr>
        <p:blipFill>
          <a:blip r:embed="rId2"/>
          <a:stretch/>
        </p:blipFill>
        <p:spPr bwMode="auto">
          <a:xfrm>
            <a:off x="9652000" y="2942"/>
            <a:ext cx="2540000" cy="786765"/>
          </a:xfrm>
          <a:prstGeom prst="rect">
            <a:avLst/>
          </a:prstGeom>
        </p:spPr>
      </p:pic>
      <p:sp>
        <p:nvSpPr>
          <p:cNvPr id="9" name="Rectangle 2"/>
          <p:cNvSpPr>
            <a:spLocks noChangeArrowheads="1"/>
          </p:cNvSpPr>
          <p:nvPr/>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10" name="TextBox 9"/>
          <p:cNvSpPr txBox="1"/>
          <p:nvPr/>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 Alberta Institute of Technology</a:t>
            </a:r>
            <a:endParaRPr/>
          </a:p>
        </p:txBody>
      </p:sp>
      <p:pic>
        <p:nvPicPr>
          <p:cNvPr id="2" name="Picture 1"/>
          <p:cNvPicPr>
            <a:picLocks noChangeAspect="1"/>
          </p:cNvPicPr>
          <p:nvPr userDrawn="1"/>
        </p:nvPicPr>
        <p:blipFill>
          <a:blip r:embed="rId2"/>
          <a:stretch/>
        </p:blipFill>
        <p:spPr bwMode="auto">
          <a:xfrm>
            <a:off x="9652000" y="2946"/>
            <a:ext cx="2540000" cy="786765"/>
          </a:xfrm>
          <a:prstGeom prst="rect">
            <a:avLst/>
          </a:prstGeom>
        </p:spPr>
      </p:pic>
      <p:sp>
        <p:nvSpPr>
          <p:cNvPr id="5" name="Rectangle 2"/>
          <p:cNvSpPr>
            <a:spLocks noChangeArrowheads="1"/>
          </p:cNvSpPr>
          <p:nvPr userDrawn="1"/>
        </p:nvSpPr>
        <p:spPr bwMode="auto">
          <a:xfrm>
            <a:off x="0" y="807887"/>
            <a:ext cx="12192000" cy="32381"/>
          </a:xfrm>
          <a:prstGeom prst="rect">
            <a:avLst/>
          </a:prstGeom>
          <a:solidFill>
            <a:srgbClr val="005EB8"/>
          </a:solidFill>
          <a:ln>
            <a:noFill/>
          </a:ln>
        </p:spPr>
        <p:txBody>
          <a:bodyPr vert="horz" wrap="square" lIns="51435" tIns="25718" rIns="51435" bIns="25718" numCol="1" anchor="t" anchorCtr="0" compatLnSpc="1">
            <a:prstTxWarp prst="textNoShape"/>
          </a:bodyPr>
          <a:lstStyle/>
          <a:p>
            <a:pPr>
              <a:defRPr/>
            </a:pPr>
            <a:endParaRPr lang="en-US" sz="1350">
              <a:solidFill>
                <a:prstClr val="black"/>
              </a:solidFill>
            </a:endParaRPr>
          </a:p>
        </p:txBody>
      </p:sp>
      <p:sp>
        <p:nvSpPr>
          <p:cNvPr id="11" name="TextBox 10"/>
          <p:cNvSpPr txBox="1"/>
          <p:nvPr userDrawn="1"/>
        </p:nvSpPr>
        <p:spPr bwMode="auto">
          <a:xfrm>
            <a:off x="4047069" y="6426203"/>
            <a:ext cx="4097867" cy="178960"/>
          </a:xfrm>
          <a:prstGeom prst="rect">
            <a:avLst/>
          </a:prstGeom>
          <a:noFill/>
        </p:spPr>
        <p:txBody>
          <a:bodyPr wrap="square" rtlCol="0">
            <a:spAutoFit/>
          </a:bodyPr>
          <a:lstStyle/>
          <a:p>
            <a:pPr algn="ctr">
              <a:defRPr/>
            </a:pPr>
            <a:r>
              <a:rPr lang="en-US" sz="550">
                <a:solidFill>
                  <a:srgbClr val="4D4D4D">
                    <a:lumMod val="60000"/>
                    <a:lumOff val="40000"/>
                  </a:srgbClr>
                </a:solidFill>
                <a:cs typeface="Arial"/>
              </a:rPr>
              <a:t>© 2016, Southern Alberta Institute of Technology</a:t>
            </a:r>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userDrawn="1">
  <p:cSld name="Text / Text split">
    <p:spTree>
      <p:nvGrpSpPr>
        <p:cNvPr id="1" name=""/>
        <p:cNvGrpSpPr/>
        <p:nvPr/>
      </p:nvGrpSpPr>
      <p:grpSpPr bwMode="auto">
        <a:xfrm>
          <a:off x="0" y="0"/>
          <a:ext cx="0" cy="0"/>
          <a:chOff x="0" y="0"/>
          <a:chExt cx="0" cy="0"/>
        </a:xfrm>
      </p:grpSpPr>
      <p:sp>
        <p:nvSpPr>
          <p:cNvPr id="3" name="Title 1"/>
          <p:cNvSpPr>
            <a:spLocks noGrp="1"/>
          </p:cNvSpPr>
          <p:nvPr>
            <p:ph type="ctrTitle"/>
          </p:nvPr>
        </p:nvSpPr>
        <p:spPr bwMode="auto">
          <a:xfrm>
            <a:off x="820398" y="155149"/>
            <a:ext cx="8944925" cy="685114"/>
          </a:xfrm>
          <a:prstGeom prst="rect">
            <a:avLst/>
          </a:prstGeom>
        </p:spPr>
        <p:txBody>
          <a:bodyPr/>
          <a:lstStyle>
            <a:lvl1pPr algn="l">
              <a:defRPr sz="3000" b="1" i="0">
                <a:solidFill>
                  <a:schemeClr val="tx2"/>
                </a:solidFill>
                <a:latin typeface="Arial"/>
              </a:defRPr>
            </a:lvl1pPr>
          </a:lstStyle>
          <a:p>
            <a:pPr>
              <a:defRPr/>
            </a:pPr>
            <a:r>
              <a:rPr lang="en-US"/>
              <a:t>Click to edit Master title style</a:t>
            </a:r>
            <a:endParaRPr lang="en-CA"/>
          </a:p>
        </p:txBody>
      </p:sp>
      <p:sp>
        <p:nvSpPr>
          <p:cNvPr id="10" name="Content Placeholder 3"/>
          <p:cNvSpPr>
            <a:spLocks noGrp="1"/>
          </p:cNvSpPr>
          <p:nvPr>
            <p:ph sz="half" idx="2"/>
          </p:nvPr>
        </p:nvSpPr>
        <p:spPr bwMode="auto">
          <a:xfrm>
            <a:off x="6260123" y="1239716"/>
            <a:ext cx="5055000" cy="5085781"/>
          </a:xfrm>
          <a:prstGeom prst="rect">
            <a:avLst/>
          </a:prstGeom>
        </p:spPr>
        <p:txBody>
          <a:bodyPr/>
          <a:lstStyle>
            <a:lvl1pPr marL="342900" indent="-342900">
              <a:buFont typeface="Arial"/>
              <a:buChar char="•"/>
              <a:defRPr sz="2800">
                <a:solidFill>
                  <a:schemeClr val="tx2"/>
                </a:solidFill>
              </a:defRPr>
            </a:lvl1pPr>
            <a:lvl2pPr marL="685800" indent="-342900">
              <a:buFont typeface="Arial"/>
              <a:buChar char="◦"/>
              <a:defRPr sz="2400" b="0"/>
            </a:lvl2pPr>
            <a:lvl3pPr marL="914400" indent="-228600">
              <a:buFont typeface="Wingdings"/>
              <a:buChar char="§"/>
              <a:defRPr sz="2000" b="0"/>
            </a:lvl3pPr>
            <a:lvl4pPr marL="1143000" indent="-228600">
              <a:defRPr sz="1800" b="0"/>
            </a:lvl4pPr>
            <a:lvl5pPr marL="1371600" indent="-228600">
              <a:defRPr sz="1600" b="0"/>
            </a:lvl5pPr>
            <a:lvl6pPr>
              <a:defRPr sz="1800"/>
            </a:lvl6pPr>
            <a:lvl7pPr>
              <a:defRPr sz="1800"/>
            </a:lvl7pPr>
            <a:lvl8pPr>
              <a:defRPr sz="1800"/>
            </a:lvl8pPr>
            <a:lvl9pPr>
              <a:defRPr sz="1800"/>
            </a:lvl9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11" name="Content Placeholder 7"/>
          <p:cNvSpPr>
            <a:spLocks noGrp="1"/>
          </p:cNvSpPr>
          <p:nvPr>
            <p:ph sz="quarter" idx="12"/>
          </p:nvPr>
        </p:nvSpPr>
        <p:spPr bwMode="auto">
          <a:xfrm>
            <a:off x="846669" y="1239716"/>
            <a:ext cx="5108655" cy="5085781"/>
          </a:xfrm>
          <a:prstGeom prst="rect">
            <a:avLst/>
          </a:prstGeom>
        </p:spPr>
        <p:txBody>
          <a:bodyPr vert="horz"/>
          <a:lstStyle>
            <a:lvl1pPr marL="342900" indent="-342900">
              <a:buFont typeface="Arial"/>
              <a:buChar char="•"/>
              <a:defRPr>
                <a:solidFill>
                  <a:schemeClr val="tx2"/>
                </a:solidFill>
              </a:defRPr>
            </a:lvl1pPr>
            <a:lvl2pPr marL="685800" indent="-342900">
              <a:buFont typeface="Arial"/>
              <a:buChar char="◦"/>
              <a:defRPr sz="2400"/>
            </a:lvl2pPr>
            <a:lvl3pPr marL="914400" indent="-228600">
              <a:buFont typeface="Wingdings"/>
              <a:buChar char="§"/>
              <a:defRPr sz="2000"/>
            </a:lvl3pPr>
            <a:lvl4pPr marL="1143000" indent="-228600">
              <a:defRPr sz="1800"/>
            </a:lvl4pPr>
            <a:lvl5pPr marL="1371600" indent="-228600">
              <a:defRPr sz="1600"/>
            </a:lvl5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pic>
        <p:nvPicPr>
          <p:cNvPr id="5" name="Picture 4"/>
          <p:cNvPicPr>
            <a:picLocks noChangeAspect="1"/>
          </p:cNvPicPr>
          <p:nvPr/>
        </p:nvPicPr>
        <p:blipFill>
          <a:blip r:embed="rId2"/>
          <a:stretch/>
        </p:blipFill>
        <p:spPr bwMode="auto">
          <a:xfrm>
            <a:off x="9652000" y="2942"/>
            <a:ext cx="2540000" cy="786765"/>
          </a:xfrm>
          <a:prstGeom prst="rect">
            <a:avLst/>
          </a:prstGeom>
        </p:spPr>
      </p:pic>
      <p:sp>
        <p:nvSpPr>
          <p:cNvPr id="6" name="Rectangle 2"/>
          <p:cNvSpPr>
            <a:spLocks noChangeArrowheads="1"/>
          </p:cNvSpPr>
          <p:nvPr/>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7" name="TextBox 6"/>
          <p:cNvSpPr txBox="1"/>
          <p:nvPr/>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 Alberta Institute of</a:t>
            </a:r>
            <a:r>
              <a:rPr lang="en-US" sz="1000">
                <a:solidFill>
                  <a:schemeClr val="accent6">
                    <a:lumMod val="60000"/>
                    <a:lumOff val="40000"/>
                  </a:schemeClr>
                </a:solidFill>
                <a:latin typeface="Arial"/>
                <a:cs typeface="Arial"/>
              </a:rPr>
              <a:t> Technology</a:t>
            </a:r>
            <a:endParaRPr lang="en-US" sz="1000">
              <a:solidFill>
                <a:schemeClr val="accent6">
                  <a:lumMod val="60000"/>
                  <a:lumOff val="40000"/>
                </a:schemeClr>
              </a:solidFill>
              <a:latin typeface="Arial"/>
              <a:cs typeface="Arial"/>
            </a:endParaRPr>
          </a:p>
        </p:txBody>
      </p:sp>
      <p:pic>
        <p:nvPicPr>
          <p:cNvPr id="2" name="Picture 1"/>
          <p:cNvPicPr>
            <a:picLocks noChangeAspect="1"/>
          </p:cNvPicPr>
          <p:nvPr userDrawn="1"/>
        </p:nvPicPr>
        <p:blipFill>
          <a:blip r:embed="rId2"/>
          <a:stretch/>
        </p:blipFill>
        <p:spPr bwMode="auto">
          <a:xfrm>
            <a:off x="9652000" y="2946"/>
            <a:ext cx="2540000" cy="786765"/>
          </a:xfrm>
          <a:prstGeom prst="rect">
            <a:avLst/>
          </a:prstGeom>
        </p:spPr>
      </p:pic>
      <p:sp>
        <p:nvSpPr>
          <p:cNvPr id="4" name="Rectangle 2"/>
          <p:cNvSpPr>
            <a:spLocks noChangeArrowheads="1"/>
          </p:cNvSpPr>
          <p:nvPr userDrawn="1"/>
        </p:nvSpPr>
        <p:spPr bwMode="auto">
          <a:xfrm>
            <a:off x="0" y="807887"/>
            <a:ext cx="12192000" cy="32381"/>
          </a:xfrm>
          <a:prstGeom prst="rect">
            <a:avLst/>
          </a:prstGeom>
          <a:solidFill>
            <a:srgbClr val="005EB8"/>
          </a:solidFill>
          <a:ln>
            <a:noFill/>
          </a:ln>
        </p:spPr>
        <p:txBody>
          <a:bodyPr vert="horz" wrap="square" lIns="51435" tIns="25718" rIns="51435" bIns="25718" numCol="1" anchor="t" anchorCtr="0" compatLnSpc="1">
            <a:prstTxWarp prst="textNoShape"/>
          </a:bodyPr>
          <a:lstStyle/>
          <a:p>
            <a:pPr>
              <a:defRPr/>
            </a:pPr>
            <a:endParaRPr lang="en-US" sz="1350">
              <a:solidFill>
                <a:prstClr val="black"/>
              </a:solidFill>
            </a:endParaRPr>
          </a:p>
        </p:txBody>
      </p:sp>
      <p:sp>
        <p:nvSpPr>
          <p:cNvPr id="8" name="TextBox 7"/>
          <p:cNvSpPr txBox="1"/>
          <p:nvPr userDrawn="1"/>
        </p:nvSpPr>
        <p:spPr bwMode="auto">
          <a:xfrm>
            <a:off x="4047069" y="6426203"/>
            <a:ext cx="4097867" cy="178960"/>
          </a:xfrm>
          <a:prstGeom prst="rect">
            <a:avLst/>
          </a:prstGeom>
          <a:noFill/>
        </p:spPr>
        <p:txBody>
          <a:bodyPr wrap="square" rtlCol="0">
            <a:spAutoFit/>
          </a:bodyPr>
          <a:lstStyle/>
          <a:p>
            <a:pPr algn="ctr">
              <a:defRPr/>
            </a:pPr>
            <a:r>
              <a:rPr lang="en-US" sz="550">
                <a:solidFill>
                  <a:srgbClr val="4D4D4D">
                    <a:lumMod val="60000"/>
                    <a:lumOff val="40000"/>
                  </a:srgbClr>
                </a:solidFill>
                <a:cs typeface="Arial"/>
              </a:rPr>
              <a:t>© 2016, Southern Alberta Institute of Technology</a:t>
            </a:r>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userDrawn="1">
  <p:cSld name="2_Title Slide">
    <p:spTree>
      <p:nvGrpSpPr>
        <p:cNvPr id="1" name=""/>
        <p:cNvGrpSpPr/>
        <p:nvPr/>
      </p:nvGrpSpPr>
      <p:grpSpPr bwMode="auto">
        <a:xfrm>
          <a:off x="0" y="0"/>
          <a:ext cx="0" cy="0"/>
          <a:chOff x="0" y="0"/>
          <a:chExt cx="0" cy="0"/>
        </a:xfrm>
      </p:grpSpPr>
      <p:sp>
        <p:nvSpPr>
          <p:cNvPr id="2" name="Title 1"/>
          <p:cNvSpPr>
            <a:spLocks noGrp="1"/>
          </p:cNvSpPr>
          <p:nvPr>
            <p:ph type="ctrTitle"/>
          </p:nvPr>
        </p:nvSpPr>
        <p:spPr bwMode="auto">
          <a:xfrm>
            <a:off x="5939696" y="1320800"/>
            <a:ext cx="5804225" cy="2980352"/>
          </a:xfrm>
          <a:prstGeom prst="rect">
            <a:avLst/>
          </a:prstGeom>
        </p:spPr>
        <p:txBody>
          <a:bodyPr/>
          <a:lstStyle>
            <a:lvl1pPr algn="l">
              <a:defRPr sz="3400">
                <a:solidFill>
                  <a:schemeClr val="tx1"/>
                </a:solidFill>
                <a:latin typeface="Impact"/>
              </a:defRPr>
            </a:lvl1pPr>
          </a:lstStyle>
          <a:p>
            <a:pPr>
              <a:defRPr/>
            </a:pPr>
            <a:endParaRPr lang="en-CA"/>
          </a:p>
        </p:txBody>
      </p:sp>
      <p:sp>
        <p:nvSpPr>
          <p:cNvPr id="11" name="Text Placeholder 10"/>
          <p:cNvSpPr>
            <a:spLocks noGrp="1"/>
          </p:cNvSpPr>
          <p:nvPr>
            <p:ph type="body" sz="quarter" idx="10" hasCustomPrompt="1"/>
          </p:nvPr>
        </p:nvSpPr>
        <p:spPr bwMode="auto">
          <a:xfrm>
            <a:off x="5939696" y="4401028"/>
            <a:ext cx="5804225" cy="675789"/>
          </a:xfrm>
          <a:prstGeom prst="rect">
            <a:avLst/>
          </a:prstGeom>
        </p:spPr>
        <p:txBody>
          <a:bodyPr vert="horz"/>
          <a:lstStyle>
            <a:lvl1pPr marL="0" algn="l" defTabSz="514350">
              <a:spcBef>
                <a:spcPts val="0"/>
              </a:spcBef>
              <a:defRPr lang="en-US" sz="800" b="1">
                <a:solidFill>
                  <a:srgbClr val="005EB8"/>
                </a:solidFill>
                <a:latin typeface="Arial"/>
                <a:ea typeface="+mn-ea"/>
                <a:cs typeface="Arial"/>
              </a:defRPr>
            </a:lvl1pPr>
          </a:lstStyle>
          <a:p>
            <a:pPr lvl="0">
              <a:defRPr/>
            </a:pPr>
            <a:r>
              <a:rPr lang="en-US"/>
              <a:t>Presentation Subtitle</a:t>
            </a:r>
            <a:endParaRPr/>
          </a:p>
        </p:txBody>
      </p:sp>
      <p:pic>
        <p:nvPicPr>
          <p:cNvPr id="5" name="Picture 4"/>
          <p:cNvPicPr>
            <a:picLocks noChangeAspect="1"/>
          </p:cNvPicPr>
          <p:nvPr userDrawn="1"/>
        </p:nvPicPr>
        <p:blipFill>
          <a:blip r:embed="rId2"/>
          <a:stretch/>
        </p:blipFill>
        <p:spPr bwMode="auto">
          <a:xfrm>
            <a:off x="570522" y="1160952"/>
            <a:ext cx="4840281" cy="3749040"/>
          </a:xfrm>
          <a:prstGeom prst="rect">
            <a:avLst/>
          </a:prstGeom>
        </p:spPr>
      </p:pic>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userDrawn="1">
  <p:cSld name="1_Large text / content">
    <p:spTree>
      <p:nvGrpSpPr>
        <p:cNvPr id="1" name=""/>
        <p:cNvGrpSpPr/>
        <p:nvPr/>
      </p:nvGrpSpPr>
      <p:grpSpPr bwMode="auto">
        <a:xfrm>
          <a:off x="0" y="0"/>
          <a:ext cx="0" cy="0"/>
          <a:chOff x="0" y="0"/>
          <a:chExt cx="0" cy="0"/>
        </a:xfrm>
      </p:grpSpPr>
      <p:sp>
        <p:nvSpPr>
          <p:cNvPr id="3" name="Title 1"/>
          <p:cNvSpPr>
            <a:spLocks noGrp="1"/>
          </p:cNvSpPr>
          <p:nvPr>
            <p:ph type="ctrTitle"/>
          </p:nvPr>
        </p:nvSpPr>
        <p:spPr bwMode="auto">
          <a:xfrm>
            <a:off x="823804" y="154483"/>
            <a:ext cx="8929797" cy="627860"/>
          </a:xfrm>
          <a:prstGeom prst="rect">
            <a:avLst/>
          </a:prstGeom>
        </p:spPr>
        <p:txBody>
          <a:bodyPr/>
          <a:lstStyle>
            <a:lvl1pPr algn="l">
              <a:defRPr sz="1700" b="1" i="0">
                <a:solidFill>
                  <a:schemeClr val="tx2"/>
                </a:solidFill>
                <a:latin typeface="Arial"/>
              </a:defRPr>
            </a:lvl1pPr>
          </a:lstStyle>
          <a:p>
            <a:pPr>
              <a:defRPr/>
            </a:pPr>
            <a:endParaRPr lang="en-CA"/>
          </a:p>
        </p:txBody>
      </p:sp>
      <p:sp>
        <p:nvSpPr>
          <p:cNvPr id="8" name="Content Placeholder 7"/>
          <p:cNvSpPr>
            <a:spLocks noGrp="1"/>
          </p:cNvSpPr>
          <p:nvPr>
            <p:ph sz="quarter" idx="10"/>
          </p:nvPr>
        </p:nvSpPr>
        <p:spPr bwMode="auto">
          <a:xfrm>
            <a:off x="846670" y="1248508"/>
            <a:ext cx="10454217" cy="4967260"/>
          </a:xfrm>
          <a:prstGeom prst="rect">
            <a:avLst/>
          </a:prstGeom>
        </p:spPr>
        <p:txBody>
          <a:bodyPr vert="horz"/>
          <a:lstStyle>
            <a:lvl1pPr marL="192881" indent="-192881">
              <a:buFont typeface="Arial"/>
              <a:buChar char="•"/>
              <a:defRPr>
                <a:solidFill>
                  <a:schemeClr val="tx2"/>
                </a:solidFill>
              </a:defRPr>
            </a:lvl1pPr>
            <a:lvl2pPr marL="385762" indent="-192881">
              <a:buFont typeface="Arial"/>
              <a:buChar char="◦"/>
              <a:defRPr sz="1350"/>
            </a:lvl2pPr>
            <a:lvl3pPr marL="514350" indent="-128587">
              <a:buFont typeface="Wingdings"/>
              <a:buChar char="§"/>
              <a:defRPr sz="1150"/>
            </a:lvl3pPr>
            <a:lvl4pPr marL="642938" indent="-128587">
              <a:defRPr sz="1000"/>
            </a:lvl4pPr>
            <a:lvl5pPr marL="771525" indent="-128587">
              <a:defRPr sz="900"/>
            </a:lvl5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a:p>
            <a:pPr lvl="2">
              <a:defRPr/>
            </a:pPr>
            <a:endParaRPr lang="en-US"/>
          </a:p>
        </p:txBody>
      </p:sp>
      <p:pic>
        <p:nvPicPr>
          <p:cNvPr id="2" name="Picture 1"/>
          <p:cNvPicPr>
            <a:picLocks noChangeAspect="1"/>
          </p:cNvPicPr>
          <p:nvPr userDrawn="1"/>
        </p:nvPicPr>
        <p:blipFill>
          <a:blip r:embed="rId2"/>
          <a:stretch/>
        </p:blipFill>
        <p:spPr bwMode="auto">
          <a:xfrm>
            <a:off x="9652000" y="2946"/>
            <a:ext cx="2540000" cy="786765"/>
          </a:xfrm>
          <a:prstGeom prst="rect">
            <a:avLst/>
          </a:prstGeom>
        </p:spPr>
      </p:pic>
      <p:sp>
        <p:nvSpPr>
          <p:cNvPr id="4" name="Rectangle 2"/>
          <p:cNvSpPr>
            <a:spLocks noChangeArrowheads="1"/>
          </p:cNvSpPr>
          <p:nvPr userDrawn="1"/>
        </p:nvSpPr>
        <p:spPr bwMode="auto">
          <a:xfrm>
            <a:off x="0" y="807887"/>
            <a:ext cx="12192000" cy="32381"/>
          </a:xfrm>
          <a:prstGeom prst="rect">
            <a:avLst/>
          </a:prstGeom>
          <a:solidFill>
            <a:srgbClr val="005EB8"/>
          </a:solidFill>
          <a:ln>
            <a:noFill/>
          </a:ln>
        </p:spPr>
        <p:txBody>
          <a:bodyPr vert="horz" wrap="square" lIns="51435" tIns="25718" rIns="51435" bIns="25718" numCol="1" anchor="t" anchorCtr="0" compatLnSpc="1">
            <a:prstTxWarp prst="textNoShape"/>
          </a:bodyPr>
          <a:lstStyle/>
          <a:p>
            <a:pPr>
              <a:defRPr/>
            </a:pPr>
            <a:endParaRPr lang="en-US" sz="1350">
              <a:solidFill>
                <a:prstClr val="black"/>
              </a:solidFill>
            </a:endParaRPr>
          </a:p>
        </p:txBody>
      </p:sp>
      <p:sp>
        <p:nvSpPr>
          <p:cNvPr id="6" name="TextBox 5"/>
          <p:cNvSpPr txBox="1"/>
          <p:nvPr userDrawn="1"/>
        </p:nvSpPr>
        <p:spPr bwMode="auto">
          <a:xfrm>
            <a:off x="4047069" y="6426203"/>
            <a:ext cx="4097867" cy="178960"/>
          </a:xfrm>
          <a:prstGeom prst="rect">
            <a:avLst/>
          </a:prstGeom>
          <a:noFill/>
        </p:spPr>
        <p:txBody>
          <a:bodyPr wrap="square" rtlCol="0">
            <a:spAutoFit/>
          </a:bodyPr>
          <a:lstStyle/>
          <a:p>
            <a:pPr algn="ctr">
              <a:defRPr/>
            </a:pPr>
            <a:r>
              <a:rPr lang="en-US" sz="550">
                <a:solidFill>
                  <a:srgbClr val="4D4D4D">
                    <a:lumMod val="60000"/>
                    <a:lumOff val="40000"/>
                  </a:srgbClr>
                </a:solidFill>
                <a:cs typeface="Arial"/>
              </a:rPr>
              <a:t>© 2016, Southern Alberta Institute of Technology</a:t>
            </a:r>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userDrawn="1">
  <p:cSld name="1_Large text / content - numbered">
    <p:spTree>
      <p:nvGrpSpPr>
        <p:cNvPr id="1" name=""/>
        <p:cNvGrpSpPr/>
        <p:nvPr/>
      </p:nvGrpSpPr>
      <p:grpSpPr bwMode="auto">
        <a:xfrm>
          <a:off x="0" y="0"/>
          <a:ext cx="0" cy="0"/>
          <a:chOff x="0" y="0"/>
          <a:chExt cx="0" cy="0"/>
        </a:xfrm>
      </p:grpSpPr>
      <p:sp>
        <p:nvSpPr>
          <p:cNvPr id="8" name="Content Placeholder 7"/>
          <p:cNvSpPr>
            <a:spLocks noGrp="1"/>
          </p:cNvSpPr>
          <p:nvPr>
            <p:ph sz="quarter" idx="10"/>
          </p:nvPr>
        </p:nvSpPr>
        <p:spPr bwMode="auto">
          <a:xfrm>
            <a:off x="846670" y="1248508"/>
            <a:ext cx="10454217" cy="4967260"/>
          </a:xfrm>
          <a:prstGeom prst="rect">
            <a:avLst/>
          </a:prstGeom>
        </p:spPr>
        <p:txBody>
          <a:bodyPr vert="horz"/>
          <a:lstStyle>
            <a:lvl1pPr marL="192881" indent="-192881">
              <a:buFont typeface="+mj-lt"/>
              <a:buAutoNum type="arabicPeriod"/>
              <a:defRPr>
                <a:solidFill>
                  <a:schemeClr val="tx2"/>
                </a:solidFill>
              </a:defRPr>
            </a:lvl1pPr>
            <a:lvl2pPr marL="385762" indent="-192881">
              <a:buFont typeface="+mj-lt"/>
              <a:buAutoNum type="alphaLcParenR"/>
              <a:defRPr sz="1350"/>
            </a:lvl2pPr>
            <a:lvl3pPr marL="514350" indent="-128587">
              <a:buFont typeface="+mj-lt"/>
              <a:buAutoNum type="romanLcPeriod"/>
              <a:defRPr sz="1150"/>
            </a:lvl3pPr>
            <a:lvl4pPr marL="642938" indent="-128587">
              <a:defRPr sz="1000"/>
            </a:lvl4pPr>
            <a:lvl5pPr marL="771525" indent="-128587">
              <a:defRPr sz="900"/>
            </a:lvl5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a:p>
            <a:pPr lvl="2">
              <a:defRPr/>
            </a:pPr>
            <a:endParaRPr lang="en-US"/>
          </a:p>
        </p:txBody>
      </p:sp>
      <p:pic>
        <p:nvPicPr>
          <p:cNvPr id="4" name="Picture 3"/>
          <p:cNvPicPr>
            <a:picLocks noChangeAspect="1"/>
          </p:cNvPicPr>
          <p:nvPr userDrawn="1"/>
        </p:nvPicPr>
        <p:blipFill>
          <a:blip r:embed="rId2"/>
          <a:stretch/>
        </p:blipFill>
        <p:spPr bwMode="auto">
          <a:xfrm>
            <a:off x="9652000" y="2946"/>
            <a:ext cx="2540000" cy="786765"/>
          </a:xfrm>
          <a:prstGeom prst="rect">
            <a:avLst/>
          </a:prstGeom>
        </p:spPr>
      </p:pic>
      <p:sp>
        <p:nvSpPr>
          <p:cNvPr id="5" name="Rectangle 2"/>
          <p:cNvSpPr>
            <a:spLocks noChangeArrowheads="1"/>
          </p:cNvSpPr>
          <p:nvPr userDrawn="1"/>
        </p:nvSpPr>
        <p:spPr bwMode="auto">
          <a:xfrm>
            <a:off x="0" y="807887"/>
            <a:ext cx="12192000" cy="32381"/>
          </a:xfrm>
          <a:prstGeom prst="rect">
            <a:avLst/>
          </a:prstGeom>
          <a:solidFill>
            <a:srgbClr val="005EB8"/>
          </a:solidFill>
          <a:ln>
            <a:noFill/>
          </a:ln>
        </p:spPr>
        <p:txBody>
          <a:bodyPr vert="horz" wrap="square" lIns="51435" tIns="25718" rIns="51435" bIns="25718" numCol="1" anchor="t" anchorCtr="0" compatLnSpc="1">
            <a:prstTxWarp prst="textNoShape"/>
          </a:bodyPr>
          <a:lstStyle/>
          <a:p>
            <a:pPr>
              <a:defRPr/>
            </a:pPr>
            <a:endParaRPr lang="en-US" sz="1350">
              <a:solidFill>
                <a:prstClr val="black"/>
              </a:solidFill>
            </a:endParaRPr>
          </a:p>
        </p:txBody>
      </p:sp>
      <p:sp>
        <p:nvSpPr>
          <p:cNvPr id="3" name="Title 1"/>
          <p:cNvSpPr>
            <a:spLocks noGrp="1"/>
          </p:cNvSpPr>
          <p:nvPr>
            <p:ph type="ctrTitle"/>
          </p:nvPr>
        </p:nvSpPr>
        <p:spPr bwMode="auto">
          <a:xfrm>
            <a:off x="821128" y="157878"/>
            <a:ext cx="8932472" cy="682387"/>
          </a:xfrm>
          <a:prstGeom prst="rect">
            <a:avLst/>
          </a:prstGeom>
        </p:spPr>
        <p:txBody>
          <a:bodyPr/>
          <a:lstStyle>
            <a:lvl1pPr algn="l">
              <a:defRPr sz="1700" b="1" i="0">
                <a:solidFill>
                  <a:schemeClr val="tx2"/>
                </a:solidFill>
                <a:latin typeface="Arial"/>
              </a:defRPr>
            </a:lvl1pPr>
          </a:lstStyle>
          <a:p>
            <a:pPr>
              <a:defRPr/>
            </a:pPr>
            <a:endParaRPr lang="en-CA"/>
          </a:p>
        </p:txBody>
      </p:sp>
      <p:sp>
        <p:nvSpPr>
          <p:cNvPr id="6" name="TextBox 5"/>
          <p:cNvSpPr txBox="1"/>
          <p:nvPr userDrawn="1"/>
        </p:nvSpPr>
        <p:spPr bwMode="auto">
          <a:xfrm>
            <a:off x="4047069" y="6426203"/>
            <a:ext cx="4097867" cy="178960"/>
          </a:xfrm>
          <a:prstGeom prst="rect">
            <a:avLst/>
          </a:prstGeom>
          <a:noFill/>
        </p:spPr>
        <p:txBody>
          <a:bodyPr wrap="square" rtlCol="0">
            <a:spAutoFit/>
          </a:bodyPr>
          <a:lstStyle/>
          <a:p>
            <a:pPr algn="ctr">
              <a:defRPr/>
            </a:pPr>
            <a:r>
              <a:rPr lang="en-US" sz="550">
                <a:solidFill>
                  <a:srgbClr val="4D4D4D">
                    <a:lumMod val="60000"/>
                    <a:lumOff val="40000"/>
                  </a:srgbClr>
                </a:solidFill>
                <a:cs typeface="Arial"/>
              </a:rPr>
              <a:t>© 2016, Southern Alberta Institute of Technology</a:t>
            </a:r>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userDrawn="1">
  <p:cSld name="1_Large image">
    <p:spTree>
      <p:nvGrpSpPr>
        <p:cNvPr id="1" name=""/>
        <p:cNvGrpSpPr/>
        <p:nvPr/>
      </p:nvGrpSpPr>
      <p:grpSpPr bwMode="auto">
        <a:xfrm>
          <a:off x="0" y="0"/>
          <a:ext cx="0" cy="0"/>
          <a:chOff x="0" y="0"/>
          <a:chExt cx="0" cy="0"/>
        </a:xfrm>
      </p:grpSpPr>
      <p:sp>
        <p:nvSpPr>
          <p:cNvPr id="3" name="Title 1"/>
          <p:cNvSpPr>
            <a:spLocks noGrp="1"/>
          </p:cNvSpPr>
          <p:nvPr>
            <p:ph type="ctrTitle"/>
          </p:nvPr>
        </p:nvSpPr>
        <p:spPr bwMode="auto">
          <a:xfrm>
            <a:off x="819936" y="155769"/>
            <a:ext cx="8933664" cy="675703"/>
          </a:xfrm>
          <a:prstGeom prst="rect">
            <a:avLst/>
          </a:prstGeom>
        </p:spPr>
        <p:txBody>
          <a:bodyPr/>
          <a:lstStyle>
            <a:lvl1pPr algn="l">
              <a:defRPr sz="1700" b="1" i="0">
                <a:solidFill>
                  <a:schemeClr val="tx1"/>
                </a:solidFill>
                <a:latin typeface="Arial"/>
              </a:defRPr>
            </a:lvl1pPr>
          </a:lstStyle>
          <a:p>
            <a:pPr>
              <a:defRPr/>
            </a:pPr>
            <a:endParaRPr lang="en-CA"/>
          </a:p>
        </p:txBody>
      </p:sp>
      <p:sp>
        <p:nvSpPr>
          <p:cNvPr id="5" name="Picture Placeholder 4"/>
          <p:cNvSpPr>
            <a:spLocks noGrp="1"/>
          </p:cNvSpPr>
          <p:nvPr>
            <p:ph type="pic" sz="quarter" idx="10" hasCustomPrompt="1"/>
          </p:nvPr>
        </p:nvSpPr>
        <p:spPr bwMode="auto">
          <a:xfrm>
            <a:off x="843843" y="1239716"/>
            <a:ext cx="10457040" cy="4868750"/>
          </a:xfrm>
          <a:prstGeom prst="rect">
            <a:avLst/>
          </a:prstGeom>
        </p:spPr>
        <p:txBody>
          <a:bodyPr vert="horz"/>
          <a:lstStyle>
            <a:lvl1pPr>
              <a:defRPr/>
            </a:lvl1pPr>
          </a:lstStyle>
          <a:p>
            <a:pPr>
              <a:defRPr/>
            </a:pPr>
            <a:r>
              <a:rPr lang="en-CA"/>
              <a:t>Insert image here.</a:t>
            </a:r>
            <a:endParaRPr/>
          </a:p>
        </p:txBody>
      </p:sp>
      <p:sp>
        <p:nvSpPr>
          <p:cNvPr id="6" name="Text Placeholder 10"/>
          <p:cNvSpPr>
            <a:spLocks noGrp="1"/>
          </p:cNvSpPr>
          <p:nvPr>
            <p:ph type="body" sz="quarter" idx="11" hasCustomPrompt="1"/>
          </p:nvPr>
        </p:nvSpPr>
        <p:spPr bwMode="auto">
          <a:xfrm>
            <a:off x="5407513" y="6133275"/>
            <a:ext cx="5995595" cy="285716"/>
          </a:xfrm>
          <a:prstGeom prst="rect">
            <a:avLst/>
          </a:prstGeom>
        </p:spPr>
        <p:txBody>
          <a:bodyPr vert="horz"/>
          <a:lstStyle>
            <a:lvl1pPr marL="0" algn="r" defTabSz="514350">
              <a:spcBef>
                <a:spcPts val="0"/>
              </a:spcBef>
              <a:defRPr lang="en-US" sz="550" b="0">
                <a:solidFill>
                  <a:schemeClr val="tx1">
                    <a:lumMod val="65000"/>
                    <a:lumOff val="35000"/>
                  </a:schemeClr>
                </a:solidFill>
                <a:latin typeface="Arial"/>
                <a:ea typeface="+mn-ea"/>
                <a:cs typeface="Arial"/>
              </a:defRPr>
            </a:lvl1pPr>
          </a:lstStyle>
          <a:p>
            <a:pPr lvl="0">
              <a:defRPr/>
            </a:pPr>
            <a:r>
              <a:rPr lang="en-US"/>
              <a:t>Source: Include image source here</a:t>
            </a:r>
            <a:endParaRPr/>
          </a:p>
        </p:txBody>
      </p:sp>
      <p:pic>
        <p:nvPicPr>
          <p:cNvPr id="7" name="Picture 6"/>
          <p:cNvPicPr>
            <a:picLocks noChangeAspect="1"/>
          </p:cNvPicPr>
          <p:nvPr userDrawn="1"/>
        </p:nvPicPr>
        <p:blipFill>
          <a:blip r:embed="rId2"/>
          <a:stretch/>
        </p:blipFill>
        <p:spPr bwMode="auto">
          <a:xfrm>
            <a:off x="9652000" y="2946"/>
            <a:ext cx="2540000" cy="786765"/>
          </a:xfrm>
          <a:prstGeom prst="rect">
            <a:avLst/>
          </a:prstGeom>
        </p:spPr>
      </p:pic>
      <p:sp>
        <p:nvSpPr>
          <p:cNvPr id="8" name="Rectangle 2"/>
          <p:cNvSpPr>
            <a:spLocks noChangeArrowheads="1"/>
          </p:cNvSpPr>
          <p:nvPr userDrawn="1"/>
        </p:nvSpPr>
        <p:spPr bwMode="auto">
          <a:xfrm>
            <a:off x="0" y="807887"/>
            <a:ext cx="12192000" cy="32381"/>
          </a:xfrm>
          <a:prstGeom prst="rect">
            <a:avLst/>
          </a:prstGeom>
          <a:solidFill>
            <a:srgbClr val="005EB8"/>
          </a:solidFill>
          <a:ln>
            <a:noFill/>
          </a:ln>
        </p:spPr>
        <p:txBody>
          <a:bodyPr vert="horz" wrap="square" lIns="51435" tIns="25718" rIns="51435" bIns="25718" numCol="1" anchor="t" anchorCtr="0" compatLnSpc="1">
            <a:prstTxWarp prst="textNoShape"/>
          </a:bodyPr>
          <a:lstStyle/>
          <a:p>
            <a:pPr>
              <a:defRPr/>
            </a:pPr>
            <a:endParaRPr lang="en-US" sz="1350">
              <a:solidFill>
                <a:prstClr val="black"/>
              </a:solidFill>
            </a:endParaRPr>
          </a:p>
        </p:txBody>
      </p:sp>
      <p:sp>
        <p:nvSpPr>
          <p:cNvPr id="9" name="TextBox 8"/>
          <p:cNvSpPr txBox="1"/>
          <p:nvPr userDrawn="1"/>
        </p:nvSpPr>
        <p:spPr bwMode="auto">
          <a:xfrm>
            <a:off x="4047069" y="6426203"/>
            <a:ext cx="4097867" cy="178960"/>
          </a:xfrm>
          <a:prstGeom prst="rect">
            <a:avLst/>
          </a:prstGeom>
          <a:noFill/>
        </p:spPr>
        <p:txBody>
          <a:bodyPr wrap="square" rtlCol="0">
            <a:spAutoFit/>
          </a:bodyPr>
          <a:lstStyle/>
          <a:p>
            <a:pPr algn="ctr">
              <a:defRPr/>
            </a:pPr>
            <a:r>
              <a:rPr lang="en-US" sz="550">
                <a:solidFill>
                  <a:srgbClr val="4D4D4D">
                    <a:lumMod val="60000"/>
                    <a:lumOff val="40000"/>
                  </a:srgbClr>
                </a:solidFill>
                <a:cs typeface="Arial"/>
              </a:rPr>
              <a:t>© 2016, Southern Alberta Institute of Technology</a:t>
            </a:r>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userDrawn="1">
  <p:cSld name="1_Large text / content / image">
    <p:spTree>
      <p:nvGrpSpPr>
        <p:cNvPr id="1" name=""/>
        <p:cNvGrpSpPr/>
        <p:nvPr/>
      </p:nvGrpSpPr>
      <p:grpSpPr bwMode="auto">
        <a:xfrm>
          <a:off x="0" y="0"/>
          <a:ext cx="0" cy="0"/>
          <a:chOff x="0" y="0"/>
          <a:chExt cx="0" cy="0"/>
        </a:xfrm>
      </p:grpSpPr>
      <p:sp>
        <p:nvSpPr>
          <p:cNvPr id="3" name="Title 1"/>
          <p:cNvSpPr>
            <a:spLocks noGrp="1"/>
          </p:cNvSpPr>
          <p:nvPr>
            <p:ph type="ctrTitle"/>
          </p:nvPr>
        </p:nvSpPr>
        <p:spPr bwMode="auto">
          <a:xfrm>
            <a:off x="820397" y="154658"/>
            <a:ext cx="8933203" cy="685607"/>
          </a:xfrm>
          <a:prstGeom prst="rect">
            <a:avLst/>
          </a:prstGeom>
        </p:spPr>
        <p:txBody>
          <a:bodyPr/>
          <a:lstStyle>
            <a:lvl1pPr algn="l">
              <a:defRPr sz="1700" b="1" i="0">
                <a:solidFill>
                  <a:schemeClr val="tx2"/>
                </a:solidFill>
                <a:latin typeface="Arial"/>
              </a:defRPr>
            </a:lvl1pPr>
          </a:lstStyle>
          <a:p>
            <a:pPr>
              <a:defRPr/>
            </a:pPr>
            <a:endParaRPr lang="en-CA"/>
          </a:p>
        </p:txBody>
      </p:sp>
      <p:sp>
        <p:nvSpPr>
          <p:cNvPr id="8" name="Content Placeholder 7"/>
          <p:cNvSpPr>
            <a:spLocks noGrp="1"/>
          </p:cNvSpPr>
          <p:nvPr>
            <p:ph sz="quarter" idx="10"/>
          </p:nvPr>
        </p:nvSpPr>
        <p:spPr bwMode="auto">
          <a:xfrm>
            <a:off x="846670" y="1248513"/>
            <a:ext cx="10454217" cy="2517157"/>
          </a:xfrm>
          <a:prstGeom prst="rect">
            <a:avLst/>
          </a:prstGeom>
        </p:spPr>
        <p:txBody>
          <a:bodyPr vert="horz"/>
          <a:lstStyle>
            <a:lvl1pPr marL="192881" indent="-192881">
              <a:buFont typeface="Arial"/>
              <a:buChar char="•"/>
              <a:defRPr>
                <a:solidFill>
                  <a:schemeClr val="tx2"/>
                </a:solidFill>
              </a:defRPr>
            </a:lvl1pPr>
            <a:lvl2pPr marL="385762" indent="-192881">
              <a:buFont typeface="Arial"/>
              <a:buChar char="◦"/>
              <a:defRPr sz="1350"/>
            </a:lvl2pPr>
            <a:lvl3pPr marL="514350" indent="-128587">
              <a:buFont typeface="Wingdings"/>
              <a:buChar char="§"/>
              <a:defRPr sz="1150"/>
            </a:lvl3pPr>
            <a:lvl4pPr marL="642938" indent="-128587">
              <a:defRPr sz="1000"/>
            </a:lvl4pPr>
            <a:lvl5pPr marL="771525" indent="-128587">
              <a:defRPr sz="900"/>
            </a:lvl5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a:p>
            <a:pPr lvl="2">
              <a:defRPr/>
            </a:pPr>
            <a:endParaRPr lang="en-US"/>
          </a:p>
        </p:txBody>
      </p:sp>
      <p:sp>
        <p:nvSpPr>
          <p:cNvPr id="4" name="Picture Placeholder 4"/>
          <p:cNvSpPr>
            <a:spLocks noGrp="1"/>
          </p:cNvSpPr>
          <p:nvPr>
            <p:ph type="pic" sz="quarter" idx="11" hasCustomPrompt="1"/>
          </p:nvPr>
        </p:nvSpPr>
        <p:spPr bwMode="auto">
          <a:xfrm>
            <a:off x="843843" y="3852567"/>
            <a:ext cx="10457040" cy="2255898"/>
          </a:xfrm>
          <a:prstGeom prst="rect">
            <a:avLst/>
          </a:prstGeom>
        </p:spPr>
        <p:txBody>
          <a:bodyPr vert="horz"/>
          <a:lstStyle>
            <a:lvl1pPr>
              <a:defRPr/>
            </a:lvl1pPr>
          </a:lstStyle>
          <a:p>
            <a:pPr>
              <a:defRPr/>
            </a:pPr>
            <a:r>
              <a:rPr lang="en-CA"/>
              <a:t>Insert image here.</a:t>
            </a:r>
            <a:endParaRPr/>
          </a:p>
        </p:txBody>
      </p:sp>
      <p:sp>
        <p:nvSpPr>
          <p:cNvPr id="5" name="Text Placeholder 10"/>
          <p:cNvSpPr>
            <a:spLocks noGrp="1"/>
          </p:cNvSpPr>
          <p:nvPr>
            <p:ph type="body" sz="quarter" idx="12" hasCustomPrompt="1"/>
          </p:nvPr>
        </p:nvSpPr>
        <p:spPr bwMode="auto">
          <a:xfrm>
            <a:off x="5407513" y="6126049"/>
            <a:ext cx="5995595" cy="257166"/>
          </a:xfrm>
          <a:prstGeom prst="rect">
            <a:avLst/>
          </a:prstGeom>
        </p:spPr>
        <p:txBody>
          <a:bodyPr vert="horz"/>
          <a:lstStyle>
            <a:lvl1pPr marL="0" algn="r" defTabSz="514350">
              <a:spcBef>
                <a:spcPts val="0"/>
              </a:spcBef>
              <a:defRPr lang="en-US" sz="550" b="0">
                <a:solidFill>
                  <a:schemeClr val="tx1">
                    <a:lumMod val="65000"/>
                    <a:lumOff val="35000"/>
                  </a:schemeClr>
                </a:solidFill>
                <a:latin typeface="Arial"/>
                <a:ea typeface="+mn-ea"/>
                <a:cs typeface="Arial"/>
              </a:defRPr>
            </a:lvl1pPr>
          </a:lstStyle>
          <a:p>
            <a:pPr lvl="0">
              <a:defRPr/>
            </a:pPr>
            <a:r>
              <a:rPr lang="en-US"/>
              <a:t>Source: Include image source here</a:t>
            </a:r>
            <a:endParaRPr/>
          </a:p>
        </p:txBody>
      </p:sp>
      <p:pic>
        <p:nvPicPr>
          <p:cNvPr id="6" name="Picture 5"/>
          <p:cNvPicPr>
            <a:picLocks noChangeAspect="1"/>
          </p:cNvPicPr>
          <p:nvPr userDrawn="1"/>
        </p:nvPicPr>
        <p:blipFill>
          <a:blip r:embed="rId2"/>
          <a:stretch/>
        </p:blipFill>
        <p:spPr bwMode="auto">
          <a:xfrm>
            <a:off x="9652000" y="2946"/>
            <a:ext cx="2540000" cy="786765"/>
          </a:xfrm>
          <a:prstGeom prst="rect">
            <a:avLst/>
          </a:prstGeom>
        </p:spPr>
      </p:pic>
      <p:sp>
        <p:nvSpPr>
          <p:cNvPr id="7" name="Rectangle 2"/>
          <p:cNvSpPr>
            <a:spLocks noChangeArrowheads="1"/>
          </p:cNvSpPr>
          <p:nvPr userDrawn="1"/>
        </p:nvSpPr>
        <p:spPr bwMode="auto">
          <a:xfrm>
            <a:off x="0" y="807887"/>
            <a:ext cx="12192000" cy="32381"/>
          </a:xfrm>
          <a:prstGeom prst="rect">
            <a:avLst/>
          </a:prstGeom>
          <a:solidFill>
            <a:srgbClr val="005EB8"/>
          </a:solidFill>
          <a:ln>
            <a:noFill/>
          </a:ln>
        </p:spPr>
        <p:txBody>
          <a:bodyPr vert="horz" wrap="square" lIns="51435" tIns="25718" rIns="51435" bIns="25718" numCol="1" anchor="t" anchorCtr="0" compatLnSpc="1">
            <a:prstTxWarp prst="textNoShape"/>
          </a:bodyPr>
          <a:lstStyle/>
          <a:p>
            <a:pPr>
              <a:defRPr/>
            </a:pPr>
            <a:endParaRPr lang="en-US" sz="1350">
              <a:solidFill>
                <a:prstClr val="black"/>
              </a:solidFill>
            </a:endParaRPr>
          </a:p>
        </p:txBody>
      </p:sp>
      <p:sp>
        <p:nvSpPr>
          <p:cNvPr id="9" name="TextBox 8"/>
          <p:cNvSpPr txBox="1"/>
          <p:nvPr userDrawn="1"/>
        </p:nvSpPr>
        <p:spPr bwMode="auto">
          <a:xfrm>
            <a:off x="4047069" y="6426203"/>
            <a:ext cx="4097867" cy="178960"/>
          </a:xfrm>
          <a:prstGeom prst="rect">
            <a:avLst/>
          </a:prstGeom>
          <a:noFill/>
        </p:spPr>
        <p:txBody>
          <a:bodyPr wrap="square" rtlCol="0">
            <a:spAutoFit/>
          </a:bodyPr>
          <a:lstStyle/>
          <a:p>
            <a:pPr algn="ctr">
              <a:defRPr/>
            </a:pPr>
            <a:r>
              <a:rPr lang="en-US" sz="550">
                <a:solidFill>
                  <a:srgbClr val="4D4D4D">
                    <a:lumMod val="60000"/>
                    <a:lumOff val="40000"/>
                  </a:srgbClr>
                </a:solidFill>
                <a:cs typeface="Arial"/>
              </a:rPr>
              <a:t>© 2016, Southern Alberta Institute of Technology</a:t>
            </a:r>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userDrawn="1">
  <p:cSld name="1_Image / Text split">
    <p:spTree>
      <p:nvGrpSpPr>
        <p:cNvPr id="1" name=""/>
        <p:cNvGrpSpPr/>
        <p:nvPr/>
      </p:nvGrpSpPr>
      <p:grpSpPr bwMode="auto">
        <a:xfrm>
          <a:off x="0" y="0"/>
          <a:ext cx="0" cy="0"/>
          <a:chOff x="0" y="0"/>
          <a:chExt cx="0" cy="0"/>
        </a:xfrm>
      </p:grpSpPr>
      <p:sp>
        <p:nvSpPr>
          <p:cNvPr id="3" name="Title 1"/>
          <p:cNvSpPr>
            <a:spLocks noGrp="1"/>
          </p:cNvSpPr>
          <p:nvPr>
            <p:ph type="ctrTitle"/>
          </p:nvPr>
        </p:nvSpPr>
        <p:spPr bwMode="auto">
          <a:xfrm>
            <a:off x="820397" y="160030"/>
            <a:ext cx="8933203" cy="647852"/>
          </a:xfrm>
          <a:prstGeom prst="rect">
            <a:avLst/>
          </a:prstGeom>
        </p:spPr>
        <p:txBody>
          <a:bodyPr/>
          <a:lstStyle>
            <a:lvl1pPr algn="l">
              <a:defRPr sz="1700" b="1" i="0">
                <a:solidFill>
                  <a:schemeClr val="tx1"/>
                </a:solidFill>
                <a:latin typeface="Arial"/>
              </a:defRPr>
            </a:lvl1pPr>
          </a:lstStyle>
          <a:p>
            <a:pPr>
              <a:defRPr/>
            </a:pPr>
            <a:endParaRPr lang="en-CA"/>
          </a:p>
        </p:txBody>
      </p:sp>
      <p:sp>
        <p:nvSpPr>
          <p:cNvPr id="4" name="Picture Placeholder 4"/>
          <p:cNvSpPr>
            <a:spLocks noGrp="1"/>
          </p:cNvSpPr>
          <p:nvPr>
            <p:ph type="pic" sz="quarter" idx="10" hasCustomPrompt="1"/>
          </p:nvPr>
        </p:nvSpPr>
        <p:spPr bwMode="auto">
          <a:xfrm>
            <a:off x="6807201" y="1248508"/>
            <a:ext cx="4493683" cy="4689714"/>
          </a:xfrm>
          <a:prstGeom prst="rect">
            <a:avLst/>
          </a:prstGeom>
        </p:spPr>
        <p:txBody>
          <a:bodyPr vert="horz"/>
          <a:lstStyle>
            <a:lvl1pPr marL="0" indent="0">
              <a:buFont typeface="Arial"/>
              <a:buNone/>
              <a:defRPr>
                <a:solidFill>
                  <a:schemeClr val="accent3"/>
                </a:solidFill>
              </a:defRPr>
            </a:lvl1pPr>
            <a:lvl2pPr marL="385762" indent="-192881">
              <a:defRPr/>
            </a:lvl2pPr>
            <a:lvl3pPr marL="514350" indent="-128587">
              <a:buFont typeface="Wingdings"/>
              <a:buChar char="§"/>
              <a:defRPr sz="1150"/>
            </a:lvl3pPr>
            <a:lvl4pPr marL="642938" indent="-128587">
              <a:defRPr sz="1000"/>
            </a:lvl4pPr>
            <a:lvl5pPr marL="771525" indent="-128587">
              <a:defRPr sz="900"/>
            </a:lvl5pPr>
          </a:lstStyle>
          <a:p>
            <a:pPr>
              <a:defRPr/>
            </a:pPr>
            <a:r>
              <a:rPr lang="en-CA"/>
              <a:t>Insert image here.</a:t>
            </a:r>
            <a:endParaRPr/>
          </a:p>
        </p:txBody>
      </p:sp>
      <p:sp>
        <p:nvSpPr>
          <p:cNvPr id="6" name="Content Placeholder 7"/>
          <p:cNvSpPr>
            <a:spLocks noGrp="1"/>
          </p:cNvSpPr>
          <p:nvPr>
            <p:ph sz="quarter" idx="12"/>
          </p:nvPr>
        </p:nvSpPr>
        <p:spPr bwMode="auto">
          <a:xfrm>
            <a:off x="846670" y="1248508"/>
            <a:ext cx="5604932" cy="5076988"/>
          </a:xfrm>
          <a:prstGeom prst="rect">
            <a:avLst/>
          </a:prstGeom>
        </p:spPr>
        <p:txBody>
          <a:bodyPr vert="horz"/>
          <a:lstStyle>
            <a:lvl1pPr marL="192881" indent="-192881">
              <a:buFont typeface="Arial"/>
              <a:buChar char="•"/>
              <a:defRPr>
                <a:solidFill>
                  <a:schemeClr val="tx2"/>
                </a:solidFill>
              </a:defRPr>
            </a:lvl1pPr>
            <a:lvl2pPr marL="385762" indent="-192881">
              <a:buFont typeface="Arial"/>
              <a:buChar char="◦"/>
              <a:defRPr sz="1350"/>
            </a:lvl2pPr>
            <a:lvl3pPr marL="514350" indent="-128587">
              <a:buFont typeface="Wingdings"/>
              <a:buChar char="§"/>
              <a:defRPr sz="1150"/>
            </a:lvl3pPr>
            <a:lvl4pPr marL="642938" indent="-128587">
              <a:defRPr sz="1000"/>
            </a:lvl4pPr>
            <a:lvl5pPr marL="771525" indent="-128587">
              <a:defRPr sz="900"/>
            </a:lvl5pPr>
          </a:lstStyle>
          <a:p>
            <a:pPr lvl="0">
              <a:defRPr/>
            </a:pPr>
            <a:r>
              <a:rPr lang="en-US"/>
              <a:t>Click to edit Master text styles</a:t>
            </a:r>
            <a:endParaRPr/>
          </a:p>
          <a:p>
            <a:pPr lvl="1">
              <a:defRPr/>
            </a:pPr>
            <a:r>
              <a:rPr lang="en-US" sz="1350"/>
              <a:t>Second level</a:t>
            </a:r>
            <a:endParaRPr/>
          </a:p>
          <a:p>
            <a:pPr lvl="2">
              <a:defRPr/>
            </a:pPr>
            <a:r>
              <a:rPr lang="en-US" sz="1150"/>
              <a:t>Third level</a:t>
            </a:r>
            <a:endParaRPr lang="en-US"/>
          </a:p>
          <a:p>
            <a:pPr lvl="3">
              <a:defRPr/>
            </a:pPr>
            <a:r>
              <a:rPr lang="en-US"/>
              <a:t>Fourth level</a:t>
            </a:r>
            <a:endParaRPr/>
          </a:p>
          <a:p>
            <a:pPr lvl="4">
              <a:defRPr/>
            </a:pPr>
            <a:r>
              <a:rPr lang="en-US"/>
              <a:t>Fifth level</a:t>
            </a:r>
            <a:endParaRPr lang="en-CA"/>
          </a:p>
          <a:p>
            <a:pPr lvl="0">
              <a:defRPr/>
            </a:pPr>
            <a:endParaRPr lang="en-CA"/>
          </a:p>
        </p:txBody>
      </p:sp>
      <p:sp>
        <p:nvSpPr>
          <p:cNvPr id="8" name="Text Placeholder 10"/>
          <p:cNvSpPr>
            <a:spLocks noGrp="1"/>
          </p:cNvSpPr>
          <p:nvPr>
            <p:ph type="body" sz="quarter" idx="11" hasCustomPrompt="1"/>
          </p:nvPr>
        </p:nvSpPr>
        <p:spPr bwMode="auto">
          <a:xfrm>
            <a:off x="6806493" y="5938221"/>
            <a:ext cx="4653986" cy="384318"/>
          </a:xfrm>
          <a:prstGeom prst="rect">
            <a:avLst/>
          </a:prstGeom>
        </p:spPr>
        <p:txBody>
          <a:bodyPr vert="horz"/>
          <a:lstStyle>
            <a:lvl1pPr marL="0" algn="r" defTabSz="514350">
              <a:spcBef>
                <a:spcPts val="0"/>
              </a:spcBef>
              <a:defRPr lang="en-US" sz="550" b="0">
                <a:solidFill>
                  <a:schemeClr val="tx1">
                    <a:lumMod val="65000"/>
                    <a:lumOff val="35000"/>
                  </a:schemeClr>
                </a:solidFill>
                <a:latin typeface="Arial"/>
                <a:ea typeface="+mn-ea"/>
                <a:cs typeface="Arial"/>
              </a:defRPr>
            </a:lvl1pPr>
          </a:lstStyle>
          <a:p>
            <a:pPr lvl="0">
              <a:defRPr/>
            </a:pPr>
            <a:r>
              <a:rPr lang="en-US"/>
              <a:t>Source: Include image source here</a:t>
            </a:r>
            <a:endParaRPr/>
          </a:p>
        </p:txBody>
      </p:sp>
      <p:pic>
        <p:nvPicPr>
          <p:cNvPr id="7" name="Picture 6"/>
          <p:cNvPicPr>
            <a:picLocks noChangeAspect="1"/>
          </p:cNvPicPr>
          <p:nvPr userDrawn="1"/>
        </p:nvPicPr>
        <p:blipFill>
          <a:blip r:embed="rId2"/>
          <a:stretch/>
        </p:blipFill>
        <p:spPr bwMode="auto">
          <a:xfrm>
            <a:off x="9652000" y="2946"/>
            <a:ext cx="2540000" cy="786765"/>
          </a:xfrm>
          <a:prstGeom prst="rect">
            <a:avLst/>
          </a:prstGeom>
        </p:spPr>
      </p:pic>
      <p:sp>
        <p:nvSpPr>
          <p:cNvPr id="9" name="Rectangle 2"/>
          <p:cNvSpPr>
            <a:spLocks noChangeArrowheads="1"/>
          </p:cNvSpPr>
          <p:nvPr userDrawn="1"/>
        </p:nvSpPr>
        <p:spPr bwMode="auto">
          <a:xfrm>
            <a:off x="0" y="807887"/>
            <a:ext cx="12192000" cy="32381"/>
          </a:xfrm>
          <a:prstGeom prst="rect">
            <a:avLst/>
          </a:prstGeom>
          <a:solidFill>
            <a:srgbClr val="005EB8"/>
          </a:solidFill>
          <a:ln>
            <a:noFill/>
          </a:ln>
        </p:spPr>
        <p:txBody>
          <a:bodyPr vert="horz" wrap="square" lIns="51435" tIns="25718" rIns="51435" bIns="25718" numCol="1" anchor="t" anchorCtr="0" compatLnSpc="1">
            <a:prstTxWarp prst="textNoShape"/>
          </a:bodyPr>
          <a:lstStyle/>
          <a:p>
            <a:pPr>
              <a:defRPr/>
            </a:pPr>
            <a:endParaRPr lang="en-US" sz="1350">
              <a:solidFill>
                <a:prstClr val="black"/>
              </a:solidFill>
            </a:endParaRPr>
          </a:p>
        </p:txBody>
      </p:sp>
      <p:sp>
        <p:nvSpPr>
          <p:cNvPr id="10" name="TextBox 9"/>
          <p:cNvSpPr txBox="1"/>
          <p:nvPr userDrawn="1"/>
        </p:nvSpPr>
        <p:spPr bwMode="auto">
          <a:xfrm>
            <a:off x="4047069" y="6426203"/>
            <a:ext cx="4097867" cy="178960"/>
          </a:xfrm>
          <a:prstGeom prst="rect">
            <a:avLst/>
          </a:prstGeom>
          <a:noFill/>
        </p:spPr>
        <p:txBody>
          <a:bodyPr wrap="square" rtlCol="0">
            <a:spAutoFit/>
          </a:bodyPr>
          <a:lstStyle/>
          <a:p>
            <a:pPr algn="ctr">
              <a:defRPr/>
            </a:pPr>
            <a:r>
              <a:rPr lang="en-US" sz="550">
                <a:solidFill>
                  <a:srgbClr val="4D4D4D">
                    <a:lumMod val="60000"/>
                    <a:lumOff val="40000"/>
                  </a:srgbClr>
                </a:solidFill>
                <a:cs typeface="Arial"/>
              </a:rPr>
              <a:t>© 2016, Southern Alberta Institute of Technology</a:t>
            </a:r>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userDrawn="1">
  <p:cSld name="1_Text / Text split">
    <p:spTree>
      <p:nvGrpSpPr>
        <p:cNvPr id="1" name=""/>
        <p:cNvGrpSpPr/>
        <p:nvPr/>
      </p:nvGrpSpPr>
      <p:grpSpPr bwMode="auto">
        <a:xfrm>
          <a:off x="0" y="0"/>
          <a:ext cx="0" cy="0"/>
          <a:chOff x="0" y="0"/>
          <a:chExt cx="0" cy="0"/>
        </a:xfrm>
      </p:grpSpPr>
      <p:sp>
        <p:nvSpPr>
          <p:cNvPr id="3" name="Title 1"/>
          <p:cNvSpPr>
            <a:spLocks noGrp="1"/>
          </p:cNvSpPr>
          <p:nvPr>
            <p:ph type="ctrTitle"/>
          </p:nvPr>
        </p:nvSpPr>
        <p:spPr bwMode="auto">
          <a:xfrm>
            <a:off x="820400" y="155149"/>
            <a:ext cx="8944925" cy="685114"/>
          </a:xfrm>
          <a:prstGeom prst="rect">
            <a:avLst/>
          </a:prstGeom>
        </p:spPr>
        <p:txBody>
          <a:bodyPr/>
          <a:lstStyle>
            <a:lvl1pPr algn="l">
              <a:defRPr sz="1700" b="1" i="0">
                <a:solidFill>
                  <a:schemeClr val="tx2"/>
                </a:solidFill>
                <a:latin typeface="Arial"/>
              </a:defRPr>
            </a:lvl1pPr>
          </a:lstStyle>
          <a:p>
            <a:pPr>
              <a:defRPr/>
            </a:pPr>
            <a:endParaRPr lang="en-CA"/>
          </a:p>
        </p:txBody>
      </p:sp>
      <p:sp>
        <p:nvSpPr>
          <p:cNvPr id="10" name="Content Placeholder 3"/>
          <p:cNvSpPr>
            <a:spLocks noGrp="1"/>
          </p:cNvSpPr>
          <p:nvPr>
            <p:ph sz="half" idx="2"/>
          </p:nvPr>
        </p:nvSpPr>
        <p:spPr bwMode="auto">
          <a:xfrm>
            <a:off x="6260123" y="1239720"/>
            <a:ext cx="5055000" cy="5085781"/>
          </a:xfrm>
          <a:prstGeom prst="rect">
            <a:avLst/>
          </a:prstGeom>
        </p:spPr>
        <p:txBody>
          <a:bodyPr/>
          <a:lstStyle>
            <a:lvl1pPr marL="192881" indent="-192881">
              <a:buFont typeface="Arial"/>
              <a:buChar char="•"/>
              <a:defRPr sz="1600">
                <a:solidFill>
                  <a:schemeClr val="tx2"/>
                </a:solidFill>
              </a:defRPr>
            </a:lvl1pPr>
            <a:lvl2pPr marL="385762" indent="-192881">
              <a:buFont typeface="Arial"/>
              <a:buChar char="◦"/>
              <a:defRPr sz="1350" b="0"/>
            </a:lvl2pPr>
            <a:lvl3pPr marL="514350" indent="-128587">
              <a:buFont typeface="Wingdings"/>
              <a:buChar char="§"/>
              <a:defRPr sz="1150" b="0"/>
            </a:lvl3pPr>
            <a:lvl4pPr marL="642938" indent="-128587">
              <a:defRPr sz="1000" b="0"/>
            </a:lvl4pPr>
            <a:lvl5pPr marL="771525" indent="-128587">
              <a:defRPr sz="900" b="0"/>
            </a:lvl5pPr>
            <a:lvl6pPr>
              <a:defRPr sz="1000"/>
            </a:lvl6pPr>
            <a:lvl7pPr>
              <a:defRPr sz="1000"/>
            </a:lvl7pPr>
            <a:lvl8pPr>
              <a:defRPr sz="1000"/>
            </a:lvl8pPr>
            <a:lvl9pPr>
              <a:defRPr sz="1000"/>
            </a:lvl9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11" name="Content Placeholder 7"/>
          <p:cNvSpPr>
            <a:spLocks noGrp="1"/>
          </p:cNvSpPr>
          <p:nvPr>
            <p:ph sz="quarter" idx="12"/>
          </p:nvPr>
        </p:nvSpPr>
        <p:spPr bwMode="auto">
          <a:xfrm>
            <a:off x="846671" y="1239720"/>
            <a:ext cx="5108655" cy="5085781"/>
          </a:xfrm>
          <a:prstGeom prst="rect">
            <a:avLst/>
          </a:prstGeom>
        </p:spPr>
        <p:txBody>
          <a:bodyPr vert="horz"/>
          <a:lstStyle>
            <a:lvl1pPr marL="192881" indent="-192881">
              <a:buFont typeface="Arial"/>
              <a:buChar char="•"/>
              <a:defRPr>
                <a:solidFill>
                  <a:schemeClr val="tx2"/>
                </a:solidFill>
              </a:defRPr>
            </a:lvl1pPr>
            <a:lvl2pPr marL="385762" indent="-192881">
              <a:buFont typeface="Arial"/>
              <a:buChar char="◦"/>
              <a:defRPr sz="1350"/>
            </a:lvl2pPr>
            <a:lvl3pPr marL="514350" indent="-128587">
              <a:buFont typeface="Wingdings"/>
              <a:buChar char="§"/>
              <a:defRPr sz="1150"/>
            </a:lvl3pPr>
            <a:lvl4pPr marL="642938" indent="-128587">
              <a:defRPr sz="1000"/>
            </a:lvl4pPr>
            <a:lvl5pPr marL="771525" indent="-128587">
              <a:defRPr sz="900"/>
            </a:lvl5pPr>
          </a:lstStyle>
          <a:p>
            <a:pPr lvl="0">
              <a:defRPr/>
            </a:pPr>
            <a:r>
              <a:rPr lang="en-US"/>
              <a:t>Click to edit Master text styles</a:t>
            </a:r>
            <a:endParaRPr/>
          </a:p>
          <a:p>
            <a:pPr lvl="1">
              <a:defRPr/>
            </a:pPr>
            <a:r>
              <a:rPr lang="en-US" sz="1350"/>
              <a:t>Second level</a:t>
            </a:r>
            <a:endParaRPr/>
          </a:p>
          <a:p>
            <a:pPr lvl="2">
              <a:defRPr/>
            </a:pPr>
            <a:r>
              <a:rPr lang="en-US" sz="1150"/>
              <a:t>Third level</a:t>
            </a:r>
            <a:endParaRPr lang="en-US"/>
          </a:p>
          <a:p>
            <a:pPr lvl="3">
              <a:defRPr/>
            </a:pPr>
            <a:r>
              <a:rPr lang="en-US"/>
              <a:t>Fourth level</a:t>
            </a:r>
            <a:endParaRPr/>
          </a:p>
          <a:p>
            <a:pPr lvl="4">
              <a:defRPr/>
            </a:pPr>
            <a:r>
              <a:rPr lang="en-US"/>
              <a:t>Fifth level</a:t>
            </a:r>
            <a:endParaRPr lang="en-CA"/>
          </a:p>
          <a:p>
            <a:pPr lvl="0">
              <a:defRPr/>
            </a:pPr>
            <a:endParaRPr lang="en-CA"/>
          </a:p>
        </p:txBody>
      </p:sp>
      <p:pic>
        <p:nvPicPr>
          <p:cNvPr id="5" name="Picture 4"/>
          <p:cNvPicPr>
            <a:picLocks noChangeAspect="1"/>
          </p:cNvPicPr>
          <p:nvPr userDrawn="1"/>
        </p:nvPicPr>
        <p:blipFill>
          <a:blip r:embed="rId2"/>
          <a:stretch/>
        </p:blipFill>
        <p:spPr bwMode="auto">
          <a:xfrm>
            <a:off x="9652000" y="2946"/>
            <a:ext cx="2540000" cy="786765"/>
          </a:xfrm>
          <a:prstGeom prst="rect">
            <a:avLst/>
          </a:prstGeom>
        </p:spPr>
      </p:pic>
      <p:sp>
        <p:nvSpPr>
          <p:cNvPr id="6" name="Rectangle 2"/>
          <p:cNvSpPr>
            <a:spLocks noChangeArrowheads="1"/>
          </p:cNvSpPr>
          <p:nvPr userDrawn="1"/>
        </p:nvSpPr>
        <p:spPr bwMode="auto">
          <a:xfrm>
            <a:off x="0" y="807887"/>
            <a:ext cx="12192000" cy="32381"/>
          </a:xfrm>
          <a:prstGeom prst="rect">
            <a:avLst/>
          </a:prstGeom>
          <a:solidFill>
            <a:srgbClr val="005EB8"/>
          </a:solidFill>
          <a:ln>
            <a:noFill/>
          </a:ln>
        </p:spPr>
        <p:txBody>
          <a:bodyPr vert="horz" wrap="square" lIns="51435" tIns="25718" rIns="51435" bIns="25718" numCol="1" anchor="t" anchorCtr="0" compatLnSpc="1">
            <a:prstTxWarp prst="textNoShape"/>
          </a:bodyPr>
          <a:lstStyle/>
          <a:p>
            <a:pPr>
              <a:defRPr/>
            </a:pPr>
            <a:endParaRPr lang="en-US" sz="1350">
              <a:solidFill>
                <a:prstClr val="black"/>
              </a:solidFill>
            </a:endParaRPr>
          </a:p>
        </p:txBody>
      </p:sp>
      <p:sp>
        <p:nvSpPr>
          <p:cNvPr id="7" name="TextBox 6"/>
          <p:cNvSpPr txBox="1"/>
          <p:nvPr userDrawn="1"/>
        </p:nvSpPr>
        <p:spPr bwMode="auto">
          <a:xfrm>
            <a:off x="4047069" y="6426203"/>
            <a:ext cx="4097867" cy="178960"/>
          </a:xfrm>
          <a:prstGeom prst="rect">
            <a:avLst/>
          </a:prstGeom>
          <a:noFill/>
        </p:spPr>
        <p:txBody>
          <a:bodyPr wrap="square" rtlCol="0">
            <a:spAutoFit/>
          </a:bodyPr>
          <a:lstStyle/>
          <a:p>
            <a:pPr algn="ctr">
              <a:defRPr/>
            </a:pPr>
            <a:r>
              <a:rPr lang="en-US" sz="550">
                <a:solidFill>
                  <a:srgbClr val="4D4D4D">
                    <a:lumMod val="60000"/>
                    <a:lumOff val="40000"/>
                  </a:srgbClr>
                </a:solidFill>
                <a:cs typeface="Arial"/>
              </a:rPr>
              <a:t>© 2016, Southern Alberta Institute of Technology</a:t>
            </a:r>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title" userDrawn="1">
  <p:cSld name="Title Slide">
    <p:spTree>
      <p:nvGrpSpPr>
        <p:cNvPr id="1" name=""/>
        <p:cNvGrpSpPr/>
        <p:nvPr/>
      </p:nvGrpSpPr>
      <p:grpSpPr bwMode="auto">
        <a:xfrm>
          <a:off x="0" y="0"/>
          <a:ext cx="0" cy="0"/>
          <a:chOff x="0" y="0"/>
          <a:chExt cx="0" cy="0"/>
        </a:xfrm>
      </p:grpSpPr>
      <p:sp>
        <p:nvSpPr>
          <p:cNvPr id="2" name="Title 1"/>
          <p:cNvSpPr>
            <a:spLocks noGrp="1"/>
          </p:cNvSpPr>
          <p:nvPr>
            <p:ph type="ctrTitle"/>
          </p:nvPr>
        </p:nvSpPr>
        <p:spPr bwMode="auto">
          <a:xfrm>
            <a:off x="1523999" y="1122363"/>
            <a:ext cx="9144000" cy="2387599"/>
          </a:xfrm>
        </p:spPr>
        <p:txBody>
          <a:bodyPr anchor="b"/>
          <a:lstStyle>
            <a:lvl1pPr algn="ctr">
              <a:defRPr sz="6000"/>
            </a:lvl1pPr>
          </a:lstStyle>
          <a:p>
            <a:pPr>
              <a:defRPr/>
            </a:pPr>
            <a:r>
              <a:rPr lang="en-US"/>
              <a:t>Click to edit Master title style</a:t>
            </a:r>
            <a:endParaRPr lang="en-CA"/>
          </a:p>
        </p:txBody>
      </p:sp>
      <p:sp>
        <p:nvSpPr>
          <p:cNvPr id="3" name="Subtitle 2"/>
          <p:cNvSpPr>
            <a:spLocks noGrp="1"/>
          </p:cNvSpPr>
          <p:nvPr>
            <p:ph type="subTitle" idx="1"/>
          </p:nvPr>
        </p:nvSpPr>
        <p:spPr bwMode="auto">
          <a:xfrm>
            <a:off x="1523999" y="3602037"/>
            <a:ext cx="9144000" cy="1655761"/>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a:defRPr/>
            </a:pPr>
            <a:r>
              <a:rPr lang="en-US"/>
              <a:t>Click to edit Master subtitle style</a:t>
            </a:r>
            <a:endParaRPr lang="en-CA"/>
          </a:p>
        </p:txBody>
      </p:sp>
      <p:sp>
        <p:nvSpPr>
          <p:cNvPr id="4" name="Date Placeholder 3"/>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5" name="Footer Placeholder 4"/>
          <p:cNvSpPr>
            <a:spLocks noGrp="1"/>
          </p:cNvSpPr>
          <p:nvPr>
            <p:ph type="ftr" sz="quarter" idx="11"/>
          </p:nvPr>
        </p:nvSpPr>
        <p:spPr bwMode="auto"/>
        <p:txBody>
          <a:bodyPr/>
          <a:lstStyle/>
          <a:p>
            <a:pPr>
              <a:defRPr/>
            </a:pPr>
            <a:endParaRPr lang="en-CA"/>
          </a:p>
        </p:txBody>
      </p:sp>
      <p:sp>
        <p:nvSpPr>
          <p:cNvPr id="6" name="Slide Number Placeholder 5"/>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obj" userDrawn="1">
  <p:cSld name="Title and Content">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endParaRPr lang="en-CA"/>
          </a:p>
        </p:txBody>
      </p:sp>
      <p:sp>
        <p:nvSpPr>
          <p:cNvPr id="3" name="Content Placeholder 2"/>
          <p:cNvSpPr>
            <a:spLocks noGrp="1"/>
          </p:cNvSpPr>
          <p:nvPr>
            <p:ph idx="1"/>
          </p:nvPr>
        </p:nvSpPr>
        <p:spPr bwMode="auto"/>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Date Placeholder 3"/>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5" name="Footer Placeholder 4"/>
          <p:cNvSpPr>
            <a:spLocks noGrp="1"/>
          </p:cNvSpPr>
          <p:nvPr>
            <p:ph type="ftr" sz="quarter" idx="11"/>
          </p:nvPr>
        </p:nvSpPr>
        <p:spPr bwMode="auto"/>
        <p:txBody>
          <a:bodyPr/>
          <a:lstStyle/>
          <a:p>
            <a:pPr>
              <a:defRPr/>
            </a:pPr>
            <a:endParaRPr lang="en-CA"/>
          </a:p>
        </p:txBody>
      </p:sp>
      <p:sp>
        <p:nvSpPr>
          <p:cNvPr id="6" name="Slide Number Placeholder 5"/>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secHead" userDrawn="1">
  <p:cSld name="Section Header">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1849" y="1709737"/>
            <a:ext cx="10515600" cy="2852736"/>
          </a:xfrm>
        </p:spPr>
        <p:txBody>
          <a:bodyPr anchor="b"/>
          <a:lstStyle>
            <a:lvl1pPr>
              <a:defRPr sz="6000"/>
            </a:lvl1pPr>
          </a:lstStyle>
          <a:p>
            <a:pPr>
              <a:defRPr/>
            </a:pPr>
            <a:r>
              <a:rPr lang="en-US"/>
              <a:t>Click to edit Master title style</a:t>
            </a:r>
            <a:endParaRPr lang="en-CA"/>
          </a:p>
        </p:txBody>
      </p:sp>
      <p:sp>
        <p:nvSpPr>
          <p:cNvPr id="3" name="Text Placeholder 2"/>
          <p:cNvSpPr>
            <a:spLocks noGrp="1"/>
          </p:cNvSpPr>
          <p:nvPr>
            <p:ph type="body" idx="1"/>
          </p:nvPr>
        </p:nvSpPr>
        <p:spPr bwMode="auto">
          <a:xfrm>
            <a:off x="831849" y="4589462"/>
            <a:ext cx="10515600" cy="1500186"/>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defRPr/>
            </a:pPr>
            <a:r>
              <a:rPr lang="en-US"/>
              <a:t>Click to edit Master text styles</a:t>
            </a:r>
            <a:endParaRPr/>
          </a:p>
        </p:txBody>
      </p:sp>
      <p:sp>
        <p:nvSpPr>
          <p:cNvPr id="4" name="Date Placeholder 3"/>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5" name="Footer Placeholder 4"/>
          <p:cNvSpPr>
            <a:spLocks noGrp="1"/>
          </p:cNvSpPr>
          <p:nvPr>
            <p:ph type="ftr" sz="quarter" idx="11"/>
          </p:nvPr>
        </p:nvSpPr>
        <p:spPr bwMode="auto"/>
        <p:txBody>
          <a:bodyPr/>
          <a:lstStyle/>
          <a:p>
            <a:pPr>
              <a:defRPr/>
            </a:pPr>
            <a:endParaRPr lang="en-CA"/>
          </a:p>
        </p:txBody>
      </p:sp>
      <p:sp>
        <p:nvSpPr>
          <p:cNvPr id="6" name="Slide Number Placeholder 5"/>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twoObj" userDrawn="1">
  <p:cSld name="Two Content">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endParaRPr lang="en-CA"/>
          </a:p>
        </p:txBody>
      </p:sp>
      <p:sp>
        <p:nvSpPr>
          <p:cNvPr id="3" name="Content Placeholder 2"/>
          <p:cNvSpPr>
            <a:spLocks noGrp="1"/>
          </p:cNvSpPr>
          <p:nvPr>
            <p:ph sz="half" idx="1"/>
          </p:nvPr>
        </p:nvSpPr>
        <p:spPr bwMode="auto">
          <a:xfrm>
            <a:off x="838199" y="1825624"/>
            <a:ext cx="5181599" cy="4351338"/>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Content Placeholder 3"/>
          <p:cNvSpPr>
            <a:spLocks noGrp="1"/>
          </p:cNvSpPr>
          <p:nvPr>
            <p:ph sz="half" idx="2"/>
          </p:nvPr>
        </p:nvSpPr>
        <p:spPr bwMode="auto">
          <a:xfrm>
            <a:off x="6172200" y="1825624"/>
            <a:ext cx="5181599" cy="4351338"/>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5" name="Date Placeholder 4"/>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6" name="Footer Placeholder 5"/>
          <p:cNvSpPr>
            <a:spLocks noGrp="1"/>
          </p:cNvSpPr>
          <p:nvPr>
            <p:ph type="ftr" sz="quarter" idx="11"/>
          </p:nvPr>
        </p:nvSpPr>
        <p:spPr bwMode="auto"/>
        <p:txBody>
          <a:bodyPr/>
          <a:lstStyle/>
          <a:p>
            <a:pPr>
              <a:defRPr/>
            </a:pPr>
            <a:endParaRPr lang="en-CA"/>
          </a:p>
        </p:txBody>
      </p:sp>
      <p:sp>
        <p:nvSpPr>
          <p:cNvPr id="7" name="Slide Number Placeholder 6"/>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twoTxTwoObj" userDrawn="1">
  <p:cSld name="Comparis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7" y="365124"/>
            <a:ext cx="10515600" cy="1325562"/>
          </a:xfrm>
        </p:spPr>
        <p:txBody>
          <a:bodyPr/>
          <a:lstStyle/>
          <a:p>
            <a:pPr>
              <a:defRPr/>
            </a:pPr>
            <a:r>
              <a:rPr lang="en-US"/>
              <a:t>Click to edit Master title style</a:t>
            </a:r>
            <a:endParaRPr lang="en-CA"/>
          </a:p>
        </p:txBody>
      </p:sp>
      <p:sp>
        <p:nvSpPr>
          <p:cNvPr id="3" name="Text Placeholder 2"/>
          <p:cNvSpPr>
            <a:spLocks noGrp="1"/>
          </p:cNvSpPr>
          <p:nvPr>
            <p:ph type="body" idx="1"/>
          </p:nvPr>
        </p:nvSpPr>
        <p:spPr bwMode="auto">
          <a:xfrm>
            <a:off x="839787" y="1681162"/>
            <a:ext cx="5157786" cy="82391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n-US"/>
              <a:t>Click to edit Master text styles</a:t>
            </a:r>
            <a:endParaRPr/>
          </a:p>
        </p:txBody>
      </p:sp>
      <p:sp>
        <p:nvSpPr>
          <p:cNvPr id="4" name="Content Placeholder 3"/>
          <p:cNvSpPr>
            <a:spLocks noGrp="1"/>
          </p:cNvSpPr>
          <p:nvPr>
            <p:ph sz="half" idx="2"/>
          </p:nvPr>
        </p:nvSpPr>
        <p:spPr bwMode="auto">
          <a:xfrm>
            <a:off x="839787" y="2505074"/>
            <a:ext cx="5157786" cy="3684587"/>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5" name="Text Placeholder 4"/>
          <p:cNvSpPr>
            <a:spLocks noGrp="1"/>
          </p:cNvSpPr>
          <p:nvPr>
            <p:ph type="body" sz="quarter" idx="3"/>
          </p:nvPr>
        </p:nvSpPr>
        <p:spPr bwMode="auto">
          <a:xfrm>
            <a:off x="6172200" y="1681162"/>
            <a:ext cx="5183187" cy="82391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n-US"/>
              <a:t>Click to edit Master text styles</a:t>
            </a:r>
            <a:endParaRPr/>
          </a:p>
        </p:txBody>
      </p:sp>
      <p:sp>
        <p:nvSpPr>
          <p:cNvPr id="6" name="Content Placeholder 5"/>
          <p:cNvSpPr>
            <a:spLocks noGrp="1"/>
          </p:cNvSpPr>
          <p:nvPr>
            <p:ph sz="quarter" idx="4"/>
          </p:nvPr>
        </p:nvSpPr>
        <p:spPr bwMode="auto">
          <a:xfrm>
            <a:off x="6172200" y="2505074"/>
            <a:ext cx="5183187" cy="3684587"/>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7" name="Date Placeholder 6"/>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8" name="Footer Placeholder 7"/>
          <p:cNvSpPr>
            <a:spLocks noGrp="1"/>
          </p:cNvSpPr>
          <p:nvPr>
            <p:ph type="ftr" sz="quarter" idx="11"/>
          </p:nvPr>
        </p:nvSpPr>
        <p:spPr bwMode="auto"/>
        <p:txBody>
          <a:bodyPr/>
          <a:lstStyle/>
          <a:p>
            <a:pPr>
              <a:defRPr/>
            </a:pPr>
            <a:endParaRPr lang="en-CA"/>
          </a:p>
        </p:txBody>
      </p:sp>
      <p:sp>
        <p:nvSpPr>
          <p:cNvPr id="9" name="Slide Number Placeholder 8"/>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titleOnly" userDrawn="1">
  <p:cSld name="Title Only">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endParaRPr lang="en-CA"/>
          </a:p>
        </p:txBody>
      </p:sp>
      <p:sp>
        <p:nvSpPr>
          <p:cNvPr id="3" name="Date Placeholder 2"/>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4" name="Footer Placeholder 3"/>
          <p:cNvSpPr>
            <a:spLocks noGrp="1"/>
          </p:cNvSpPr>
          <p:nvPr>
            <p:ph type="ftr" sz="quarter" idx="11"/>
          </p:nvPr>
        </p:nvSpPr>
        <p:spPr bwMode="auto"/>
        <p:txBody>
          <a:bodyPr/>
          <a:lstStyle/>
          <a:p>
            <a:pPr>
              <a:defRPr/>
            </a:pPr>
            <a:endParaRPr lang="en-CA"/>
          </a:p>
        </p:txBody>
      </p:sp>
      <p:sp>
        <p:nvSpPr>
          <p:cNvPr id="5" name="Slide Number Placeholder 4"/>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blank" userDrawn="1">
  <p:cSld name="Blank">
    <p:spTree>
      <p:nvGrpSpPr>
        <p:cNvPr id="1" name=""/>
        <p:cNvGrpSpPr/>
        <p:nvPr/>
      </p:nvGrpSpPr>
      <p:grpSpPr bwMode="auto">
        <a:xfrm>
          <a:off x="0" y="0"/>
          <a:ext cx="0" cy="0"/>
          <a:chOff x="0" y="0"/>
          <a:chExt cx="0" cy="0"/>
        </a:xfrm>
      </p:grpSpPr>
      <p:sp>
        <p:nvSpPr>
          <p:cNvPr id="2" name="Date Placeholder 1"/>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3" name="Footer Placeholder 2"/>
          <p:cNvSpPr>
            <a:spLocks noGrp="1"/>
          </p:cNvSpPr>
          <p:nvPr>
            <p:ph type="ftr" sz="quarter" idx="11"/>
          </p:nvPr>
        </p:nvSpPr>
        <p:spPr bwMode="auto"/>
        <p:txBody>
          <a:bodyPr/>
          <a:lstStyle/>
          <a:p>
            <a:pPr>
              <a:defRPr/>
            </a:pPr>
            <a:endParaRPr lang="en-CA"/>
          </a:p>
        </p:txBody>
      </p:sp>
      <p:sp>
        <p:nvSpPr>
          <p:cNvPr id="4" name="Slide Number Placeholder 3"/>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objTx" userDrawn="1">
  <p:cSld name="Content with Capti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7" y="457200"/>
            <a:ext cx="3932236" cy="1600200"/>
          </a:xfrm>
        </p:spPr>
        <p:txBody>
          <a:bodyPr anchor="b"/>
          <a:lstStyle>
            <a:lvl1pPr>
              <a:defRPr sz="3200"/>
            </a:lvl1pPr>
          </a:lstStyle>
          <a:p>
            <a:pPr>
              <a:defRPr/>
            </a:pPr>
            <a:r>
              <a:rPr lang="en-US"/>
              <a:t>Click to edit Master title style</a:t>
            </a:r>
            <a:endParaRPr lang="en-CA"/>
          </a:p>
        </p:txBody>
      </p:sp>
      <p:sp>
        <p:nvSpPr>
          <p:cNvPr id="3" name="Content Placeholder 2"/>
          <p:cNvSpPr>
            <a:spLocks noGrp="1"/>
          </p:cNvSpPr>
          <p:nvPr>
            <p:ph idx="1"/>
          </p:nvPr>
        </p:nvSpPr>
        <p:spPr bwMode="auto">
          <a:xfrm>
            <a:off x="5183187" y="987424"/>
            <a:ext cx="6172200" cy="487362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Text Placeholder 3"/>
          <p:cNvSpPr>
            <a:spLocks noGrp="1"/>
          </p:cNvSpPr>
          <p:nvPr>
            <p:ph type="body" sz="half" idx="2"/>
          </p:nvPr>
        </p:nvSpPr>
        <p:spPr bwMode="auto">
          <a:xfrm>
            <a:off x="839787" y="2057400"/>
            <a:ext cx="3932236" cy="381158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en-US"/>
              <a:t>Click to edit Master text styles</a:t>
            </a:r>
            <a:endParaRPr/>
          </a:p>
        </p:txBody>
      </p:sp>
      <p:sp>
        <p:nvSpPr>
          <p:cNvPr id="5" name="Date Placeholder 4"/>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6" name="Footer Placeholder 5"/>
          <p:cNvSpPr>
            <a:spLocks noGrp="1"/>
          </p:cNvSpPr>
          <p:nvPr>
            <p:ph type="ftr" sz="quarter" idx="11"/>
          </p:nvPr>
        </p:nvSpPr>
        <p:spPr bwMode="auto"/>
        <p:txBody>
          <a:bodyPr/>
          <a:lstStyle/>
          <a:p>
            <a:pPr>
              <a:defRPr/>
            </a:pPr>
            <a:endParaRPr lang="en-CA"/>
          </a:p>
        </p:txBody>
      </p:sp>
      <p:sp>
        <p:nvSpPr>
          <p:cNvPr id="7" name="Slide Number Placeholder 6"/>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picTx" userDrawn="1">
  <p:cSld name="Picture with Capti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7" y="457200"/>
            <a:ext cx="3932236" cy="1600200"/>
          </a:xfrm>
        </p:spPr>
        <p:txBody>
          <a:bodyPr anchor="b"/>
          <a:lstStyle>
            <a:lvl1pPr>
              <a:defRPr sz="3200"/>
            </a:lvl1pPr>
          </a:lstStyle>
          <a:p>
            <a:pPr>
              <a:defRPr/>
            </a:pPr>
            <a:r>
              <a:rPr lang="en-US"/>
              <a:t>Click to edit Master title style</a:t>
            </a:r>
            <a:endParaRPr lang="en-CA"/>
          </a:p>
        </p:txBody>
      </p:sp>
      <p:sp>
        <p:nvSpPr>
          <p:cNvPr id="3" name="Picture Placeholder 2"/>
          <p:cNvSpPr>
            <a:spLocks noGrp="1"/>
          </p:cNvSpPr>
          <p:nvPr>
            <p:ph type="pic" idx="1"/>
          </p:nvPr>
        </p:nvSpPr>
        <p:spPr bwMode="auto">
          <a:xfrm>
            <a:off x="5183187" y="987424"/>
            <a:ext cx="6172200" cy="487362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a:defRPr/>
            </a:pPr>
            <a:r>
              <a:rPr lang="en-US"/>
              <a:t>Click icon to add picture</a:t>
            </a:r>
            <a:endParaRPr lang="en-CA"/>
          </a:p>
        </p:txBody>
      </p:sp>
      <p:sp>
        <p:nvSpPr>
          <p:cNvPr id="4" name="Text Placeholder 3"/>
          <p:cNvSpPr>
            <a:spLocks noGrp="1"/>
          </p:cNvSpPr>
          <p:nvPr>
            <p:ph type="body" sz="half" idx="2"/>
          </p:nvPr>
        </p:nvSpPr>
        <p:spPr bwMode="auto">
          <a:xfrm>
            <a:off x="839787" y="2057400"/>
            <a:ext cx="3932236" cy="381158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en-US"/>
              <a:t>Click to edit Master text styles</a:t>
            </a:r>
            <a:endParaRPr/>
          </a:p>
        </p:txBody>
      </p:sp>
      <p:sp>
        <p:nvSpPr>
          <p:cNvPr id="5" name="Date Placeholder 4"/>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6" name="Footer Placeholder 5"/>
          <p:cNvSpPr>
            <a:spLocks noGrp="1"/>
          </p:cNvSpPr>
          <p:nvPr>
            <p:ph type="ftr" sz="quarter" idx="11"/>
          </p:nvPr>
        </p:nvSpPr>
        <p:spPr bwMode="auto"/>
        <p:txBody>
          <a:bodyPr/>
          <a:lstStyle/>
          <a:p>
            <a:pPr>
              <a:defRPr/>
            </a:pPr>
            <a:endParaRPr lang="en-CA"/>
          </a:p>
        </p:txBody>
      </p:sp>
      <p:sp>
        <p:nvSpPr>
          <p:cNvPr id="7" name="Slide Number Placeholder 6"/>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vertTx" userDrawn="1">
  <p:cSld name="Title and Vertical Text">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endParaRPr lang="en-CA"/>
          </a:p>
        </p:txBody>
      </p:sp>
      <p:sp>
        <p:nvSpPr>
          <p:cNvPr id="3" name="Vertical Text Placeholder 2"/>
          <p:cNvSpPr>
            <a:spLocks noGrp="1"/>
          </p:cNvSpPr>
          <p:nvPr>
            <p:ph type="body" orient="vert" idx="1"/>
          </p:nvPr>
        </p:nvSpPr>
        <p:spPr bwMode="auto"/>
        <p:txBody>
          <a:bodyPr vert="eaVert"/>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Date Placeholder 3"/>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5" name="Footer Placeholder 4"/>
          <p:cNvSpPr>
            <a:spLocks noGrp="1"/>
          </p:cNvSpPr>
          <p:nvPr>
            <p:ph type="ftr" sz="quarter" idx="11"/>
          </p:nvPr>
        </p:nvSpPr>
        <p:spPr bwMode="auto"/>
        <p:txBody>
          <a:bodyPr/>
          <a:lstStyle/>
          <a:p>
            <a:pPr>
              <a:defRPr/>
            </a:pPr>
            <a:endParaRPr lang="en-CA"/>
          </a:p>
        </p:txBody>
      </p:sp>
      <p:sp>
        <p:nvSpPr>
          <p:cNvPr id="6" name="Slide Number Placeholder 5"/>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vertTitleAndTx" userDrawn="1">
  <p:cSld name="Vertical Title and Text">
    <p:spTree>
      <p:nvGrpSpPr>
        <p:cNvPr id="1" name=""/>
        <p:cNvGrpSpPr/>
        <p:nvPr/>
      </p:nvGrpSpPr>
      <p:grpSpPr bwMode="auto">
        <a:xfrm>
          <a:off x="0" y="0"/>
          <a:ext cx="0" cy="0"/>
          <a:chOff x="0" y="0"/>
          <a:chExt cx="0" cy="0"/>
        </a:xfrm>
      </p:grpSpPr>
      <p:sp>
        <p:nvSpPr>
          <p:cNvPr id="2" name="Vertical Title 1"/>
          <p:cNvSpPr>
            <a:spLocks noGrp="1"/>
          </p:cNvSpPr>
          <p:nvPr>
            <p:ph type="title" orient="vert"/>
          </p:nvPr>
        </p:nvSpPr>
        <p:spPr bwMode="auto">
          <a:xfrm>
            <a:off x="8724899" y="365124"/>
            <a:ext cx="2628900" cy="5811837"/>
          </a:xfrm>
        </p:spPr>
        <p:txBody>
          <a:bodyPr vert="eaVert"/>
          <a:lstStyle/>
          <a:p>
            <a:pPr>
              <a:defRPr/>
            </a:pPr>
            <a:r>
              <a:rPr lang="en-US"/>
              <a:t>Click to edit Master title style</a:t>
            </a:r>
            <a:endParaRPr lang="en-CA"/>
          </a:p>
        </p:txBody>
      </p:sp>
      <p:sp>
        <p:nvSpPr>
          <p:cNvPr id="3" name="Vertical Text Placeholder 2"/>
          <p:cNvSpPr>
            <a:spLocks noGrp="1"/>
          </p:cNvSpPr>
          <p:nvPr>
            <p:ph type="body" orient="vert" idx="1"/>
          </p:nvPr>
        </p:nvSpPr>
        <p:spPr bwMode="auto">
          <a:xfrm>
            <a:off x="838199" y="365124"/>
            <a:ext cx="7734299" cy="5811837"/>
          </a:xfrm>
        </p:spPr>
        <p:txBody>
          <a:bodyPr vert="eaVert"/>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Date Placeholder 3"/>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5" name="Footer Placeholder 4"/>
          <p:cNvSpPr>
            <a:spLocks noGrp="1"/>
          </p:cNvSpPr>
          <p:nvPr>
            <p:ph type="ftr" sz="quarter" idx="11"/>
          </p:nvPr>
        </p:nvSpPr>
        <p:spPr bwMode="auto"/>
        <p:txBody>
          <a:bodyPr/>
          <a:lstStyle/>
          <a:p>
            <a:pPr>
              <a:defRPr/>
            </a:pPr>
            <a:endParaRPr lang="en-CA"/>
          </a:p>
        </p:txBody>
      </p:sp>
      <p:sp>
        <p:nvSpPr>
          <p:cNvPr id="6" name="Slide Number Placeholder 5"/>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Masters/_rels/slideMaster1.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slideLayout" Target="../slideLayouts/slideLayout17.xml"/><Relationship Id="rId18" Type="http://schemas.openxmlformats.org/officeDocument/2006/relationships/slideLayout" Target="../slideLayouts/slideLayout18.xml"/><Relationship Id="rId19" Type="http://schemas.openxmlformats.org/officeDocument/2006/relationships/slideLayout" Target="../slideLayouts/slideLayout19.xml"/><Relationship Id="rId20" Type="http://schemas.openxmlformats.org/officeDocument/2006/relationships/slideLayout" Target="../slideLayouts/slideLayout20.xml"/><Relationship Id="rId21" Type="http://schemas.openxmlformats.org/officeDocument/2006/relationships/slideLayout" Target="../slideLayouts/slideLayout21.xml"/><Relationship Id="rId22" Type="http://schemas.openxmlformats.org/officeDocument/2006/relationships/slideLayout" Target="../slideLayouts/slideLayout22.xml"/><Relationship Id="rId23" Type="http://schemas.openxmlformats.org/officeDocument/2006/relationships/slideLayout" Target="../slideLayouts/slideLayout23.xml"/><Relationship Id="rId24" Type="http://schemas.openxmlformats.org/officeDocument/2006/relationships/slideLayout" Target="../slideLayouts/slideLayout24.xml"/><Relationship Id="rId25" Type="http://schemas.openxmlformats.org/officeDocument/2006/relationships/slideLayout" Target="../slideLayouts/slideLayout25.xml"/><Relationship Id="rId26" Type="http://schemas.openxmlformats.org/officeDocument/2006/relationships/theme" Target="../theme/theme1.xml"/><Relationship Id="rId27" Type="http://schemas.openxmlformats.org/officeDocument/2006/relationships/image" Target="../media/image1.jpg"/></Relationships>
</file>

<file path=ppt/slideMasters/_rels/slideMaster2.xml.rels><?xml version="1.0" encoding="UTF-8" standalone="yes"?><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slideLayout" Target="../slideLayouts/slideLayout27.xml"/><Relationship Id="rId3" Type="http://schemas.openxmlformats.org/officeDocument/2006/relationships/slideLayout" Target="../slideLayouts/slideLayout28.xml"/><Relationship Id="rId4" Type="http://schemas.openxmlformats.org/officeDocument/2006/relationships/slideLayout" Target="../slideLayouts/slideLayout29.xml"/><Relationship Id="rId5" Type="http://schemas.openxmlformats.org/officeDocument/2006/relationships/slideLayout" Target="../slideLayouts/slideLayout30.xml"/><Relationship Id="rId6" Type="http://schemas.openxmlformats.org/officeDocument/2006/relationships/slideLayout" Target="../slideLayouts/slideLayout31.xml"/><Relationship Id="rId7" Type="http://schemas.openxmlformats.org/officeDocument/2006/relationships/slideLayout" Target="../slideLayouts/slideLayout32.xml"/><Relationship Id="rId8" Type="http://schemas.openxmlformats.org/officeDocument/2006/relationships/slideLayout" Target="../slideLayouts/slideLayout33.xml"/><Relationship Id="rId9" Type="http://schemas.openxmlformats.org/officeDocument/2006/relationships/slideLayout" Target="../slideLayouts/slideLayout34.xml"/><Relationship Id="rId10" Type="http://schemas.openxmlformats.org/officeDocument/2006/relationships/slideLayout" Target="../slideLayouts/slideLayout35.xml"/><Relationship Id="rId11" Type="http://schemas.openxmlformats.org/officeDocument/2006/relationships/slideLayout" Target="../slideLayouts/slideLayout36.xml"/><Relationship Id="rId12"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reserve="1">
  <p:cSld name="">
    <p:bg>
      <p:bgRef idx="1001">
        <a:schemeClr val="bg1"/>
      </p:bgRef>
    </p:bg>
    <p:spTree>
      <p:nvGrpSpPr>
        <p:cNvPr id="1" name=""/>
        <p:cNvGrpSpPr/>
        <p:nvPr/>
      </p:nvGrpSpPr>
      <p:grpSpPr bwMode="auto">
        <a:xfrm>
          <a:off x="0" y="0"/>
          <a:ext cx="0" cy="0"/>
          <a:chOff x="0" y="0"/>
          <a:chExt cx="0" cy="0"/>
        </a:xfrm>
      </p:grpSpPr>
      <p:sp>
        <p:nvSpPr>
          <p:cNvPr id="2" name="Title Placeholder 1"/>
          <p:cNvSpPr>
            <a:spLocks noGrp="1"/>
          </p:cNvSpPr>
          <p:nvPr>
            <p:ph type="title"/>
          </p:nvPr>
        </p:nvSpPr>
        <p:spPr bwMode="auto">
          <a:xfrm>
            <a:off x="838200" y="365125"/>
            <a:ext cx="10515600" cy="1325563"/>
          </a:xfrm>
          <a:prstGeom prst="rect">
            <a:avLst/>
          </a:prstGeom>
        </p:spPr>
        <p:txBody>
          <a:bodyPr vert="horz" lIns="91440" tIns="45720" rIns="91440" bIns="45720" rtlCol="0" anchor="ctr">
            <a:normAutofit/>
          </a:bodyPr>
          <a:lstStyle/>
          <a:p>
            <a:pPr>
              <a:defRPr/>
            </a:pPr>
            <a:r>
              <a:rPr lang="en-US"/>
              <a:t>Click to edit Master title style</a:t>
            </a:r>
            <a:endParaRPr lang="en-CA"/>
          </a:p>
        </p:txBody>
      </p:sp>
      <p:sp>
        <p:nvSpPr>
          <p:cNvPr id="3" name="Text Placeholder 2"/>
          <p:cNvSpPr>
            <a:spLocks noGrp="1"/>
          </p:cNvSpPr>
          <p:nvPr>
            <p:ph type="body" idx="1"/>
          </p:nvPr>
        </p:nvSpPr>
        <p:spPr bwMode="auto">
          <a:xfrm>
            <a:off x="838200" y="1825625"/>
            <a:ext cx="10515600" cy="4351338"/>
          </a:xfrm>
          <a:prstGeom prst="rect">
            <a:avLst/>
          </a:prstGeom>
        </p:spPr>
        <p:txBody>
          <a:bodyPr vert="horz" lIns="91440" tIns="45720" rIns="91440" bIns="45720" rtlCol="0">
            <a:normAutofit/>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Date Placeholder 3"/>
          <p:cNvSpPr>
            <a:spLocks noGrp="1"/>
          </p:cNvSpPr>
          <p:nvPr>
            <p:ph type="dt" sz="half" idx="2"/>
          </p:nvPr>
        </p:nvSpPr>
        <p:spPr bwMode="auto">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73C4745C-428B-4B0B-8F6A-602D577E8B0B}" type="datetimeFigureOut">
              <a:rPr lang="en-CA"/>
              <a:t>2025-02-04</a:t>
            </a:fld>
            <a:endParaRPr lang="en-CA"/>
          </a:p>
        </p:txBody>
      </p:sp>
      <p:sp>
        <p:nvSpPr>
          <p:cNvPr id="5" name="Footer Placeholder 4"/>
          <p:cNvSpPr>
            <a:spLocks noGrp="1"/>
          </p:cNvSpPr>
          <p:nvPr>
            <p:ph type="ftr" sz="quarter" idx="3"/>
          </p:nvPr>
        </p:nvSpPr>
        <p:spPr bwMode="auto">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CA"/>
          </a:p>
        </p:txBody>
      </p:sp>
      <p:sp>
        <p:nvSpPr>
          <p:cNvPr id="6" name="Slide Number Placeholder 5"/>
          <p:cNvSpPr>
            <a:spLocks noGrp="1"/>
          </p:cNvSpPr>
          <p:nvPr>
            <p:ph type="sldNum" sz="quarter" idx="4"/>
          </p:nvPr>
        </p:nvSpPr>
        <p:spPr bwMode="auto">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559AB439-DE0E-4579-95AC-E350C482DFC4}" type="slidenum">
              <a:rPr lang="en-CA"/>
              <a:t>‹#›</a:t>
            </a:fld>
            <a:endParaRPr lang="en-CA"/>
          </a:p>
        </p:txBody>
      </p:sp>
      <p:sp>
        <p:nvSpPr>
          <p:cNvPr id="7" name="Rectangle 4"/>
          <p:cNvSpPr>
            <a:spLocks noChangeArrowheads="1"/>
          </p:cNvSpPr>
          <p:nvPr/>
        </p:nvSpPr>
        <p:spPr bwMode="auto">
          <a:xfrm>
            <a:off x="1" y="43934"/>
            <a:ext cx="184731" cy="369332"/>
          </a:xfrm>
          <a:prstGeom prst="rect">
            <a:avLst/>
          </a:prstGeom>
          <a:noFill/>
          <a:ln>
            <a:noFill/>
          </a:ln>
          <a:effectLst/>
        </p:spPr>
        <p:txBody>
          <a:bodyPr vert="horz" wrap="none" lIns="91440" tIns="45720" rIns="91440" bIns="45720" numCol="1" anchor="ctr" anchorCtr="0" compatLnSpc="1">
            <a:prstTxWarp prst="textNoShape"/>
            <a:spAutoFit/>
          </a:bodyPr>
          <a:lstStyle/>
          <a:p>
            <a:pPr>
              <a:defRPr/>
            </a:pPr>
            <a:endParaRPr lang="en-US" sz="1800"/>
          </a:p>
        </p:txBody>
      </p:sp>
      <p:sp>
        <p:nvSpPr>
          <p:cNvPr id="8" name="Rectangle 5"/>
          <p:cNvSpPr>
            <a:spLocks noChangeArrowheads="1"/>
          </p:cNvSpPr>
          <p:nvPr/>
        </p:nvSpPr>
        <p:spPr bwMode="auto">
          <a:xfrm>
            <a:off x="0" y="318702"/>
            <a:ext cx="227948" cy="276999"/>
          </a:xfrm>
          <a:prstGeom prst="rect">
            <a:avLst/>
          </a:prstGeom>
          <a:noFill/>
          <a:ln>
            <a:noFill/>
          </a:ln>
          <a:effectLst/>
        </p:spPr>
        <p:txBody>
          <a:bodyPr vert="horz" wrap="none" lIns="91440" tIns="45720" rIns="91440" bIns="45720" numCol="1" anchor="ctr" anchorCtr="0" compatLnSpc="1">
            <a:prstTxWarp prst="textNoShape"/>
            <a:spAutoFit/>
          </a:bodyPr>
          <a:lstStyle>
            <a:lvl1pPr>
              <a:spcBef>
                <a:spcPts val="0"/>
              </a:spcBef>
              <a:spcAft>
                <a:spcPts val="0"/>
              </a:spcAft>
              <a:tabLst>
                <a:tab pos="2120900" algn="r"/>
                <a:tab pos="2971800" algn="ctr"/>
                <a:tab pos="5943600" algn="r"/>
              </a:tabLst>
              <a:defRPr>
                <a:solidFill>
                  <a:schemeClr val="tx1"/>
                </a:solidFill>
                <a:latin typeface="Arial"/>
              </a:defRPr>
            </a:lvl1pPr>
            <a:lvl2pPr>
              <a:spcBef>
                <a:spcPts val="0"/>
              </a:spcBef>
              <a:spcAft>
                <a:spcPts val="0"/>
              </a:spcAft>
              <a:tabLst>
                <a:tab pos="2120900" algn="r"/>
                <a:tab pos="2971800" algn="ctr"/>
                <a:tab pos="5943600" algn="r"/>
              </a:tabLst>
              <a:defRPr>
                <a:solidFill>
                  <a:schemeClr val="tx1"/>
                </a:solidFill>
                <a:latin typeface="Arial"/>
              </a:defRPr>
            </a:lvl2pPr>
            <a:lvl3pPr>
              <a:spcBef>
                <a:spcPts val="0"/>
              </a:spcBef>
              <a:spcAft>
                <a:spcPts val="0"/>
              </a:spcAft>
              <a:tabLst>
                <a:tab pos="2120900" algn="r"/>
                <a:tab pos="2971800" algn="ctr"/>
                <a:tab pos="5943600" algn="r"/>
              </a:tabLst>
              <a:defRPr>
                <a:solidFill>
                  <a:schemeClr val="tx1"/>
                </a:solidFill>
                <a:latin typeface="Arial"/>
              </a:defRPr>
            </a:lvl3pPr>
            <a:lvl4pPr>
              <a:spcBef>
                <a:spcPts val="0"/>
              </a:spcBef>
              <a:spcAft>
                <a:spcPts val="0"/>
              </a:spcAft>
              <a:tabLst>
                <a:tab pos="2120900" algn="r"/>
                <a:tab pos="2971800" algn="ctr"/>
                <a:tab pos="5943600" algn="r"/>
              </a:tabLst>
              <a:defRPr>
                <a:solidFill>
                  <a:schemeClr val="tx1"/>
                </a:solidFill>
                <a:latin typeface="Arial"/>
              </a:defRPr>
            </a:lvl4pPr>
            <a:lvl5pPr>
              <a:spcBef>
                <a:spcPts val="0"/>
              </a:spcBef>
              <a:spcAft>
                <a:spcPts val="0"/>
              </a:spcAft>
              <a:tabLst>
                <a:tab pos="2120900" algn="r"/>
                <a:tab pos="2971800" algn="ctr"/>
                <a:tab pos="5943600" algn="r"/>
              </a:tabLst>
              <a:defRPr>
                <a:solidFill>
                  <a:schemeClr val="tx1"/>
                </a:solidFill>
                <a:latin typeface="Arial"/>
              </a:defRPr>
            </a:lvl5pPr>
            <a:lvl6pPr>
              <a:spcBef>
                <a:spcPts val="0"/>
              </a:spcBef>
              <a:spcAft>
                <a:spcPts val="0"/>
              </a:spcAft>
              <a:tabLst>
                <a:tab pos="2120900" algn="r"/>
                <a:tab pos="2971800" algn="ctr"/>
                <a:tab pos="5943600" algn="r"/>
              </a:tabLst>
              <a:defRPr>
                <a:solidFill>
                  <a:schemeClr val="tx1"/>
                </a:solidFill>
                <a:latin typeface="Arial"/>
              </a:defRPr>
            </a:lvl6pPr>
            <a:lvl7pPr>
              <a:spcBef>
                <a:spcPts val="0"/>
              </a:spcBef>
              <a:spcAft>
                <a:spcPts val="0"/>
              </a:spcAft>
              <a:tabLst>
                <a:tab pos="2120900" algn="r"/>
                <a:tab pos="2971800" algn="ctr"/>
                <a:tab pos="5943600" algn="r"/>
              </a:tabLst>
              <a:defRPr>
                <a:solidFill>
                  <a:schemeClr val="tx1"/>
                </a:solidFill>
                <a:latin typeface="Arial"/>
              </a:defRPr>
            </a:lvl7pPr>
            <a:lvl8pPr>
              <a:spcBef>
                <a:spcPts val="0"/>
              </a:spcBef>
              <a:spcAft>
                <a:spcPts val="0"/>
              </a:spcAft>
              <a:tabLst>
                <a:tab pos="2120900" algn="r"/>
                <a:tab pos="2971800" algn="ctr"/>
                <a:tab pos="5943600" algn="r"/>
              </a:tabLst>
              <a:defRPr>
                <a:solidFill>
                  <a:schemeClr val="tx1"/>
                </a:solidFill>
                <a:latin typeface="Arial"/>
              </a:defRPr>
            </a:lvl8pPr>
            <a:lvl9pPr>
              <a:spcBef>
                <a:spcPts val="0"/>
              </a:spcBef>
              <a:spcAft>
                <a:spcPts val="0"/>
              </a:spcAft>
              <a:tabLst>
                <a:tab pos="2120900" algn="r"/>
                <a:tab pos="2971800" algn="ctr"/>
                <a:tab pos="5943600" algn="r"/>
              </a:tabLst>
              <a:defRPr>
                <a:solidFill>
                  <a:schemeClr val="tx1"/>
                </a:solidFill>
                <a:latin typeface="Arial"/>
              </a:defRPr>
            </a:lvl9pPr>
          </a:lstStyle>
          <a:p>
            <a:pPr marL="0" marR="0" lvl="0" indent="0" algn="l" defTabSz="914400">
              <a:lnSpc>
                <a:spcPct val="100000"/>
              </a:lnSpc>
              <a:spcBef>
                <a:spcPts val="0"/>
              </a:spcBef>
              <a:spcAft>
                <a:spcPts val="0"/>
              </a:spcAft>
              <a:buClrTx/>
              <a:buSzTx/>
              <a:buFontTx/>
              <a:buNone/>
              <a:tabLst>
                <a:tab pos="2120900" algn="r"/>
                <a:tab pos="2971800" algn="ctr"/>
                <a:tab pos="5943600" algn="r"/>
              </a:tabLst>
              <a:defRPr/>
            </a:pPr>
            <a:r>
              <a:rPr lang="en-US" sz="1200" b="0" i="0" u="none" strike="noStrike" cap="none">
                <a:ln>
                  <a:noFill/>
                </a:ln>
                <a:solidFill>
                  <a:schemeClr val="tx1"/>
                </a:solidFill>
                <a:latin typeface="Arial"/>
                <a:ea typeface="Times New Roman"/>
                <a:cs typeface="Arial"/>
              </a:rPr>
              <a:t> </a:t>
            </a:r>
            <a:endParaRPr lang="en-US" sz="1800" b="0" i="0" u="none" strike="noStrike" cap="none">
              <a:ln>
                <a:noFill/>
              </a:ln>
              <a:solidFill>
                <a:schemeClr val="tx1"/>
              </a:solidFill>
              <a:latin typeface="Arial"/>
            </a:endParaRPr>
          </a:p>
        </p:txBody>
      </p:sp>
      <p:sp>
        <p:nvSpPr>
          <p:cNvPr id="9" name="TextBox 8"/>
          <p:cNvSpPr txBox="1"/>
          <p:nvPr/>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SAIT Polytechnic</a:t>
            </a:r>
            <a:endParaRPr/>
          </a:p>
        </p:txBody>
      </p:sp>
      <p:pic>
        <p:nvPicPr>
          <p:cNvPr id="10" name="Picture 9"/>
          <p:cNvPicPr>
            <a:picLocks noChangeAspect="1"/>
          </p:cNvPicPr>
          <p:nvPr/>
        </p:nvPicPr>
        <p:blipFill>
          <a:blip r:embed="rId27"/>
          <a:stretch/>
        </p:blipFill>
        <p:spPr bwMode="auto">
          <a:xfrm>
            <a:off x="9652000" y="2942"/>
            <a:ext cx="2540000" cy="786765"/>
          </a:xfrm>
          <a:prstGeom prst="rect">
            <a:avLst/>
          </a:prstGeom>
        </p:spPr>
      </p:pic>
      <p:sp>
        <p:nvSpPr>
          <p:cNvPr id="11" name="Rectangle 2"/>
          <p:cNvSpPr>
            <a:spLocks noChangeArrowheads="1"/>
          </p:cNvSpPr>
          <p:nvPr/>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12" name="Rectangle 4"/>
          <p:cNvSpPr>
            <a:spLocks noChangeArrowheads="1"/>
          </p:cNvSpPr>
          <p:nvPr userDrawn="1"/>
        </p:nvSpPr>
        <p:spPr bwMode="auto">
          <a:xfrm>
            <a:off x="2" y="98758"/>
            <a:ext cx="103939" cy="259687"/>
          </a:xfrm>
          <a:prstGeom prst="rect">
            <a:avLst/>
          </a:prstGeom>
          <a:noFill/>
          <a:ln>
            <a:noFill/>
          </a:ln>
          <a:effectLst/>
        </p:spPr>
        <p:txBody>
          <a:bodyPr vert="horz" wrap="none" lIns="51435" tIns="25718" rIns="51435" bIns="25718" numCol="1" anchor="ctr" anchorCtr="0" compatLnSpc="1">
            <a:prstTxWarp prst="textNoShape"/>
            <a:spAutoFit/>
          </a:bodyPr>
          <a:lstStyle/>
          <a:p>
            <a:pPr>
              <a:defRPr/>
            </a:pPr>
            <a:endParaRPr lang="en-US" sz="1350">
              <a:solidFill>
                <a:prstClr val="black"/>
              </a:solidFill>
            </a:endParaRPr>
          </a:p>
        </p:txBody>
      </p:sp>
      <p:sp>
        <p:nvSpPr>
          <p:cNvPr id="13" name="Rectangle 5"/>
          <p:cNvSpPr>
            <a:spLocks noChangeArrowheads="1"/>
          </p:cNvSpPr>
          <p:nvPr userDrawn="1"/>
        </p:nvSpPr>
        <p:spPr bwMode="auto">
          <a:xfrm>
            <a:off x="0" y="379295"/>
            <a:ext cx="127920" cy="155813"/>
          </a:xfrm>
          <a:prstGeom prst="rect">
            <a:avLst/>
          </a:prstGeom>
          <a:noFill/>
          <a:ln>
            <a:noFill/>
          </a:ln>
          <a:effectLst/>
        </p:spPr>
        <p:txBody>
          <a:bodyPr vert="horz" wrap="none" lIns="51435" tIns="25718" rIns="51435" bIns="25718" numCol="1" anchor="ctr" anchorCtr="0" compatLnSpc="1">
            <a:prstTxWarp prst="textNoShape"/>
            <a:spAutoFit/>
          </a:bodyPr>
          <a:lstStyle>
            <a:lvl1pPr>
              <a:spcBef>
                <a:spcPts val="0"/>
              </a:spcBef>
              <a:spcAft>
                <a:spcPts val="0"/>
              </a:spcAft>
              <a:tabLst>
                <a:tab pos="2120900" algn="r"/>
                <a:tab pos="2971800" algn="ctr"/>
                <a:tab pos="5943600" algn="r"/>
              </a:tabLst>
              <a:defRPr>
                <a:solidFill>
                  <a:schemeClr val="tx1"/>
                </a:solidFill>
                <a:latin typeface="Arial"/>
              </a:defRPr>
            </a:lvl1pPr>
            <a:lvl2pPr>
              <a:spcBef>
                <a:spcPts val="0"/>
              </a:spcBef>
              <a:spcAft>
                <a:spcPts val="0"/>
              </a:spcAft>
              <a:tabLst>
                <a:tab pos="2120900" algn="r"/>
                <a:tab pos="2971800" algn="ctr"/>
                <a:tab pos="5943600" algn="r"/>
              </a:tabLst>
              <a:defRPr>
                <a:solidFill>
                  <a:schemeClr val="tx1"/>
                </a:solidFill>
                <a:latin typeface="Arial"/>
              </a:defRPr>
            </a:lvl2pPr>
            <a:lvl3pPr>
              <a:spcBef>
                <a:spcPts val="0"/>
              </a:spcBef>
              <a:spcAft>
                <a:spcPts val="0"/>
              </a:spcAft>
              <a:tabLst>
                <a:tab pos="2120900" algn="r"/>
                <a:tab pos="2971800" algn="ctr"/>
                <a:tab pos="5943600" algn="r"/>
              </a:tabLst>
              <a:defRPr>
                <a:solidFill>
                  <a:schemeClr val="tx1"/>
                </a:solidFill>
                <a:latin typeface="Arial"/>
              </a:defRPr>
            </a:lvl3pPr>
            <a:lvl4pPr>
              <a:spcBef>
                <a:spcPts val="0"/>
              </a:spcBef>
              <a:spcAft>
                <a:spcPts val="0"/>
              </a:spcAft>
              <a:tabLst>
                <a:tab pos="2120900" algn="r"/>
                <a:tab pos="2971800" algn="ctr"/>
                <a:tab pos="5943600" algn="r"/>
              </a:tabLst>
              <a:defRPr>
                <a:solidFill>
                  <a:schemeClr val="tx1"/>
                </a:solidFill>
                <a:latin typeface="Arial"/>
              </a:defRPr>
            </a:lvl4pPr>
            <a:lvl5pPr>
              <a:spcBef>
                <a:spcPts val="0"/>
              </a:spcBef>
              <a:spcAft>
                <a:spcPts val="0"/>
              </a:spcAft>
              <a:tabLst>
                <a:tab pos="2120900" algn="r"/>
                <a:tab pos="2971800" algn="ctr"/>
                <a:tab pos="5943600" algn="r"/>
              </a:tabLst>
              <a:defRPr>
                <a:solidFill>
                  <a:schemeClr val="tx1"/>
                </a:solidFill>
                <a:latin typeface="Arial"/>
              </a:defRPr>
            </a:lvl5pPr>
            <a:lvl6pPr>
              <a:spcBef>
                <a:spcPts val="0"/>
              </a:spcBef>
              <a:spcAft>
                <a:spcPts val="0"/>
              </a:spcAft>
              <a:tabLst>
                <a:tab pos="2120900" algn="r"/>
                <a:tab pos="2971800" algn="ctr"/>
                <a:tab pos="5943600" algn="r"/>
              </a:tabLst>
              <a:defRPr>
                <a:solidFill>
                  <a:schemeClr val="tx1"/>
                </a:solidFill>
                <a:latin typeface="Arial"/>
              </a:defRPr>
            </a:lvl6pPr>
            <a:lvl7pPr>
              <a:spcBef>
                <a:spcPts val="0"/>
              </a:spcBef>
              <a:spcAft>
                <a:spcPts val="0"/>
              </a:spcAft>
              <a:tabLst>
                <a:tab pos="2120900" algn="r"/>
                <a:tab pos="2971800" algn="ctr"/>
                <a:tab pos="5943600" algn="r"/>
              </a:tabLst>
              <a:defRPr>
                <a:solidFill>
                  <a:schemeClr val="tx1"/>
                </a:solidFill>
                <a:latin typeface="Arial"/>
              </a:defRPr>
            </a:lvl7pPr>
            <a:lvl8pPr>
              <a:spcBef>
                <a:spcPts val="0"/>
              </a:spcBef>
              <a:spcAft>
                <a:spcPts val="0"/>
              </a:spcAft>
              <a:tabLst>
                <a:tab pos="2120900" algn="r"/>
                <a:tab pos="2971800" algn="ctr"/>
                <a:tab pos="5943600" algn="r"/>
              </a:tabLst>
              <a:defRPr>
                <a:solidFill>
                  <a:schemeClr val="tx1"/>
                </a:solidFill>
                <a:latin typeface="Arial"/>
              </a:defRPr>
            </a:lvl8pPr>
            <a:lvl9pPr>
              <a:spcBef>
                <a:spcPts val="0"/>
              </a:spcBef>
              <a:spcAft>
                <a:spcPts val="0"/>
              </a:spcAft>
              <a:tabLst>
                <a:tab pos="2120900" algn="r"/>
                <a:tab pos="2971800" algn="ctr"/>
                <a:tab pos="5943600" algn="r"/>
              </a:tabLst>
              <a:defRPr>
                <a:solidFill>
                  <a:schemeClr val="tx1"/>
                </a:solidFill>
                <a:latin typeface="Arial"/>
              </a:defRPr>
            </a:lvl9pPr>
          </a:lstStyle>
          <a:p>
            <a:pPr>
              <a:defRPr/>
            </a:pPr>
            <a:r>
              <a:rPr lang="en-US" sz="700">
                <a:solidFill>
                  <a:prstClr val="black"/>
                </a:solidFill>
                <a:ea typeface="Times New Roman"/>
                <a:cs typeface="Arial"/>
              </a:rPr>
              <a:t> </a:t>
            </a:r>
            <a:endParaRPr lang="en-US" sz="1350">
              <a:solidFill>
                <a:prstClr val="black"/>
              </a:solidFill>
            </a:endParaRPr>
          </a:p>
        </p:txBody>
      </p:sp>
      <p:sp>
        <p:nvSpPr>
          <p:cNvPr id="14" name="TextBox 13"/>
          <p:cNvSpPr txBox="1"/>
          <p:nvPr userDrawn="1"/>
        </p:nvSpPr>
        <p:spPr bwMode="auto">
          <a:xfrm>
            <a:off x="4047069" y="6426203"/>
            <a:ext cx="4097867" cy="178960"/>
          </a:xfrm>
          <a:prstGeom prst="rect">
            <a:avLst/>
          </a:prstGeom>
          <a:noFill/>
        </p:spPr>
        <p:txBody>
          <a:bodyPr wrap="square" rtlCol="0">
            <a:spAutoFit/>
          </a:bodyPr>
          <a:lstStyle/>
          <a:p>
            <a:pPr algn="ctr">
              <a:defRPr/>
            </a:pPr>
            <a:r>
              <a:rPr lang="en-US" sz="550">
                <a:solidFill>
                  <a:srgbClr val="4D4D4D">
                    <a:lumMod val="60000"/>
                    <a:lumOff val="40000"/>
                  </a:srgbClr>
                </a:solidFill>
                <a:cs typeface="Arial"/>
              </a:rPr>
              <a:t>© 2016, SAIT Polytechnic</a:t>
            </a:r>
            <a:endParaRPr/>
          </a:p>
        </p:txBody>
      </p:sp>
      <p:pic>
        <p:nvPicPr>
          <p:cNvPr id="15" name="Picture 14"/>
          <p:cNvPicPr>
            <a:picLocks noChangeAspect="1"/>
          </p:cNvPicPr>
          <p:nvPr userDrawn="1"/>
        </p:nvPicPr>
        <p:blipFill>
          <a:blip r:embed="rId27"/>
          <a:stretch/>
        </p:blipFill>
        <p:spPr bwMode="auto">
          <a:xfrm>
            <a:off x="9652000" y="2946"/>
            <a:ext cx="2540000" cy="786765"/>
          </a:xfrm>
          <a:prstGeom prst="rect">
            <a:avLst/>
          </a:prstGeom>
        </p:spPr>
      </p:pic>
      <p:sp>
        <p:nvSpPr>
          <p:cNvPr id="16" name="Rectangle 2"/>
          <p:cNvSpPr>
            <a:spLocks noChangeArrowheads="1"/>
          </p:cNvSpPr>
          <p:nvPr userDrawn="1"/>
        </p:nvSpPr>
        <p:spPr bwMode="auto">
          <a:xfrm>
            <a:off x="0" y="807887"/>
            <a:ext cx="12192000" cy="32381"/>
          </a:xfrm>
          <a:prstGeom prst="rect">
            <a:avLst/>
          </a:prstGeom>
          <a:solidFill>
            <a:srgbClr val="005EB8"/>
          </a:solidFill>
          <a:ln>
            <a:noFill/>
          </a:ln>
        </p:spPr>
        <p:txBody>
          <a:bodyPr vert="horz" wrap="square" lIns="51435" tIns="25718" rIns="51435" bIns="25718" numCol="1" anchor="t" anchorCtr="0" compatLnSpc="1">
            <a:prstTxWarp prst="textNoShape"/>
          </a:bodyPr>
          <a:lstStyle/>
          <a:p>
            <a:pPr>
              <a:defRPr/>
            </a:pPr>
            <a:endParaRPr lang="en-US" sz="1350">
              <a:solidFill>
                <a:prstClr val="black"/>
              </a:solidFill>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Lst>
  <p:txStyles>
    <p:titleStyle>
      <a:lvl1pPr algn="l" defTabSz="914400">
        <a:lnSpc>
          <a:spcPct val="90000"/>
        </a:lnSpc>
        <a:spcBef>
          <a:spcPts val="0"/>
        </a:spcBef>
        <a:buNone/>
        <a:defRPr sz="4400">
          <a:solidFill>
            <a:schemeClr val="tx1"/>
          </a:solidFill>
          <a:latin typeface="+mj-lt"/>
          <a:ea typeface="+mj-ea"/>
          <a:cs typeface="+mj-cs"/>
        </a:defRPr>
      </a:lvl1pPr>
    </p:titleStyle>
    <p:bodyStyle>
      <a:lvl1pPr marL="228600" indent="-228600" algn="l" defTabSz="91440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p:bodyStyle>
    <p:otherStyle>
      <a:defPPr>
        <a:defRPr lang="en-US"/>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reserve="1">
  <p:cSld name="">
    <p:bg>
      <p:bgRef idx="1001">
        <a:schemeClr val="bg1"/>
      </p:bgRef>
    </p:bg>
    <p:spTree>
      <p:nvGrpSpPr>
        <p:cNvPr id="1" name=""/>
        <p:cNvGrpSpPr/>
        <p:nvPr/>
      </p:nvGrpSpPr>
      <p:grpSpPr bwMode="auto">
        <a:xfrm>
          <a:off x="0" y="0"/>
          <a:ext cx="0" cy="0"/>
          <a:chOff x="0" y="0"/>
          <a:chExt cx="0" cy="0"/>
        </a:xfrm>
      </p:grpSpPr>
      <p:sp>
        <p:nvSpPr>
          <p:cNvPr id="2" name="Title Placeholder 1"/>
          <p:cNvSpPr>
            <a:spLocks noGrp="1"/>
          </p:cNvSpPr>
          <p:nvPr>
            <p:ph type="title"/>
          </p:nvPr>
        </p:nvSpPr>
        <p:spPr bwMode="auto">
          <a:xfrm>
            <a:off x="838199" y="365124"/>
            <a:ext cx="10515600" cy="1325562"/>
          </a:xfrm>
          <a:prstGeom prst="rect">
            <a:avLst/>
          </a:prstGeom>
        </p:spPr>
        <p:txBody>
          <a:bodyPr vert="horz" lIns="91440" tIns="45720" rIns="91440" bIns="45720" rtlCol="0" anchor="ctr">
            <a:normAutofit/>
          </a:bodyPr>
          <a:lstStyle/>
          <a:p>
            <a:pPr>
              <a:defRPr/>
            </a:pPr>
            <a:r>
              <a:rPr lang="en-US"/>
              <a:t>Click to edit Master title style</a:t>
            </a:r>
            <a:endParaRPr lang="en-CA"/>
          </a:p>
        </p:txBody>
      </p:sp>
      <p:sp>
        <p:nvSpPr>
          <p:cNvPr id="3" name="Text Placeholder 2"/>
          <p:cNvSpPr>
            <a:spLocks noGrp="1"/>
          </p:cNvSpPr>
          <p:nvPr>
            <p:ph type="body" idx="1"/>
          </p:nvPr>
        </p:nvSpPr>
        <p:spPr bwMode="auto">
          <a:xfrm>
            <a:off x="838199" y="1825624"/>
            <a:ext cx="10515600" cy="4351338"/>
          </a:xfrm>
          <a:prstGeom prst="rect">
            <a:avLst/>
          </a:prstGeom>
        </p:spPr>
        <p:txBody>
          <a:bodyPr vert="horz" lIns="91440" tIns="45720" rIns="91440" bIns="45720" rtlCol="0">
            <a:normAutofit/>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Date Placeholder 3"/>
          <p:cNvSpPr>
            <a:spLocks noGrp="1"/>
          </p:cNvSpPr>
          <p:nvPr>
            <p:ph type="dt" sz="half" idx="2"/>
          </p:nvPr>
        </p:nvSpPr>
        <p:spPr bwMode="auto">
          <a:xfrm>
            <a:off x="838199" y="6356349"/>
            <a:ext cx="2743200" cy="365124"/>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9C3C8D2C-1948-4B85-A0A3-8D17DBB6F9B6}" type="datetimeFigureOut">
              <a:rPr lang="en-CA"/>
              <a:t>2025-02-04</a:t>
            </a:fld>
            <a:endParaRPr lang="en-CA"/>
          </a:p>
        </p:txBody>
      </p:sp>
      <p:sp>
        <p:nvSpPr>
          <p:cNvPr id="5" name="Footer Placeholder 4"/>
          <p:cNvSpPr>
            <a:spLocks noGrp="1"/>
          </p:cNvSpPr>
          <p:nvPr>
            <p:ph type="ftr" sz="quarter" idx="3"/>
          </p:nvPr>
        </p:nvSpPr>
        <p:spPr bwMode="auto">
          <a:xfrm>
            <a:off x="4038599" y="6356349"/>
            <a:ext cx="4114800" cy="365124"/>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CA"/>
          </a:p>
        </p:txBody>
      </p:sp>
      <p:sp>
        <p:nvSpPr>
          <p:cNvPr id="6" name="Slide Number Placeholder 5"/>
          <p:cNvSpPr>
            <a:spLocks noGrp="1"/>
          </p:cNvSpPr>
          <p:nvPr>
            <p:ph type="sldNum" sz="quarter" idx="4"/>
          </p:nvPr>
        </p:nvSpPr>
        <p:spPr bwMode="auto">
          <a:xfrm>
            <a:off x="8610599" y="6356349"/>
            <a:ext cx="2743200" cy="365124"/>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B2C7C71A-6CF9-4DAD-BCEB-C087DE24FE69}" type="slidenum">
              <a:rPr lang="en-CA"/>
              <a:t>‹#›</a:t>
            </a:fld>
            <a:endParaRPr lang="en-CA"/>
          </a:p>
        </p:txBody>
      </p:sp>
    </p:spTree>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Lst>
  <p:txStyles>
    <p:titleStyle>
      <a:lvl1pPr algn="l" defTabSz="914400">
        <a:lnSpc>
          <a:spcPct val="90000"/>
        </a:lnSpc>
        <a:spcBef>
          <a:spcPts val="0"/>
        </a:spcBef>
        <a:buNone/>
        <a:defRPr sz="4400">
          <a:solidFill>
            <a:schemeClr val="tx1"/>
          </a:solidFill>
          <a:latin typeface="+mj-lt"/>
          <a:ea typeface="+mj-ea"/>
          <a:cs typeface="+mj-cs"/>
        </a:defRPr>
      </a:lvl1pPr>
    </p:titleStyle>
    <p:bodyStyle>
      <a:lvl1pPr marL="228600" indent="-228600" algn="l" defTabSz="91440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p:bodyStyle>
    <p:otherStyle>
      <a:defPPr>
        <a:defRPr lang="en-US"/>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1.xml"/></Relationships>
</file>

<file path=ppt/slides/_rels/slide2.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2.xml"/></Relationships>
</file>

<file path=ppt/slides/_rels/slide3.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3.xml"/><Relationship Id="rId3" Type="http://schemas.openxmlformats.org/officeDocument/2006/relationships/image" Target="../media/image5.png"/></Relationships>
</file>

<file path=ppt/slides/_rels/slide4.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4.xml"/><Relationship Id="rId3" Type="http://schemas.openxmlformats.org/officeDocument/2006/relationships/image" Target="../media/image6.jpg"/></Relationships>
</file>

<file path=ppt/slides/_rels/slide5.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5.xml"/><Relationship Id="rId3" Type="http://schemas.openxmlformats.org/officeDocument/2006/relationships/image" Target="../media/image7.jpg"/></Relationships>
</file>

<file path=ppt/slides/_rels/slide6.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6.xml"/><Relationship Id="rId3" Type="http://schemas.openxmlformats.org/officeDocument/2006/relationships/image" Target="../media/image8.jpg"/></Relationships>
</file>

<file path=ppt/slides/_rels/slide7.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7.xml"/><Relationship Id="rId3" Type="http://schemas.openxmlformats.org/officeDocument/2006/relationships/image" Target="../media/image9.jpg"/></Relationships>
</file>

<file path=ppt/slides/_rels/slide8.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8.xml"/><Relationship Id="rId3" Type="http://schemas.openxmlformats.org/officeDocument/2006/relationships/image" Target="../media/image10.jpg"/></Relationships>
</file>

<file path=ppt/slides/_rels/slide9.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9.xml"/><Relationship Id="rId3" Type="http://schemas.openxmlformats.org/officeDocument/2006/relationships/image" Target="../media/image11.jpg"/></Relationships>
</file>

<file path=ppt/slides/_rels/slide10.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10.xml"/><Relationship Id="rId3" Type="http://schemas.openxmlformats.org/officeDocument/2006/relationships/image" Target="../media/image12.jpg"/></Relationships>
</file>

<file path=ppt/slides/_rels/slide11.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11.xml"/><Relationship Id="rId3" Type="http://schemas.openxmlformats.org/officeDocument/2006/relationships/image" Target="../media/image13.jpg"/></Relationships>
</file>

<file path=ppt/slides/_rels/slide12.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12.xml"/><Relationship Id="rId3" Type="http://schemas.openxmlformats.org/officeDocument/2006/relationships/image" Target="../media/image14.jpg"/></Relationships>
</file>

<file path=ppt/slides/_rels/slide13.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13.xml"/><Relationship Id="rId3" Type="http://schemas.openxmlformats.org/officeDocument/2006/relationships/image" Target="../media/image15.jpg"/></Relationships>
</file>

<file path=ppt/slides/_rels/slide14.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14.xml"/><Relationship Id="rId3" Type="http://schemas.openxmlformats.org/officeDocument/2006/relationships/image" Target="../media/image16.jpg"/></Relationships>
</file>

<file path=ppt/slides/_rels/slide15.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15.xml"/></Relationships>
</file>

<file path=ppt/slides/_rels/slide16.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16.xml"/></Relationships>
</file>

<file path=ppt/slides/_rels/slide17.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17.xml"/><Relationship Id="rId3" Type="http://schemas.openxmlformats.org/officeDocument/2006/relationships/image" Target="../media/image17.jpg"/><Relationship Id="rId4" Type="http://schemas.openxmlformats.org/officeDocument/2006/relationships/image" Target="../media/image18.jpg"/></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bg>
      <p:bgPr shadeToTitle="0">
        <a:solidFill>
          <a:schemeClr val="bg1"/>
        </a:solidFill>
      </p:bgPr>
    </p:bg>
    <p:spTree>
      <p:nvGrpSpPr>
        <p:cNvPr id="1" name=""/>
        <p:cNvGrpSpPr/>
        <p:nvPr/>
      </p:nvGrpSpPr>
      <p:grpSpPr bwMode="auto">
        <a:xfrm>
          <a:off x="0" y="0"/>
          <a:ext cx="0" cy="0"/>
          <a:chOff x="0" y="0"/>
          <a:chExt cx="0" cy="0"/>
        </a:xfrm>
      </p:grpSpPr>
      <p:sp>
        <p:nvSpPr>
          <p:cNvPr id="3" name="Title 2"/>
          <p:cNvSpPr>
            <a:spLocks noGrp="1"/>
          </p:cNvSpPr>
          <p:nvPr>
            <p:ph type="ctrTitle"/>
          </p:nvPr>
        </p:nvSpPr>
        <p:spPr bwMode="auto">
          <a:xfrm>
            <a:off x="4481799" y="2518906"/>
            <a:ext cx="6801719" cy="1048117"/>
          </a:xfrm>
        </p:spPr>
        <p:txBody>
          <a:bodyPr>
            <a:normAutofit/>
          </a:bodyPr>
          <a:lstStyle/>
          <a:p>
            <a:pPr algn="l">
              <a:defRPr/>
            </a:pPr>
            <a:r>
              <a:rPr lang="en-US" sz="3200"/>
              <a:t>MRAD 256:Radiographic Technique 2</a:t>
            </a:r>
            <a:endParaRPr/>
          </a:p>
        </p:txBody>
      </p:sp>
      <p:sp>
        <p:nvSpPr>
          <p:cNvPr id="2" name="Text Placeholder 1"/>
          <p:cNvSpPr>
            <a:spLocks noGrp="1"/>
          </p:cNvSpPr>
          <p:nvPr>
            <p:ph type="subTitle" idx="1"/>
          </p:nvPr>
        </p:nvSpPr>
        <p:spPr bwMode="auto">
          <a:xfrm>
            <a:off x="4576690" y="3666405"/>
            <a:ext cx="6025662" cy="660473"/>
          </a:xfrm>
        </p:spPr>
        <p:txBody>
          <a:bodyPr>
            <a:noAutofit/>
          </a:bodyPr>
          <a:lstStyle/>
          <a:p>
            <a:pPr algn="l">
              <a:defRPr/>
            </a:pPr>
            <a:r>
              <a:rPr lang="en-US" sz="3200"/>
              <a:t>Anatomy of the Orbits and Paranasal Sinuses</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3" name="Title 2"/>
          <p:cNvSpPr>
            <a:spLocks noGrp="1"/>
          </p:cNvSpPr>
          <p:nvPr>
            <p:ph type="title"/>
          </p:nvPr>
        </p:nvSpPr>
        <p:spPr bwMode="auto"/>
        <p:txBody>
          <a:bodyPr>
            <a:normAutofit/>
          </a:bodyPr>
          <a:lstStyle/>
          <a:p>
            <a:pPr>
              <a:defRPr/>
            </a:pPr>
            <a:r>
              <a:rPr lang="en-US"/>
              <a:t>Orbits and Sinus Readings</a:t>
            </a:r>
            <a:endParaRPr/>
          </a:p>
        </p:txBody>
      </p:sp>
      <p:sp>
        <p:nvSpPr>
          <p:cNvPr id="2" name="Content Placeholder 1"/>
          <p:cNvSpPr>
            <a:spLocks noGrp="1"/>
          </p:cNvSpPr>
          <p:nvPr>
            <p:ph idx="1"/>
          </p:nvPr>
        </p:nvSpPr>
        <p:spPr bwMode="auto"/>
        <p:txBody>
          <a:bodyPr/>
          <a:lstStyle/>
          <a:p>
            <a:pPr marL="0" indent="0">
              <a:buNone/>
              <a:defRPr/>
            </a:pPr>
            <a:r>
              <a:rPr lang="en-US" sz="2800" b="1" u="sng"/>
              <a:t>Bontrager:</a:t>
            </a:r>
            <a:endParaRPr/>
          </a:p>
          <a:p>
            <a:pPr marL="0" indent="0">
              <a:buNone/>
              <a:defRPr/>
            </a:pPr>
            <a:endParaRPr lang="en-US" sz="2800" b="1" u="sng"/>
          </a:p>
          <a:p>
            <a:pPr marL="257175" indent="-257175">
              <a:buFont typeface="Wingdings"/>
              <a:buChar char="Ø"/>
              <a:defRPr/>
            </a:pPr>
            <a:r>
              <a:rPr lang="en-US" sz="2000"/>
              <a:t>pages: 395-399: anatomy of the paranasal sinuses and orbits</a:t>
            </a:r>
            <a:endParaRPr/>
          </a:p>
          <a:p>
            <a:pPr marL="0" indent="0">
              <a:buNone/>
              <a:defRPr/>
            </a:pPr>
            <a:endParaRPr lang="en-US"/>
          </a:p>
          <a:p>
            <a:pPr marL="0" indent="0">
              <a:buNone/>
              <a:defRPr/>
            </a:pPr>
            <a:endParaRPr lang="en-US"/>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3" name="Content Placeholder 2"/>
          <p:cNvSpPr>
            <a:spLocks noGrp="1"/>
          </p:cNvSpPr>
          <p:nvPr>
            <p:ph idx="1"/>
          </p:nvPr>
        </p:nvSpPr>
        <p:spPr bwMode="auto">
          <a:xfrm>
            <a:off x="838200" y="1825625"/>
            <a:ext cx="4798102" cy="4351338"/>
          </a:xfrm>
        </p:spPr>
        <p:txBody>
          <a:bodyPr>
            <a:normAutofit/>
          </a:bodyPr>
          <a:lstStyle/>
          <a:p>
            <a:pPr marL="0" indent="0">
              <a:buNone/>
              <a:defRPr/>
            </a:pPr>
            <a:endParaRPr lang="en-US" sz="3200"/>
          </a:p>
          <a:p>
            <a:pPr>
              <a:buFont typeface="Wingdings"/>
              <a:buChar char="Ø"/>
              <a:defRPr/>
            </a:pPr>
            <a:r>
              <a:rPr lang="en-US" sz="3200"/>
              <a:t>They are all lined with mucous membranes</a:t>
            </a:r>
            <a:endParaRPr/>
          </a:p>
          <a:p>
            <a:pPr>
              <a:buFont typeface="Wingdings"/>
              <a:buChar char="Ø"/>
              <a:defRPr/>
            </a:pPr>
            <a:endParaRPr lang="en-US" sz="3200"/>
          </a:p>
          <a:p>
            <a:pPr>
              <a:buFont typeface="Wingdings"/>
              <a:buChar char="Ø"/>
              <a:defRPr/>
            </a:pPr>
            <a:r>
              <a:rPr lang="en-US" sz="3200"/>
              <a:t>They are not fully developed until the teenage years</a:t>
            </a:r>
            <a:endParaRPr/>
          </a:p>
          <a:p>
            <a:pPr>
              <a:buFont typeface="Wingdings"/>
              <a:buChar char="Ø"/>
              <a:defRPr/>
            </a:pPr>
            <a:endParaRPr lang="en-US" sz="2000"/>
          </a:p>
          <a:p>
            <a:pPr>
              <a:buFont typeface="Wingdings"/>
              <a:buChar char="Ø"/>
              <a:defRPr/>
            </a:pPr>
            <a:endParaRPr lang="en-US" sz="2000"/>
          </a:p>
        </p:txBody>
      </p:sp>
      <p:sp>
        <p:nvSpPr>
          <p:cNvPr id="5" name="Text Placeholder 4"/>
          <p:cNvSpPr txBox="1"/>
          <p:nvPr/>
        </p:nvSpPr>
        <p:spPr bwMode="auto">
          <a:xfrm>
            <a:off x="2849830" y="5989942"/>
            <a:ext cx="1281569" cy="262187"/>
          </a:xfrm>
          <a:prstGeom prst="rect">
            <a:avLst/>
          </a:prstGeom>
        </p:spPr>
        <p:style>
          <a:lnRef idx="2">
            <a:schemeClr val="dk1"/>
          </a:lnRef>
          <a:fillRef idx="1">
            <a:schemeClr val="lt1"/>
          </a:fillRef>
          <a:effectRef idx="0">
            <a:schemeClr val="dk1"/>
          </a:effectRef>
          <a:fontRef idx="minor">
            <a:schemeClr val="dk1"/>
          </a:fontRef>
        </p:style>
        <p:txBody>
          <a:bodyPr/>
          <a:lstStyle>
            <a:lvl1pPr marL="0" indent="0" algn="l" defTabSz="685800">
              <a:spcBef>
                <a:spcPts val="0"/>
              </a:spcBef>
              <a:buFont typeface="Arial"/>
              <a:buNone/>
              <a:defRPr sz="2100">
                <a:solidFill>
                  <a:schemeClr val="dk1"/>
                </a:solidFill>
                <a:latin typeface="+mn-lt"/>
                <a:ea typeface="+mn-ea"/>
                <a:cs typeface="+mn-cs"/>
              </a:defRPr>
            </a:lvl1pPr>
            <a:lvl2pPr marL="557213" indent="-214313" algn="l" defTabSz="685800">
              <a:spcBef>
                <a:spcPts val="0"/>
              </a:spcBef>
              <a:buFont typeface="Arial"/>
              <a:buChar char="–"/>
              <a:defRPr sz="6000">
                <a:solidFill>
                  <a:schemeClr val="dk1"/>
                </a:solidFill>
                <a:latin typeface="+mn-lt"/>
                <a:ea typeface="+mn-ea"/>
                <a:cs typeface="+mn-cs"/>
              </a:defRPr>
            </a:lvl2pPr>
            <a:lvl3pPr marL="857250" indent="-171450" algn="l" defTabSz="685800">
              <a:spcBef>
                <a:spcPts val="0"/>
              </a:spcBef>
              <a:buFont typeface="Arial"/>
              <a:buChar char="•"/>
              <a:defRPr sz="6000">
                <a:solidFill>
                  <a:schemeClr val="dk1"/>
                </a:solidFill>
                <a:latin typeface="+mn-lt"/>
                <a:ea typeface="+mn-ea"/>
                <a:cs typeface="+mn-cs"/>
              </a:defRPr>
            </a:lvl3pPr>
            <a:lvl4pPr marL="1200150" indent="-171450" algn="l" defTabSz="685800">
              <a:spcBef>
                <a:spcPts val="0"/>
              </a:spcBef>
              <a:buFont typeface="Arial"/>
              <a:buChar char="–"/>
              <a:defRPr sz="1500">
                <a:solidFill>
                  <a:schemeClr val="dk1"/>
                </a:solidFill>
                <a:latin typeface="+mn-lt"/>
                <a:ea typeface="+mn-ea"/>
                <a:cs typeface="+mn-cs"/>
              </a:defRPr>
            </a:lvl4pPr>
            <a:lvl5pPr marL="1543050" indent="-171450" algn="l" defTabSz="685800">
              <a:spcBef>
                <a:spcPts val="0"/>
              </a:spcBef>
              <a:buFont typeface="Arial"/>
              <a:buChar char="»"/>
              <a:defRPr sz="1500">
                <a:solidFill>
                  <a:schemeClr val="dk1"/>
                </a:solidFill>
                <a:latin typeface="+mn-lt"/>
                <a:ea typeface="+mn-ea"/>
                <a:cs typeface="+mn-cs"/>
              </a:defRPr>
            </a:lvl5pPr>
            <a:lvl6pPr marL="1885950" indent="-171450" algn="l" defTabSz="685800">
              <a:spcBef>
                <a:spcPts val="0"/>
              </a:spcBef>
              <a:buFont typeface="Arial"/>
              <a:buChar char="•"/>
              <a:defRPr sz="1500">
                <a:solidFill>
                  <a:schemeClr val="dk1"/>
                </a:solidFill>
                <a:latin typeface="+mn-lt"/>
                <a:ea typeface="+mn-ea"/>
                <a:cs typeface="+mn-cs"/>
              </a:defRPr>
            </a:lvl6pPr>
            <a:lvl7pPr marL="2228850" indent="-171450" algn="l" defTabSz="685800">
              <a:spcBef>
                <a:spcPts val="0"/>
              </a:spcBef>
              <a:buFont typeface="Arial"/>
              <a:buChar char="•"/>
              <a:defRPr sz="1500">
                <a:solidFill>
                  <a:schemeClr val="dk1"/>
                </a:solidFill>
                <a:latin typeface="+mn-lt"/>
                <a:ea typeface="+mn-ea"/>
                <a:cs typeface="+mn-cs"/>
              </a:defRPr>
            </a:lvl7pPr>
            <a:lvl8pPr marL="2571750" indent="-171450" algn="l" defTabSz="685800">
              <a:spcBef>
                <a:spcPts val="0"/>
              </a:spcBef>
              <a:buFont typeface="Arial"/>
              <a:buChar char="•"/>
              <a:defRPr sz="1500">
                <a:solidFill>
                  <a:schemeClr val="dk1"/>
                </a:solidFill>
                <a:latin typeface="+mn-lt"/>
                <a:ea typeface="+mn-ea"/>
                <a:cs typeface="+mn-cs"/>
              </a:defRPr>
            </a:lvl8pPr>
            <a:lvl9pPr marL="2914650" indent="-171450" algn="l" defTabSz="685800">
              <a:spcBef>
                <a:spcPts val="0"/>
              </a:spcBef>
              <a:buFont typeface="Arial"/>
              <a:buChar char="•"/>
              <a:defRPr sz="1500">
                <a:solidFill>
                  <a:schemeClr val="dk1"/>
                </a:solidFill>
                <a:latin typeface="+mn-lt"/>
                <a:ea typeface="+mn-ea"/>
                <a:cs typeface="+mn-cs"/>
              </a:defRPr>
            </a:lvl9pPr>
          </a:lstStyle>
          <a:p>
            <a:pPr>
              <a:defRPr/>
            </a:pPr>
            <a:r>
              <a:rPr lang="en-US" sz="900" b="1">
                <a:solidFill>
                  <a:prstClr val="black"/>
                </a:solidFill>
              </a:rPr>
              <a:t>Bontrager</a:t>
            </a:r>
            <a:r>
              <a:rPr lang="en-US" sz="900" b="1">
                <a:solidFill>
                  <a:prstClr val="black"/>
                </a:solidFill>
              </a:rPr>
              <a:t> 11-57</a:t>
            </a:r>
            <a:endParaRPr/>
          </a:p>
        </p:txBody>
      </p:sp>
      <p:pic>
        <p:nvPicPr>
          <p:cNvPr id="7" name="Picture 6"/>
          <p:cNvPicPr>
            <a:picLocks noChangeAspect="1"/>
          </p:cNvPicPr>
          <p:nvPr/>
        </p:nvPicPr>
        <p:blipFill>
          <a:blip r:embed="rId3"/>
          <a:stretch/>
        </p:blipFill>
        <p:spPr bwMode="auto">
          <a:xfrm>
            <a:off x="5636302" y="1545809"/>
            <a:ext cx="5351488" cy="4910969"/>
          </a:xfrm>
          <a:prstGeom prst="rect">
            <a:avLst/>
          </a:prstGeo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US"/>
              <a:t>Maxillary Sinuses</a:t>
            </a:r>
            <a:endParaRPr/>
          </a:p>
        </p:txBody>
      </p:sp>
      <p:sp>
        <p:nvSpPr>
          <p:cNvPr id="3" name="Content Placeholder 2"/>
          <p:cNvSpPr>
            <a:spLocks noGrp="1"/>
          </p:cNvSpPr>
          <p:nvPr>
            <p:ph idx="1"/>
          </p:nvPr>
        </p:nvSpPr>
        <p:spPr bwMode="auto">
          <a:xfrm>
            <a:off x="6318508" y="1825625"/>
            <a:ext cx="5273312" cy="4351338"/>
          </a:xfrm>
        </p:spPr>
        <p:txBody>
          <a:bodyPr>
            <a:normAutofit fontScale="92500"/>
          </a:bodyPr>
          <a:lstStyle/>
          <a:p>
            <a:pPr>
              <a:buFont typeface="Wingdings"/>
              <a:buChar char="Ø"/>
              <a:defRPr/>
            </a:pPr>
            <a:r>
              <a:rPr lang="en-US" sz="2400"/>
              <a:t>Pyramid-shaped in a frontal projection, cubic-shaped in a lateral projection</a:t>
            </a:r>
            <a:endParaRPr/>
          </a:p>
          <a:p>
            <a:pPr>
              <a:buFont typeface="Wingdings"/>
              <a:buChar char="Ø"/>
              <a:defRPr/>
            </a:pPr>
            <a:r>
              <a:rPr lang="en-US" sz="2400"/>
              <a:t>The bony walls of these sinuses are thin</a:t>
            </a:r>
            <a:endParaRPr/>
          </a:p>
          <a:p>
            <a:pPr>
              <a:buFont typeface="Wingdings"/>
              <a:buChar char="Ø"/>
              <a:defRPr/>
            </a:pPr>
            <a:r>
              <a:rPr lang="en-US" sz="2400"/>
              <a:t>The floors sit just inferior to the floor of the nasal cavity</a:t>
            </a:r>
            <a:endParaRPr/>
          </a:p>
          <a:p>
            <a:pPr>
              <a:buFont typeface="Wingdings"/>
              <a:buChar char="Ø"/>
              <a:defRPr/>
            </a:pPr>
            <a:r>
              <a:rPr lang="en-US" sz="2400"/>
              <a:t>Roots of 1</a:t>
            </a:r>
            <a:r>
              <a:rPr lang="en-US" sz="2400" baseline="30000"/>
              <a:t>st</a:t>
            </a:r>
            <a:r>
              <a:rPr lang="en-US" sz="2400"/>
              <a:t> and 2</a:t>
            </a:r>
            <a:r>
              <a:rPr lang="en-US" sz="2400" baseline="30000"/>
              <a:t>nd</a:t>
            </a:r>
            <a:r>
              <a:rPr lang="en-US" sz="2400"/>
              <a:t> molars are closely associated with these sinuses, so an infection in one of these roots can transfer to sinuses</a:t>
            </a:r>
            <a:endParaRPr/>
          </a:p>
          <a:p>
            <a:pPr>
              <a:buFont typeface="Wingdings"/>
              <a:buChar char="Ø"/>
              <a:defRPr/>
            </a:pPr>
            <a:r>
              <a:rPr lang="en-US" sz="2400"/>
              <a:t>Air-fluid levels visible on erect projections</a:t>
            </a:r>
            <a:endParaRPr/>
          </a:p>
        </p:txBody>
      </p:sp>
      <p:pic>
        <p:nvPicPr>
          <p:cNvPr id="7" name="Content Placeholder 8" descr="f13-022ab-A05410"/>
          <p:cNvPicPr>
            <a:picLocks noChangeAspect="1" noChangeArrowheads="1"/>
          </p:cNvPicPr>
          <p:nvPr/>
        </p:nvPicPr>
        <p:blipFill>
          <a:blip r:embed="rId3"/>
          <a:stretch/>
        </p:blipFill>
        <p:spPr bwMode="auto">
          <a:xfrm>
            <a:off x="600179" y="1825625"/>
            <a:ext cx="5117433" cy="3735726"/>
          </a:xfrm>
          <a:prstGeom prst="rect">
            <a:avLst/>
          </a:prstGeo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63490" name="Rectangle 2"/>
          <p:cNvSpPr>
            <a:spLocks noChangeArrowheads="1" noGrp="1"/>
          </p:cNvSpPr>
          <p:nvPr>
            <p:ph type="title"/>
          </p:nvPr>
        </p:nvSpPr>
        <p:spPr bwMode="auto"/>
        <p:txBody>
          <a:bodyPr>
            <a:normAutofit/>
          </a:bodyPr>
          <a:lstStyle/>
          <a:p>
            <a:pPr>
              <a:defRPr/>
            </a:pPr>
            <a:r>
              <a:rPr lang="en-US"/>
              <a:t>Communication Between Sinuses and Nasal Cavity</a:t>
            </a:r>
            <a:endParaRPr/>
          </a:p>
        </p:txBody>
      </p:sp>
      <p:pic>
        <p:nvPicPr>
          <p:cNvPr id="63491" name="Content Placeholder 7" descr="f13-023-A05410"/>
          <p:cNvPicPr>
            <a:picLocks noChangeAspect="1" noChangeArrowheads="1" noGrp="1"/>
          </p:cNvPicPr>
          <p:nvPr>
            <p:ph idx="1"/>
          </p:nvPr>
        </p:nvPicPr>
        <p:blipFill>
          <a:blip r:embed="rId3"/>
          <a:stretch/>
        </p:blipFill>
        <p:spPr bwMode="auto">
          <a:xfrm>
            <a:off x="3686245" y="1790452"/>
            <a:ext cx="7667555" cy="4351338"/>
          </a:xfrm>
        </p:spPr>
      </p:pic>
      <p:sp>
        <p:nvSpPr>
          <p:cNvPr id="63492" name="Footer Placeholder 1"/>
          <p:cNvSpPr>
            <a:spLocks noGrp="1"/>
          </p:cNvSpPr>
          <p:nvPr>
            <p:ph type="ftr" sz="quarter" idx="11"/>
          </p:nvPr>
        </p:nvSpPr>
        <p:spPr bwMode="auto">
          <a:prstGeom prst="rect">
            <a:avLst/>
          </a:prstGeom>
          <a:noFill/>
        </p:spPr>
        <p:txBody>
          <a:bodyPr/>
          <a:lstStyle>
            <a:lvl1pPr>
              <a:defRPr sz="1800">
                <a:solidFill>
                  <a:schemeClr val="tx1"/>
                </a:solidFill>
                <a:latin typeface="Times New Roman"/>
              </a:defRPr>
            </a:lvl1pPr>
            <a:lvl2pPr marL="557213" indent="-214313">
              <a:defRPr sz="1800">
                <a:solidFill>
                  <a:schemeClr val="tx1"/>
                </a:solidFill>
                <a:latin typeface="Times New Roman"/>
              </a:defRPr>
            </a:lvl2pPr>
            <a:lvl3pPr marL="857250" indent="-171450">
              <a:defRPr sz="1800">
                <a:solidFill>
                  <a:schemeClr val="tx1"/>
                </a:solidFill>
                <a:latin typeface="Times New Roman"/>
              </a:defRPr>
            </a:lvl3pPr>
            <a:lvl4pPr marL="1200150" indent="-171450">
              <a:defRPr sz="1800">
                <a:solidFill>
                  <a:schemeClr val="tx1"/>
                </a:solidFill>
                <a:latin typeface="Times New Roman"/>
              </a:defRPr>
            </a:lvl4pPr>
            <a:lvl5pPr marL="1543050" indent="-171450">
              <a:defRPr sz="1800">
                <a:solidFill>
                  <a:schemeClr val="tx1"/>
                </a:solidFill>
                <a:latin typeface="Times New Roman"/>
              </a:defRPr>
            </a:lvl5pPr>
            <a:lvl6pPr marL="1885950" indent="-171450">
              <a:spcBef>
                <a:spcPts val="0"/>
              </a:spcBef>
              <a:spcAft>
                <a:spcPts val="0"/>
              </a:spcAft>
              <a:defRPr sz="1800">
                <a:solidFill>
                  <a:schemeClr val="tx1"/>
                </a:solidFill>
                <a:latin typeface="Times New Roman"/>
              </a:defRPr>
            </a:lvl6pPr>
            <a:lvl7pPr marL="2228850" indent="-171450">
              <a:spcBef>
                <a:spcPts val="0"/>
              </a:spcBef>
              <a:spcAft>
                <a:spcPts val="0"/>
              </a:spcAft>
              <a:defRPr sz="1800">
                <a:solidFill>
                  <a:schemeClr val="tx1"/>
                </a:solidFill>
                <a:latin typeface="Times New Roman"/>
              </a:defRPr>
            </a:lvl7pPr>
            <a:lvl8pPr marL="2571750" indent="-171450">
              <a:spcBef>
                <a:spcPts val="0"/>
              </a:spcBef>
              <a:spcAft>
                <a:spcPts val="0"/>
              </a:spcAft>
              <a:defRPr sz="1800">
                <a:solidFill>
                  <a:schemeClr val="tx1"/>
                </a:solidFill>
                <a:latin typeface="Times New Roman"/>
              </a:defRPr>
            </a:lvl8pPr>
            <a:lvl9pPr marL="2914650" indent="-171450">
              <a:spcBef>
                <a:spcPts val="0"/>
              </a:spcBef>
              <a:spcAft>
                <a:spcPts val="0"/>
              </a:spcAft>
              <a:defRPr sz="1800">
                <a:solidFill>
                  <a:schemeClr val="tx1"/>
                </a:solidFill>
                <a:latin typeface="Times New Roman"/>
              </a:defRPr>
            </a:lvl9pPr>
          </a:lstStyle>
          <a:p>
            <a:pPr>
              <a:defRPr/>
            </a:pPr>
            <a:r>
              <a:rPr sz="750">
                <a:solidFill>
                  <a:srgbClr val="000000"/>
                </a:solidFill>
                <a:latin typeface="Arial"/>
              </a:rPr>
              <a:t>Copyright © 2014 by Mosby, an imprint of Elsevier Inc.</a:t>
            </a:r>
            <a:endParaRPr/>
          </a:p>
        </p:txBody>
      </p:sp>
      <p:sp>
        <p:nvSpPr>
          <p:cNvPr id="63493" name="Slide Number Placeholder 2"/>
          <p:cNvSpPr>
            <a:spLocks noGrp="1"/>
          </p:cNvSpPr>
          <p:nvPr>
            <p:ph type="sldNum" sz="quarter" idx="12"/>
          </p:nvPr>
        </p:nvSpPr>
        <p:spPr bwMode="auto">
          <a:prstGeom prst="rect">
            <a:avLst/>
          </a:prstGeom>
          <a:noFill/>
        </p:spPr>
        <p:txBody>
          <a:bodyPr/>
          <a:lstStyle>
            <a:lvl1pPr>
              <a:defRPr sz="1800">
                <a:solidFill>
                  <a:schemeClr val="tx1"/>
                </a:solidFill>
                <a:latin typeface="Times New Roman"/>
              </a:defRPr>
            </a:lvl1pPr>
            <a:lvl2pPr marL="557213" indent="-214313">
              <a:defRPr sz="1800">
                <a:solidFill>
                  <a:schemeClr val="tx1"/>
                </a:solidFill>
                <a:latin typeface="Times New Roman"/>
              </a:defRPr>
            </a:lvl2pPr>
            <a:lvl3pPr marL="857250" indent="-171450">
              <a:defRPr sz="1800">
                <a:solidFill>
                  <a:schemeClr val="tx1"/>
                </a:solidFill>
                <a:latin typeface="Times New Roman"/>
              </a:defRPr>
            </a:lvl3pPr>
            <a:lvl4pPr marL="1200150" indent="-171450">
              <a:defRPr sz="1800">
                <a:solidFill>
                  <a:schemeClr val="tx1"/>
                </a:solidFill>
                <a:latin typeface="Times New Roman"/>
              </a:defRPr>
            </a:lvl4pPr>
            <a:lvl5pPr marL="1543050" indent="-171450">
              <a:defRPr sz="1800">
                <a:solidFill>
                  <a:schemeClr val="tx1"/>
                </a:solidFill>
                <a:latin typeface="Times New Roman"/>
              </a:defRPr>
            </a:lvl5pPr>
            <a:lvl6pPr marL="1885950" indent="-171450">
              <a:spcBef>
                <a:spcPts val="0"/>
              </a:spcBef>
              <a:spcAft>
                <a:spcPts val="0"/>
              </a:spcAft>
              <a:defRPr sz="1800">
                <a:solidFill>
                  <a:schemeClr val="tx1"/>
                </a:solidFill>
                <a:latin typeface="Times New Roman"/>
              </a:defRPr>
            </a:lvl6pPr>
            <a:lvl7pPr marL="2228850" indent="-171450">
              <a:spcBef>
                <a:spcPts val="0"/>
              </a:spcBef>
              <a:spcAft>
                <a:spcPts val="0"/>
              </a:spcAft>
              <a:defRPr sz="1800">
                <a:solidFill>
                  <a:schemeClr val="tx1"/>
                </a:solidFill>
                <a:latin typeface="Times New Roman"/>
              </a:defRPr>
            </a:lvl7pPr>
            <a:lvl8pPr marL="2571750" indent="-171450">
              <a:spcBef>
                <a:spcPts val="0"/>
              </a:spcBef>
              <a:spcAft>
                <a:spcPts val="0"/>
              </a:spcAft>
              <a:defRPr sz="1800">
                <a:solidFill>
                  <a:schemeClr val="tx1"/>
                </a:solidFill>
                <a:latin typeface="Times New Roman"/>
              </a:defRPr>
            </a:lvl8pPr>
            <a:lvl9pPr marL="2914650" indent="-171450">
              <a:spcBef>
                <a:spcPts val="0"/>
              </a:spcBef>
              <a:spcAft>
                <a:spcPts val="0"/>
              </a:spcAft>
              <a:defRPr sz="1800">
                <a:solidFill>
                  <a:schemeClr val="tx1"/>
                </a:solidFill>
                <a:latin typeface="Times New Roman"/>
              </a:defRPr>
            </a:lvl9pPr>
          </a:lstStyle>
          <a:p>
            <a:pPr>
              <a:defRPr/>
            </a:pPr>
            <a:fld id="{A9B2B565-968E-445D-B132-6810A50C2E07}" type="slidenum">
              <a:rPr lang="en-GB" sz="750">
                <a:solidFill>
                  <a:srgbClr val="000000"/>
                </a:solidFill>
                <a:latin typeface="Arial"/>
              </a:rPr>
              <a:t>5</a:t>
            </a:fld>
            <a:endParaRPr lang="en-GB" sz="750">
              <a:solidFill>
                <a:srgbClr val="000000"/>
              </a:solidFill>
              <a:latin typeface="Arial"/>
            </a:endParaRPr>
          </a:p>
        </p:txBody>
      </p:sp>
      <p:sp>
        <p:nvSpPr>
          <p:cNvPr id="2" name="TextBox 1"/>
          <p:cNvSpPr txBox="1"/>
          <p:nvPr/>
        </p:nvSpPr>
        <p:spPr bwMode="auto">
          <a:xfrm>
            <a:off x="838199" y="2413336"/>
            <a:ext cx="2321888" cy="2012039"/>
          </a:xfrm>
          <a:prstGeom prst="rect">
            <a:avLst/>
          </a:prstGeom>
          <a:noFill/>
        </p:spPr>
        <p:txBody>
          <a:bodyPr wrap="square" rtlCol="0">
            <a:spAutoFit/>
          </a:bodyPr>
          <a:lstStyle/>
          <a:p>
            <a:pPr>
              <a:defRPr/>
            </a:pPr>
            <a:r>
              <a:rPr lang="en-US" sz="2100"/>
              <a:t>All paranasal sinus cavities communicate with one another and with the nasal cavity</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US"/>
              <a:t>Frontal Sinuses</a:t>
            </a:r>
            <a:endParaRPr/>
          </a:p>
        </p:txBody>
      </p:sp>
      <p:sp>
        <p:nvSpPr>
          <p:cNvPr id="7" name="Content Placeholder 6"/>
          <p:cNvSpPr>
            <a:spLocks noGrp="1"/>
          </p:cNvSpPr>
          <p:nvPr>
            <p:ph idx="1"/>
          </p:nvPr>
        </p:nvSpPr>
        <p:spPr bwMode="auto">
          <a:xfrm>
            <a:off x="838200" y="1825625"/>
            <a:ext cx="4528279" cy="4351338"/>
          </a:xfrm>
        </p:spPr>
        <p:txBody>
          <a:bodyPr>
            <a:normAutofit fontScale="92500" lnSpcReduction="10000"/>
          </a:bodyPr>
          <a:lstStyle/>
          <a:p>
            <a:pPr>
              <a:buFont typeface="Wingdings"/>
              <a:buChar char="Ø"/>
              <a:defRPr/>
            </a:pPr>
            <a:r>
              <a:rPr lang="en-US"/>
              <a:t>Located between the inner and outer tables of frontal bone</a:t>
            </a:r>
            <a:endParaRPr/>
          </a:p>
          <a:p>
            <a:pPr>
              <a:buFont typeface="Wingdings"/>
              <a:buChar char="Ø"/>
              <a:defRPr/>
            </a:pPr>
            <a:r>
              <a:rPr lang="en-US"/>
              <a:t>Rarely symmetric</a:t>
            </a:r>
            <a:endParaRPr/>
          </a:p>
          <a:p>
            <a:pPr>
              <a:buFont typeface="Wingdings"/>
              <a:buChar char="Ø"/>
              <a:defRPr/>
            </a:pPr>
            <a:r>
              <a:rPr lang="en-US"/>
              <a:t>Usually divided by a septum, but sometimes there is no septum present, resulting in a single cavity</a:t>
            </a:r>
            <a:endParaRPr/>
          </a:p>
          <a:p>
            <a:pPr>
              <a:buFont typeface="Wingdings"/>
              <a:buChar char="Ø"/>
              <a:defRPr/>
            </a:pPr>
            <a:r>
              <a:rPr lang="en-US"/>
              <a:t>Generally larger in men than in women</a:t>
            </a:r>
            <a:endParaRPr/>
          </a:p>
          <a:p>
            <a:pPr>
              <a:buFont typeface="Wingdings"/>
              <a:buChar char="Ø"/>
              <a:defRPr/>
            </a:pPr>
            <a:r>
              <a:rPr lang="en-US"/>
              <a:t>Do not aerate until age 6 </a:t>
            </a:r>
            <a:endParaRPr/>
          </a:p>
          <a:p>
            <a:pPr>
              <a:buFont typeface="Wingdings"/>
              <a:buChar char="Ø"/>
              <a:defRPr/>
            </a:pPr>
            <a:endParaRPr lang="en-US"/>
          </a:p>
        </p:txBody>
      </p:sp>
      <p:pic>
        <p:nvPicPr>
          <p:cNvPr id="6" name="Content Placeholder 8" descr="f13-024ab-A05410"/>
          <p:cNvPicPr>
            <a:picLocks noChangeAspect="1" noChangeArrowheads="1"/>
          </p:cNvPicPr>
          <p:nvPr/>
        </p:nvPicPr>
        <p:blipFill>
          <a:blip r:embed="rId3"/>
          <a:stretch/>
        </p:blipFill>
        <p:spPr bwMode="auto">
          <a:xfrm>
            <a:off x="5688095" y="1931075"/>
            <a:ext cx="5845559" cy="2995849"/>
          </a:xfrm>
          <a:prstGeom prst="rect">
            <a:avLst/>
          </a:prstGeo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US"/>
              <a:t>Ethmoid Sinuses</a:t>
            </a:r>
            <a:endParaRPr/>
          </a:p>
        </p:txBody>
      </p:sp>
      <p:sp>
        <p:nvSpPr>
          <p:cNvPr id="3" name="Content Placeholder 2"/>
          <p:cNvSpPr>
            <a:spLocks noGrp="1"/>
          </p:cNvSpPr>
          <p:nvPr>
            <p:ph idx="1"/>
          </p:nvPr>
        </p:nvSpPr>
        <p:spPr bwMode="auto">
          <a:xfrm>
            <a:off x="838200" y="1825625"/>
            <a:ext cx="4873052" cy="4351338"/>
          </a:xfrm>
        </p:spPr>
        <p:txBody>
          <a:bodyPr>
            <a:normAutofit fontScale="92500" lnSpcReduction="10000"/>
          </a:bodyPr>
          <a:lstStyle/>
          <a:p>
            <a:pPr>
              <a:buFont typeface="Wingdings"/>
              <a:buChar char="Ø"/>
              <a:defRPr/>
            </a:pPr>
            <a:r>
              <a:rPr lang="en-US"/>
              <a:t>Located in the lateral masses (labyrinths) of the ethmoid bone</a:t>
            </a:r>
            <a:endParaRPr/>
          </a:p>
          <a:p>
            <a:pPr>
              <a:buFont typeface="Wingdings"/>
              <a:buChar char="Ø"/>
              <a:defRPr/>
            </a:pPr>
            <a:endParaRPr lang="en-US"/>
          </a:p>
          <a:p>
            <a:pPr>
              <a:buFont typeface="Wingdings"/>
              <a:buChar char="Ø"/>
              <a:defRPr/>
            </a:pPr>
            <a:r>
              <a:rPr lang="en-US"/>
              <a:t>The </a:t>
            </a:r>
            <a:r>
              <a:rPr lang="en-US"/>
              <a:t>aircells</a:t>
            </a:r>
            <a:r>
              <a:rPr lang="en-US"/>
              <a:t> are divided into three collections, anterior, middle and posterior, but all intercommunicate</a:t>
            </a:r>
            <a:endParaRPr/>
          </a:p>
          <a:p>
            <a:pPr>
              <a:buFont typeface="Wingdings"/>
              <a:buChar char="Ø"/>
              <a:defRPr/>
            </a:pPr>
            <a:endParaRPr lang="en-US"/>
          </a:p>
          <a:p>
            <a:pPr>
              <a:buFont typeface="Wingdings"/>
              <a:buChar char="Ø"/>
              <a:defRPr/>
            </a:pPr>
            <a:r>
              <a:rPr lang="en-US"/>
              <a:t>Communicate with sphenoid sinus and nasal cavity</a:t>
            </a:r>
            <a:endParaRPr/>
          </a:p>
        </p:txBody>
      </p:sp>
      <p:pic>
        <p:nvPicPr>
          <p:cNvPr id="7" name="Picture 8" descr="f13-025ab-A05410"/>
          <p:cNvPicPr>
            <a:picLocks noChangeAspect="1" noChangeArrowheads="1"/>
          </p:cNvPicPr>
          <p:nvPr/>
        </p:nvPicPr>
        <p:blipFill>
          <a:blip r:embed="rId3"/>
          <a:stretch/>
        </p:blipFill>
        <p:spPr bwMode="auto">
          <a:xfrm>
            <a:off x="5711252" y="2024642"/>
            <a:ext cx="6201083" cy="3171053"/>
          </a:xfrm>
          <a:prstGeom prst="rect">
            <a:avLst/>
          </a:prstGeom>
          <a:noFill/>
          <a:ln>
            <a:noFill/>
          </a:ln>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US"/>
              <a:t>Sphenoid Sinus</a:t>
            </a:r>
            <a:endParaRPr/>
          </a:p>
        </p:txBody>
      </p:sp>
      <p:sp>
        <p:nvSpPr>
          <p:cNvPr id="3" name="Content Placeholder 2"/>
          <p:cNvSpPr>
            <a:spLocks noGrp="1"/>
          </p:cNvSpPr>
          <p:nvPr>
            <p:ph idx="1"/>
          </p:nvPr>
        </p:nvSpPr>
        <p:spPr bwMode="auto">
          <a:xfrm>
            <a:off x="838200" y="1825625"/>
            <a:ext cx="5622561" cy="4351338"/>
          </a:xfrm>
        </p:spPr>
        <p:txBody>
          <a:bodyPr>
            <a:normAutofit fontScale="92500" lnSpcReduction="10000"/>
          </a:bodyPr>
          <a:lstStyle/>
          <a:p>
            <a:pPr>
              <a:buFont typeface="Wingdings"/>
              <a:buChar char="Ø"/>
              <a:defRPr/>
            </a:pPr>
            <a:r>
              <a:rPr lang="en-US" sz="2400"/>
              <a:t>Located in the body of the sphenoid bone directly inferior to the </a:t>
            </a:r>
            <a:r>
              <a:rPr lang="en-US" sz="2400"/>
              <a:t>sella</a:t>
            </a:r>
            <a:r>
              <a:rPr lang="en-US" sz="2400"/>
              <a:t> </a:t>
            </a:r>
            <a:r>
              <a:rPr lang="en-US" sz="2400"/>
              <a:t>turcica</a:t>
            </a:r>
            <a:endParaRPr lang="en-US" sz="2400"/>
          </a:p>
          <a:p>
            <a:pPr>
              <a:buFont typeface="Wingdings"/>
              <a:buChar char="Ø"/>
              <a:defRPr/>
            </a:pPr>
            <a:endParaRPr lang="en-US" sz="2400"/>
          </a:p>
          <a:p>
            <a:pPr>
              <a:buFont typeface="Wingdings"/>
              <a:buChar char="Ø"/>
              <a:defRPr/>
            </a:pPr>
            <a:r>
              <a:rPr lang="en-US" sz="2400"/>
              <a:t>Sometimes divided by a septum but not always</a:t>
            </a:r>
            <a:endParaRPr/>
          </a:p>
          <a:p>
            <a:pPr>
              <a:buFont typeface="Wingdings"/>
              <a:buChar char="Ø"/>
              <a:defRPr/>
            </a:pPr>
            <a:endParaRPr lang="en-US" sz="2400"/>
          </a:p>
          <a:p>
            <a:pPr>
              <a:buFont typeface="Wingdings"/>
              <a:buChar char="Ø"/>
              <a:defRPr/>
            </a:pPr>
            <a:r>
              <a:rPr lang="en-US" sz="2400"/>
              <a:t>Asymmetric</a:t>
            </a:r>
            <a:endParaRPr/>
          </a:p>
          <a:p>
            <a:pPr>
              <a:buFont typeface="Wingdings"/>
              <a:buChar char="Ø"/>
              <a:defRPr/>
            </a:pPr>
            <a:endParaRPr lang="en-US" sz="2400"/>
          </a:p>
          <a:p>
            <a:pPr>
              <a:buFont typeface="Wingdings"/>
              <a:buChar char="Ø"/>
              <a:defRPr/>
            </a:pPr>
            <a:r>
              <a:rPr lang="en-US" sz="2400"/>
              <a:t>CSF or blood may leak into the sphenoid sinus through a fracture in the cranial floor (basal skull fracture) causing air/fluid levels (sphenoid effusion) to appear in the sphenoid sinus</a:t>
            </a:r>
            <a:endParaRPr/>
          </a:p>
        </p:txBody>
      </p:sp>
      <p:pic>
        <p:nvPicPr>
          <p:cNvPr id="6" name="Picture 8" descr="f13-026ab-A05410"/>
          <p:cNvPicPr>
            <a:picLocks noChangeAspect="1" noChangeArrowheads="1"/>
          </p:cNvPicPr>
          <p:nvPr/>
        </p:nvPicPr>
        <p:blipFill>
          <a:blip r:embed="rId3"/>
          <a:stretch/>
        </p:blipFill>
        <p:spPr bwMode="auto">
          <a:xfrm>
            <a:off x="6460761" y="2063111"/>
            <a:ext cx="5397409" cy="2731777"/>
          </a:xfrm>
          <a:prstGeom prst="rect">
            <a:avLst/>
          </a:prstGeom>
          <a:noFill/>
          <a:ln>
            <a:noFill/>
          </a:ln>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67586" name="Rectangle 2"/>
          <p:cNvSpPr>
            <a:spLocks noChangeArrowheads="1" noGrp="1"/>
          </p:cNvSpPr>
          <p:nvPr>
            <p:ph type="title"/>
          </p:nvPr>
        </p:nvSpPr>
        <p:spPr bwMode="auto"/>
        <p:txBody>
          <a:bodyPr>
            <a:normAutofit/>
          </a:bodyPr>
          <a:lstStyle/>
          <a:p>
            <a:pPr>
              <a:defRPr/>
            </a:pPr>
            <a:r>
              <a:rPr lang="en-US"/>
              <a:t>Osteomeatal</a:t>
            </a:r>
            <a:r>
              <a:rPr lang="en-US"/>
              <a:t> Complex Coronal View</a:t>
            </a:r>
            <a:endParaRPr/>
          </a:p>
        </p:txBody>
      </p:sp>
      <p:pic>
        <p:nvPicPr>
          <p:cNvPr id="67587" name="Picture 7" descr="f13-028-A05410"/>
          <p:cNvPicPr>
            <a:picLocks noChangeAspect="1" noChangeArrowheads="1" noGrp="1"/>
          </p:cNvPicPr>
          <p:nvPr>
            <p:ph idx="1"/>
          </p:nvPr>
        </p:nvPicPr>
        <p:blipFill>
          <a:blip r:embed="rId3"/>
          <a:stretch/>
        </p:blipFill>
        <p:spPr bwMode="auto">
          <a:xfrm>
            <a:off x="2607954" y="1825625"/>
            <a:ext cx="6976092" cy="4351338"/>
          </a:xfrm>
        </p:spPr>
      </p:pic>
      <p:sp>
        <p:nvSpPr>
          <p:cNvPr id="67588" name="Footer Placeholder 1"/>
          <p:cNvSpPr>
            <a:spLocks noGrp="1"/>
          </p:cNvSpPr>
          <p:nvPr>
            <p:ph type="ftr" sz="quarter" idx="11"/>
          </p:nvPr>
        </p:nvSpPr>
        <p:spPr bwMode="auto">
          <a:prstGeom prst="rect">
            <a:avLst/>
          </a:prstGeom>
          <a:noFill/>
        </p:spPr>
        <p:txBody>
          <a:bodyPr/>
          <a:lstStyle>
            <a:lvl1pPr>
              <a:defRPr sz="1800">
                <a:solidFill>
                  <a:schemeClr val="tx1"/>
                </a:solidFill>
                <a:latin typeface="Times New Roman"/>
              </a:defRPr>
            </a:lvl1pPr>
            <a:lvl2pPr marL="557213" indent="-214313">
              <a:defRPr sz="1800">
                <a:solidFill>
                  <a:schemeClr val="tx1"/>
                </a:solidFill>
                <a:latin typeface="Times New Roman"/>
              </a:defRPr>
            </a:lvl2pPr>
            <a:lvl3pPr marL="857250" indent="-171450">
              <a:defRPr sz="1800">
                <a:solidFill>
                  <a:schemeClr val="tx1"/>
                </a:solidFill>
                <a:latin typeface="Times New Roman"/>
              </a:defRPr>
            </a:lvl3pPr>
            <a:lvl4pPr marL="1200150" indent="-171450">
              <a:defRPr sz="1800">
                <a:solidFill>
                  <a:schemeClr val="tx1"/>
                </a:solidFill>
                <a:latin typeface="Times New Roman"/>
              </a:defRPr>
            </a:lvl4pPr>
            <a:lvl5pPr marL="1543050" indent="-171450">
              <a:defRPr sz="1800">
                <a:solidFill>
                  <a:schemeClr val="tx1"/>
                </a:solidFill>
                <a:latin typeface="Times New Roman"/>
              </a:defRPr>
            </a:lvl5pPr>
            <a:lvl6pPr marL="1885950" indent="-171450">
              <a:spcBef>
                <a:spcPts val="0"/>
              </a:spcBef>
              <a:spcAft>
                <a:spcPts val="0"/>
              </a:spcAft>
              <a:defRPr sz="1800">
                <a:solidFill>
                  <a:schemeClr val="tx1"/>
                </a:solidFill>
                <a:latin typeface="Times New Roman"/>
              </a:defRPr>
            </a:lvl6pPr>
            <a:lvl7pPr marL="2228850" indent="-171450">
              <a:spcBef>
                <a:spcPts val="0"/>
              </a:spcBef>
              <a:spcAft>
                <a:spcPts val="0"/>
              </a:spcAft>
              <a:defRPr sz="1800">
                <a:solidFill>
                  <a:schemeClr val="tx1"/>
                </a:solidFill>
                <a:latin typeface="Times New Roman"/>
              </a:defRPr>
            </a:lvl7pPr>
            <a:lvl8pPr marL="2571750" indent="-171450">
              <a:spcBef>
                <a:spcPts val="0"/>
              </a:spcBef>
              <a:spcAft>
                <a:spcPts val="0"/>
              </a:spcAft>
              <a:defRPr sz="1800">
                <a:solidFill>
                  <a:schemeClr val="tx1"/>
                </a:solidFill>
                <a:latin typeface="Times New Roman"/>
              </a:defRPr>
            </a:lvl8pPr>
            <a:lvl9pPr marL="2914650" indent="-171450">
              <a:spcBef>
                <a:spcPts val="0"/>
              </a:spcBef>
              <a:spcAft>
                <a:spcPts val="0"/>
              </a:spcAft>
              <a:defRPr sz="1800">
                <a:solidFill>
                  <a:schemeClr val="tx1"/>
                </a:solidFill>
                <a:latin typeface="Times New Roman"/>
              </a:defRPr>
            </a:lvl9pPr>
          </a:lstStyle>
          <a:p>
            <a:pPr>
              <a:defRPr/>
            </a:pPr>
            <a:r>
              <a:rPr sz="750">
                <a:solidFill>
                  <a:srgbClr val="000000"/>
                </a:solidFill>
                <a:latin typeface="Arial"/>
              </a:rPr>
              <a:t>Copyright © 2014 by Mosby, an imprint of Elsevier Inc.</a:t>
            </a:r>
            <a:endParaRPr/>
          </a:p>
        </p:txBody>
      </p:sp>
      <p:sp>
        <p:nvSpPr>
          <p:cNvPr id="2" name="TextBox 1"/>
          <p:cNvSpPr txBox="1"/>
          <p:nvPr/>
        </p:nvSpPr>
        <p:spPr bwMode="auto">
          <a:xfrm>
            <a:off x="838198" y="1519038"/>
            <a:ext cx="10764906" cy="1097640"/>
          </a:xfrm>
          <a:prstGeom prst="rect">
            <a:avLst/>
          </a:prstGeom>
          <a:noFill/>
        </p:spPr>
        <p:txBody>
          <a:bodyPr wrap="square" rtlCol="0">
            <a:spAutoFit/>
          </a:bodyPr>
          <a:lstStyle/>
          <a:p>
            <a:pPr>
              <a:defRPr/>
            </a:pPr>
            <a:r>
              <a:rPr lang="en-US" sz="2400" b="1" u="sng"/>
              <a:t>Osteomeatal</a:t>
            </a:r>
            <a:r>
              <a:rPr lang="en-US" sz="2400" b="1" u="sng"/>
              <a:t> complex </a:t>
            </a:r>
            <a:r>
              <a:rPr lang="en-US" sz="2400"/>
              <a:t>includes all the paths of communication between the frontal, ethmoid,  maxillary sinuses, and the nasal cavity.</a:t>
            </a:r>
            <a:endParaRPr/>
          </a:p>
          <a:p>
            <a:pPr>
              <a:defRPr/>
            </a:pPr>
            <a:endParaRPr lang="en-US"/>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68610" name="Title 1"/>
          <p:cNvSpPr>
            <a:spLocks noGrp="1"/>
          </p:cNvSpPr>
          <p:nvPr>
            <p:ph type="title"/>
          </p:nvPr>
        </p:nvSpPr>
        <p:spPr bwMode="auto"/>
        <p:txBody>
          <a:bodyPr>
            <a:normAutofit/>
          </a:bodyPr>
          <a:lstStyle/>
          <a:p>
            <a:pPr>
              <a:defRPr/>
            </a:pPr>
            <a:r>
              <a:rPr lang="en-US"/>
              <a:t>CT of Sinuses: Coronal Perspective</a:t>
            </a:r>
            <a:endParaRPr/>
          </a:p>
        </p:txBody>
      </p:sp>
      <p:sp>
        <p:nvSpPr>
          <p:cNvPr id="68611" name="Footer Placeholder 1"/>
          <p:cNvSpPr>
            <a:spLocks noGrp="1"/>
          </p:cNvSpPr>
          <p:nvPr>
            <p:ph type="ftr" sz="quarter" idx="11"/>
          </p:nvPr>
        </p:nvSpPr>
        <p:spPr bwMode="auto">
          <a:prstGeom prst="rect">
            <a:avLst/>
          </a:prstGeom>
          <a:noFill/>
        </p:spPr>
        <p:txBody>
          <a:bodyPr/>
          <a:lstStyle>
            <a:lvl1pPr>
              <a:defRPr sz="1800">
                <a:solidFill>
                  <a:schemeClr val="tx1"/>
                </a:solidFill>
                <a:latin typeface="Times New Roman"/>
              </a:defRPr>
            </a:lvl1pPr>
            <a:lvl2pPr marL="557213" indent="-214313">
              <a:defRPr sz="1800">
                <a:solidFill>
                  <a:schemeClr val="tx1"/>
                </a:solidFill>
                <a:latin typeface="Times New Roman"/>
              </a:defRPr>
            </a:lvl2pPr>
            <a:lvl3pPr marL="857250" indent="-171450">
              <a:defRPr sz="1800">
                <a:solidFill>
                  <a:schemeClr val="tx1"/>
                </a:solidFill>
                <a:latin typeface="Times New Roman"/>
              </a:defRPr>
            </a:lvl3pPr>
            <a:lvl4pPr marL="1200150" indent="-171450">
              <a:defRPr sz="1800">
                <a:solidFill>
                  <a:schemeClr val="tx1"/>
                </a:solidFill>
                <a:latin typeface="Times New Roman"/>
              </a:defRPr>
            </a:lvl4pPr>
            <a:lvl5pPr marL="1543050" indent="-171450">
              <a:defRPr sz="1800">
                <a:solidFill>
                  <a:schemeClr val="tx1"/>
                </a:solidFill>
                <a:latin typeface="Times New Roman"/>
              </a:defRPr>
            </a:lvl5pPr>
            <a:lvl6pPr marL="1885950" indent="-171450">
              <a:spcBef>
                <a:spcPts val="0"/>
              </a:spcBef>
              <a:spcAft>
                <a:spcPts val="0"/>
              </a:spcAft>
              <a:defRPr sz="1800">
                <a:solidFill>
                  <a:schemeClr val="tx1"/>
                </a:solidFill>
                <a:latin typeface="Times New Roman"/>
              </a:defRPr>
            </a:lvl6pPr>
            <a:lvl7pPr marL="2228850" indent="-171450">
              <a:spcBef>
                <a:spcPts val="0"/>
              </a:spcBef>
              <a:spcAft>
                <a:spcPts val="0"/>
              </a:spcAft>
              <a:defRPr sz="1800">
                <a:solidFill>
                  <a:schemeClr val="tx1"/>
                </a:solidFill>
                <a:latin typeface="Times New Roman"/>
              </a:defRPr>
            </a:lvl7pPr>
            <a:lvl8pPr marL="2571750" indent="-171450">
              <a:spcBef>
                <a:spcPts val="0"/>
              </a:spcBef>
              <a:spcAft>
                <a:spcPts val="0"/>
              </a:spcAft>
              <a:defRPr sz="1800">
                <a:solidFill>
                  <a:schemeClr val="tx1"/>
                </a:solidFill>
                <a:latin typeface="Times New Roman"/>
              </a:defRPr>
            </a:lvl8pPr>
            <a:lvl9pPr marL="2914650" indent="-171450">
              <a:spcBef>
                <a:spcPts val="0"/>
              </a:spcBef>
              <a:spcAft>
                <a:spcPts val="0"/>
              </a:spcAft>
              <a:defRPr sz="1800">
                <a:solidFill>
                  <a:schemeClr val="tx1"/>
                </a:solidFill>
                <a:latin typeface="Times New Roman"/>
              </a:defRPr>
            </a:lvl9pPr>
          </a:lstStyle>
          <a:p>
            <a:pPr>
              <a:defRPr/>
            </a:pPr>
            <a:r>
              <a:rPr sz="750">
                <a:solidFill>
                  <a:srgbClr val="000000"/>
                </a:solidFill>
                <a:latin typeface="Arial"/>
              </a:rPr>
              <a:t>Copyright © 2014 by Mosby, an imprint of Elsevier Inc.</a:t>
            </a:r>
            <a:endParaRPr/>
          </a:p>
        </p:txBody>
      </p:sp>
      <p:pic>
        <p:nvPicPr>
          <p:cNvPr id="68613" name="Picture 6" descr="Z:\Course-N\Graphics\Frames\Bontrager\Images\011064.jpg"/>
          <p:cNvPicPr>
            <a:picLocks noChangeAspect="1" noChangeArrowheads="1"/>
          </p:cNvPicPr>
          <p:nvPr/>
        </p:nvPicPr>
        <p:blipFill>
          <a:blip r:embed="rId3"/>
          <a:stretch/>
        </p:blipFill>
        <p:spPr bwMode="auto">
          <a:xfrm>
            <a:off x="3123649" y="1677164"/>
            <a:ext cx="5944700" cy="4692710"/>
          </a:xfrm>
          <a:prstGeom prst="rect">
            <a:avLst/>
          </a:prstGeom>
          <a:noFill/>
          <a:ln>
            <a:noFill/>
          </a:ln>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pic>
        <p:nvPicPr>
          <p:cNvPr id="4" name="Picture 2" descr="What to do about #sinus - If you've ever had a cold that just wouldn't go away, chances are it was #sinusitis, an inflammation of the paranasal sinuses, the cavities within the bones that surround the nose. The sinuses are lined with a thin membrane that produces mucus, which normally drains through small openings into the nasal cavity. Sinusitis starts when this drainage system becomes blocked. Soon your head hurts, you feel facial pressure or pain, and thick mucus clogs your nose."/>
          <p:cNvPicPr>
            <a:picLocks noChangeAspect="1" noChangeArrowheads="1" noGrp="1"/>
          </p:cNvPicPr>
          <p:nvPr>
            <p:ph idx="1"/>
          </p:nvPr>
        </p:nvPicPr>
        <p:blipFill>
          <a:blip r:embed="rId3"/>
          <a:stretch/>
        </p:blipFill>
        <p:spPr bwMode="auto">
          <a:xfrm>
            <a:off x="3522687" y="468015"/>
            <a:ext cx="5453459" cy="5921969"/>
          </a:xfrm>
          <a:prstGeom prst="rect">
            <a:avLst/>
          </a:prstGeom>
          <a:noFill/>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US"/>
              <a:t>Base of Orbit: 3 Bones</a:t>
            </a:r>
            <a:endParaRPr lang="en-US"/>
          </a:p>
        </p:txBody>
      </p:sp>
      <p:pic>
        <p:nvPicPr>
          <p:cNvPr id="4" name="Content Placeholder 7" descr="f13-034-A05410"/>
          <p:cNvPicPr>
            <a:picLocks noChangeAspect="1" noChangeArrowheads="1" noGrp="1"/>
          </p:cNvPicPr>
          <p:nvPr>
            <p:ph idx="1"/>
          </p:nvPr>
        </p:nvPicPr>
        <p:blipFill>
          <a:blip r:embed="rId3"/>
          <a:stretch/>
        </p:blipFill>
        <p:spPr bwMode="auto">
          <a:xfrm>
            <a:off x="3333246" y="1825625"/>
            <a:ext cx="5525508" cy="4351338"/>
          </a:xfr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US"/>
              <a:t>Bony Composition of Orbits</a:t>
            </a:r>
            <a:endParaRPr lang="en-US"/>
          </a:p>
        </p:txBody>
      </p:sp>
      <p:pic>
        <p:nvPicPr>
          <p:cNvPr id="4" name="Picture 10" descr="f13-31-A05925"/>
          <p:cNvPicPr>
            <a:picLocks noChangeAspect="1" noChangeArrowheads="1" noGrp="1"/>
          </p:cNvPicPr>
          <p:nvPr>
            <p:ph idx="1"/>
          </p:nvPr>
        </p:nvPicPr>
        <p:blipFill>
          <a:blip r:embed="rId3"/>
          <a:stretch/>
        </p:blipFill>
        <p:spPr bwMode="auto">
          <a:xfrm>
            <a:off x="6631284" y="1690688"/>
            <a:ext cx="4445811" cy="4351338"/>
          </a:xfrm>
          <a:prstGeom prst="rect">
            <a:avLst/>
          </a:prstGeom>
          <a:noFill/>
          <a:ln>
            <a:noFill/>
          </a:ln>
        </p:spPr>
      </p:pic>
      <p:sp>
        <p:nvSpPr>
          <p:cNvPr id="5" name="TextBox 4"/>
          <p:cNvSpPr txBox="1"/>
          <p:nvPr/>
        </p:nvSpPr>
        <p:spPr bwMode="auto">
          <a:xfrm>
            <a:off x="984354" y="2136337"/>
            <a:ext cx="4727616" cy="2560679"/>
          </a:xfrm>
          <a:prstGeom prst="rect">
            <a:avLst/>
          </a:prstGeom>
          <a:noFill/>
        </p:spPr>
        <p:txBody>
          <a:bodyPr wrap="square" rtlCol="0">
            <a:spAutoFit/>
          </a:bodyPr>
          <a:lstStyle/>
          <a:p>
            <a:pPr marL="285750" indent="-285750">
              <a:buFont typeface="Wingdings"/>
              <a:buChar char="Ø"/>
              <a:defRPr/>
            </a:pPr>
            <a:r>
              <a:rPr lang="en-US" sz="2400" b="1"/>
              <a:t>Cranial bones </a:t>
            </a:r>
            <a:r>
              <a:rPr lang="en-US" sz="2400"/>
              <a:t>(3)</a:t>
            </a:r>
            <a:endParaRPr/>
          </a:p>
          <a:p>
            <a:pPr marL="742950" lvl="1" indent="-285750">
              <a:buFont typeface="Wingdings"/>
              <a:buChar char="Ø"/>
              <a:defRPr/>
            </a:pPr>
            <a:r>
              <a:rPr lang="en-US" sz="2400" b="1">
                <a:solidFill>
                  <a:srgbClr val="FF7C80"/>
                </a:solidFill>
              </a:rPr>
              <a:t>Ethmoid</a:t>
            </a:r>
            <a:r>
              <a:rPr lang="en-US" sz="2400" b="1"/>
              <a:t>, </a:t>
            </a:r>
            <a:r>
              <a:rPr lang="en-US" sz="2400" b="1">
                <a:solidFill>
                  <a:srgbClr val="FFCC99"/>
                </a:solidFill>
              </a:rPr>
              <a:t>frontal</a:t>
            </a:r>
            <a:r>
              <a:rPr lang="en-US" sz="2400" b="1"/>
              <a:t>, </a:t>
            </a:r>
            <a:r>
              <a:rPr lang="en-US" sz="2400" b="1">
                <a:solidFill>
                  <a:srgbClr val="FF9900"/>
                </a:solidFill>
              </a:rPr>
              <a:t>sphenoid</a:t>
            </a:r>
            <a:r>
              <a:rPr lang="en-US" sz="2400" b="1"/>
              <a:t> </a:t>
            </a:r>
            <a:endParaRPr/>
          </a:p>
          <a:p>
            <a:pPr marL="742950" lvl="1" indent="-285750">
              <a:buFont typeface="Wingdings"/>
              <a:buChar char="Ø"/>
              <a:defRPr/>
            </a:pPr>
            <a:endParaRPr lang="en-US" sz="2400"/>
          </a:p>
          <a:p>
            <a:pPr marL="285750" indent="-285750">
              <a:buFont typeface="Wingdings"/>
              <a:buChar char="Ø"/>
              <a:defRPr/>
            </a:pPr>
            <a:r>
              <a:rPr lang="en-US" sz="2400" b="1"/>
              <a:t>Facial bones </a:t>
            </a:r>
            <a:r>
              <a:rPr lang="en-US" sz="2400"/>
              <a:t>(4)</a:t>
            </a:r>
            <a:endParaRPr/>
          </a:p>
          <a:p>
            <a:pPr marL="742950" lvl="1" indent="-285750">
              <a:buFont typeface="Wingdings"/>
              <a:buChar char="Ø"/>
              <a:defRPr/>
            </a:pPr>
            <a:r>
              <a:rPr lang="en-US" sz="2400" b="1">
                <a:solidFill>
                  <a:srgbClr val="00B050"/>
                </a:solidFill>
              </a:rPr>
              <a:t>Lacrimal</a:t>
            </a:r>
            <a:r>
              <a:rPr lang="en-US" sz="2400" b="1"/>
              <a:t>, </a:t>
            </a:r>
            <a:r>
              <a:rPr lang="en-US" sz="2400" b="1">
                <a:solidFill>
                  <a:srgbClr val="99CCFF"/>
                </a:solidFill>
              </a:rPr>
              <a:t>maxilla</a:t>
            </a:r>
            <a:r>
              <a:rPr lang="en-US" sz="2400" b="1"/>
              <a:t>, </a:t>
            </a:r>
            <a:r>
              <a:rPr lang="en-US" sz="2400" b="1">
                <a:solidFill>
                  <a:srgbClr val="7030A0"/>
                </a:solidFill>
              </a:rPr>
              <a:t>palatine</a:t>
            </a:r>
            <a:r>
              <a:rPr lang="en-US" sz="2400" b="1"/>
              <a:t>, </a:t>
            </a:r>
            <a:r>
              <a:rPr lang="en-US" sz="2400" b="1">
                <a:solidFill>
                  <a:srgbClr val="FF6600"/>
                </a:solidFill>
              </a:rPr>
              <a:t>zygoma</a:t>
            </a:r>
            <a:endParaRPr lang="en-US" sz="2400" b="1">
              <a:solidFill>
                <a:srgbClr val="FF6600"/>
              </a:solidFill>
            </a:endParaRPr>
          </a:p>
          <a:p>
            <a:pPr>
              <a:defRPr/>
            </a:pPr>
            <a:endParaRPr lang="en-US"/>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US"/>
              <a:t>Openings in Orbit</a:t>
            </a:r>
            <a:endParaRPr lang="en-US"/>
          </a:p>
        </p:txBody>
      </p:sp>
      <p:pic>
        <p:nvPicPr>
          <p:cNvPr id="4" name="Content Placeholder 7" descr="f13-036-A05410"/>
          <p:cNvPicPr>
            <a:picLocks noChangeAspect="1" noChangeArrowheads="1" noGrp="1"/>
          </p:cNvPicPr>
          <p:nvPr>
            <p:ph idx="1"/>
          </p:nvPr>
        </p:nvPicPr>
        <p:blipFill>
          <a:blip r:embed="rId3"/>
          <a:stretch/>
        </p:blipFill>
        <p:spPr bwMode="auto">
          <a:xfrm>
            <a:off x="2729394" y="1825625"/>
            <a:ext cx="6733211" cy="4351338"/>
          </a:xfr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US"/>
              <a:t>Openings in Posterior Orbit</a:t>
            </a:r>
            <a:endParaRPr lang="en-US" sz="6600"/>
          </a:p>
        </p:txBody>
      </p:sp>
      <p:sp>
        <p:nvSpPr>
          <p:cNvPr id="3" name="Content Placeholder 2"/>
          <p:cNvSpPr>
            <a:spLocks noGrp="1"/>
          </p:cNvSpPr>
          <p:nvPr>
            <p:ph idx="1"/>
          </p:nvPr>
        </p:nvSpPr>
        <p:spPr bwMode="auto"/>
        <p:txBody>
          <a:bodyPr>
            <a:normAutofit lnSpcReduction="10000"/>
          </a:bodyPr>
          <a:lstStyle/>
          <a:p>
            <a:pPr>
              <a:defRPr/>
            </a:pPr>
            <a:r>
              <a:rPr lang="en-US" sz="3200" b="1">
                <a:solidFill>
                  <a:schemeClr val="tx1"/>
                </a:solidFill>
              </a:rPr>
              <a:t>Optic Foramen</a:t>
            </a:r>
            <a:endParaRPr/>
          </a:p>
          <a:p>
            <a:pPr lvl="1">
              <a:buFont typeface="Wingdings"/>
              <a:buChar char="Ø"/>
              <a:defRPr/>
            </a:pPr>
            <a:r>
              <a:rPr lang="en-US" sz="2800"/>
              <a:t>Located in sphenoid bone</a:t>
            </a:r>
            <a:endParaRPr/>
          </a:p>
          <a:p>
            <a:pPr lvl="1">
              <a:buFont typeface="Wingdings"/>
              <a:buChar char="Ø"/>
              <a:defRPr/>
            </a:pPr>
            <a:r>
              <a:rPr lang="en-US" sz="2800"/>
              <a:t>Allows passage of the optic nerve (CN II), which is a continuation of the retina</a:t>
            </a:r>
            <a:endParaRPr/>
          </a:p>
          <a:p>
            <a:pPr lvl="1">
              <a:defRPr/>
            </a:pPr>
            <a:endParaRPr lang="en-US" sz="2800"/>
          </a:p>
          <a:p>
            <a:pPr>
              <a:defRPr/>
            </a:pPr>
            <a:r>
              <a:rPr lang="en-US" sz="3200" b="1">
                <a:solidFill>
                  <a:schemeClr val="tx1"/>
                </a:solidFill>
              </a:rPr>
              <a:t>Superior Orbital Fissure</a:t>
            </a:r>
            <a:endParaRPr/>
          </a:p>
          <a:p>
            <a:pPr lvl="1">
              <a:buFont typeface="Wingdings"/>
              <a:buChar char="Ø"/>
              <a:defRPr/>
            </a:pPr>
            <a:r>
              <a:rPr lang="en-US" sz="2800"/>
              <a:t>Opening between the greater and lesser wings of the sphenoid, lateral to optic foramen</a:t>
            </a:r>
            <a:endParaRPr/>
          </a:p>
          <a:p>
            <a:pPr lvl="1">
              <a:buFont typeface="Wingdings"/>
              <a:buChar char="Ø"/>
              <a:defRPr/>
            </a:pPr>
            <a:r>
              <a:rPr lang="en-US" sz="2800"/>
              <a:t>Allows transmission of CN III to VI, which control movement of the eye and eyelid </a:t>
            </a:r>
            <a:endParaRPr/>
          </a:p>
          <a:p>
            <a:pPr>
              <a:defRPr/>
            </a:pPr>
            <a:endParaRPr lang="en-US"/>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US"/>
              <a:t>Openings in Posterior Orbit</a:t>
            </a:r>
            <a:endParaRPr lang="en-US" sz="6600"/>
          </a:p>
        </p:txBody>
      </p:sp>
      <p:sp>
        <p:nvSpPr>
          <p:cNvPr id="3" name="Content Placeholder 2"/>
          <p:cNvSpPr>
            <a:spLocks noGrp="1"/>
          </p:cNvSpPr>
          <p:nvPr>
            <p:ph idx="1"/>
          </p:nvPr>
        </p:nvSpPr>
        <p:spPr bwMode="auto"/>
        <p:txBody>
          <a:bodyPr>
            <a:normAutofit lnSpcReduction="10000"/>
          </a:bodyPr>
          <a:lstStyle/>
          <a:p>
            <a:pPr>
              <a:defRPr/>
            </a:pPr>
            <a:r>
              <a:rPr lang="en-US" sz="3200" b="1">
                <a:solidFill>
                  <a:schemeClr val="tx1"/>
                </a:solidFill>
              </a:rPr>
              <a:t>Inferior Orbital Fissure</a:t>
            </a:r>
            <a:endParaRPr/>
          </a:p>
          <a:p>
            <a:pPr lvl="1">
              <a:buFont typeface="Wingdings"/>
              <a:buChar char="Ø"/>
              <a:defRPr/>
            </a:pPr>
            <a:r>
              <a:rPr lang="en-US" sz="2800"/>
              <a:t>Located between the maxilla, </a:t>
            </a:r>
            <a:r>
              <a:rPr lang="en-US" sz="2800"/>
              <a:t>zygoma</a:t>
            </a:r>
            <a:r>
              <a:rPr lang="en-US" sz="2800"/>
              <a:t> and greater wing of the sphenoid</a:t>
            </a:r>
            <a:endParaRPr/>
          </a:p>
          <a:p>
            <a:pPr lvl="1">
              <a:buFont typeface="Wingdings"/>
              <a:buChar char="Ø"/>
              <a:defRPr/>
            </a:pPr>
            <a:r>
              <a:rPr lang="en-US" sz="2800"/>
              <a:t>Allows transmission of the maxillary branch of CN V, which provides sensory innervation for cheek, nose, upper lip and teeth</a:t>
            </a:r>
            <a:endParaRPr/>
          </a:p>
          <a:p>
            <a:pPr lvl="1">
              <a:defRPr/>
            </a:pPr>
            <a:endParaRPr lang="en-US" sz="2800"/>
          </a:p>
          <a:p>
            <a:pPr>
              <a:defRPr/>
            </a:pPr>
            <a:r>
              <a:rPr lang="en-US" sz="3200" b="1">
                <a:solidFill>
                  <a:schemeClr val="tx1"/>
                </a:solidFill>
              </a:rPr>
              <a:t>Sphenoid Strut</a:t>
            </a:r>
            <a:r>
              <a:rPr lang="en-US" sz="2400"/>
              <a:t>	</a:t>
            </a:r>
            <a:endParaRPr/>
          </a:p>
          <a:p>
            <a:pPr lvl="1">
              <a:buFont typeface="Wingdings"/>
              <a:buChar char="Ø"/>
              <a:defRPr/>
            </a:pPr>
            <a:r>
              <a:rPr lang="en-US" sz="2800"/>
              <a:t>Small root of bone that separates the superior orbital fissure from the optic canal</a:t>
            </a:r>
            <a:endParaRPr/>
          </a:p>
          <a:p>
            <a:pPr>
              <a:defRPr/>
            </a:pPr>
            <a:endParaRPr lang="en-US"/>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US"/>
              <a:t>Nasal Bones</a:t>
            </a:r>
            <a:endParaRPr/>
          </a:p>
        </p:txBody>
      </p:sp>
      <p:pic>
        <p:nvPicPr>
          <p:cNvPr id="4" name="Picture 12" descr="f13-008-A05410"/>
          <p:cNvPicPr>
            <a:picLocks noChangeAspect="1" noChangeArrowheads="1" noGrp="1"/>
          </p:cNvPicPr>
          <p:nvPr>
            <p:ph idx="1"/>
          </p:nvPr>
        </p:nvPicPr>
        <p:blipFill>
          <a:blip r:embed="rId3"/>
          <a:stretch/>
        </p:blipFill>
        <p:spPr bwMode="auto">
          <a:xfrm>
            <a:off x="1143896" y="2728210"/>
            <a:ext cx="4906897" cy="3385759"/>
          </a:xfrm>
          <a:prstGeom prst="rect">
            <a:avLst/>
          </a:prstGeom>
          <a:noFill/>
          <a:ln>
            <a:noFill/>
          </a:ln>
        </p:spPr>
      </p:pic>
      <p:pic>
        <p:nvPicPr>
          <p:cNvPr id="5" name="Picture 11" descr="f13-009-A05410"/>
          <p:cNvPicPr>
            <a:picLocks noChangeAspect="1" noChangeArrowheads="1"/>
          </p:cNvPicPr>
          <p:nvPr/>
        </p:nvPicPr>
        <p:blipFill>
          <a:blip r:embed="rId4"/>
          <a:stretch/>
        </p:blipFill>
        <p:spPr bwMode="auto">
          <a:xfrm>
            <a:off x="7098514" y="2728210"/>
            <a:ext cx="4814116" cy="3359852"/>
          </a:xfrm>
          <a:prstGeom prst="rect">
            <a:avLst/>
          </a:prstGeom>
          <a:noFill/>
          <a:ln>
            <a:noFill/>
          </a:ln>
        </p:spPr>
      </p:pic>
      <p:sp>
        <p:nvSpPr>
          <p:cNvPr id="6" name="TextBox 5"/>
          <p:cNvSpPr txBox="1"/>
          <p:nvPr/>
        </p:nvSpPr>
        <p:spPr bwMode="auto">
          <a:xfrm>
            <a:off x="838199" y="1404770"/>
            <a:ext cx="8010511" cy="1310999"/>
          </a:xfrm>
          <a:prstGeom prst="rect">
            <a:avLst/>
          </a:prstGeom>
          <a:noFill/>
        </p:spPr>
        <p:txBody>
          <a:bodyPr wrap="square" rtlCol="0">
            <a:spAutoFit/>
          </a:bodyPr>
          <a:lstStyle/>
          <a:p>
            <a:pPr>
              <a:defRPr/>
            </a:pPr>
            <a:r>
              <a:rPr lang="en-US" sz="2000"/>
              <a:t>Each nasal bone articulates with 2 cranial bones and 2 facial bones</a:t>
            </a:r>
            <a:endParaRPr/>
          </a:p>
          <a:p>
            <a:pPr>
              <a:defRPr/>
            </a:pPr>
            <a:endParaRPr lang="en-US" sz="2000"/>
          </a:p>
          <a:p>
            <a:pPr marL="285750" indent="-285750">
              <a:buFont typeface="Wingdings"/>
              <a:buChar char="Ø"/>
              <a:defRPr/>
            </a:pPr>
            <a:r>
              <a:rPr lang="en-US" sz="2000"/>
              <a:t>Frontal bone and ethmoid bone</a:t>
            </a:r>
            <a:endParaRPr/>
          </a:p>
          <a:p>
            <a:pPr marL="285750" indent="-285750">
              <a:buFont typeface="Wingdings"/>
              <a:buChar char="Ø"/>
              <a:defRPr/>
            </a:pPr>
            <a:r>
              <a:rPr lang="en-US" sz="2000"/>
              <a:t>Maxilla and adjacent nasal bone</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theme/_rels/theme1.xml.rels><?xml version="1.0" encoding="UTF-8" standalone="yes"?><Relationships xmlns="http://schemas.openxmlformats.org/package/2006/relationships"></Relationships>
</file>

<file path=ppt/theme/_rels/theme2.xml.rels><?xml version="1.0" encoding="UTF-8" standalone="yes"?><Relationships xmlns="http://schemas.openxmlformats.org/package/2006/relationships"></Relationships>
</file>

<file path=ppt/theme/_rels/theme3.xml.rels><?xml version="1.0" encoding="UTF-8" standalone="yes"?><Relationships xmlns="http://schemas.openxmlformats.org/package/2006/relationships"></Relationships>
</file>

<file path=ppt/theme/theme1.xml><?xml version="1.0" encoding="utf-8"?>
<a:theme xmlns:a="http://schemas.openxmlformats.org/drawingml/2006/main" xmlns:r="http://schemas.openxmlformats.org/officeDocument/2006/relationships" xmlns:p="http://schemas.openxmlformats.org/presentationml/2006/main" name="Anderson MR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ed Font">
      <a:majorFont>
        <a:latin typeface="Futura PT Demi"/>
        <a:ea typeface="Arial"/>
        <a:cs typeface="Arial"/>
      </a:majorFont>
      <a:minorFont>
        <a:latin typeface="Futura PT Book"/>
        <a:ea typeface="Arial"/>
        <a:cs typeface="Arial"/>
      </a:minorFont>
    </a:fontScheme>
    <a:fmtScheme name="Offic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heme>
</file>

<file path=ppt/theme/theme2.xml><?xml version="1.0" encoding="utf-8"?>
<a:theme xmlns:a="http://schemas.openxmlformats.org/drawingml/2006/main" xmlns:r="http://schemas.openxmlformats.org/officeDocument/2006/relationships" xmlns:p="http://schemas.openxmlformats.org/presentation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majorFont>
      <a:minorFont>
        <a:latin typeface="Calibri"/>
        <a:ea typeface="Arial"/>
        <a:cs typeface="Arial"/>
      </a:minorFont>
    </a:fontScheme>
    <a:fmtScheme name="Offic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heme>
</file>

<file path=ppt/theme/theme3.xml><?xml version="1.0" encoding="utf-8"?>
<a:theme xmlns:a="http://schemas.openxmlformats.org/drawingml/2006/main" xmlns:r="http://schemas.openxmlformats.org/officeDocument/2006/relationships" xmlns:p="http://schemas.openxmlformats.org/presentation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majorFont>
      <a:minorFont>
        <a:latin typeface="Calibri"/>
        <a:ea typeface="Arial"/>
        <a:cs typeface="Arial"/>
      </a:minorFont>
    </a:fontScheme>
    <a:fmtScheme name="Offic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heme>
</file>

<file path=customXml/_rels/item1.xml.rels><?xml version="1.0" encoding="UTF-8" standalone="yes"?><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459FD3E210D7746A66165842CA31B2D" ma:contentTypeVersion="22" ma:contentTypeDescription="Create a new document." ma:contentTypeScope="" ma:versionID="f0c79895f01c4eb44fa87db525b4eb5c">
  <xsd:schema xmlns:xsd="http://www.w3.org/2001/XMLSchema" xmlns:xs="http://www.w3.org/2001/XMLSchema" xmlns:p="http://schemas.microsoft.com/office/2006/metadata/properties" xmlns:ns2="c80233df-ff72-4ed0-8be6-81c0672dcf15" xmlns:ns3="d1eb5d66-d4e4-42da-91aa-35af032cfe67" targetNamespace="http://schemas.microsoft.com/office/2006/metadata/properties" ma:root="true" ma:fieldsID="ef7db3e78da19b9171db271d0ab114c6" ns2:_="" ns3:_="">
    <xsd:import namespace="c80233df-ff72-4ed0-8be6-81c0672dcf15"/>
    <xsd:import namespace="d1eb5d66-d4e4-42da-91aa-35af032cfe67"/>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DateTaken" minOccurs="0"/>
                <xsd:element ref="ns3:Date" minOccurs="0"/>
                <xsd:element ref="ns3:MediaServiceLocation" minOccurs="0"/>
                <xsd:element ref="ns3:MediaLengthInSeconds" minOccurs="0"/>
                <xsd:element ref="ns3:lcf76f155ced4ddcb4097134ff3c332f" minOccurs="0"/>
                <xsd:element ref="ns2:TaxCatchAll"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80233df-ff72-4ed0-8be6-81c0672dcf15"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CatchAll" ma:index="26" nillable="true" ma:displayName="Taxonomy Catch All Column" ma:hidden="true" ma:list="{d047eac0-0848-420b-888a-eb494acb1260}" ma:internalName="TaxCatchAll" ma:showField="CatchAllData" ma:web="c80233df-ff72-4ed0-8be6-81c0672dcf15">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1eb5d66-d4e4-42da-91aa-35af032cfe67" elementFormDefault="qualified">
    <xsd:import namespace="http://schemas.microsoft.com/office/2006/documentManagement/types"/>
    <xsd:import namespace="http://schemas.microsoft.com/office/infopath/2007/PartnerControls"/>
    <xsd:element name="MediaServiceMetadata" ma:index="12" nillable="true" ma:displayName="MediaServiceMetadata" ma:description="" ma:hidden="true" ma:internalName="MediaServiceMetadata" ma:readOnly="true">
      <xsd:simpleType>
        <xsd:restriction base="dms:Note"/>
      </xsd:simpleType>
    </xsd:element>
    <xsd:element name="MediaServiceFastMetadata" ma:index="13" nillable="true" ma:displayName="MediaServiceFastMetadata" ma:description="" ma:hidden="true" ma:internalName="MediaServiceFastMetadata" ma:readOnly="true">
      <xsd:simpleType>
        <xsd:restriction base="dms:Note"/>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DateTaken" ma:index="20" nillable="true" ma:displayName="MediaServiceDateTaken" ma:hidden="true" ma:internalName="MediaServiceDateTaken" ma:readOnly="true">
      <xsd:simpleType>
        <xsd:restriction base="dms:Text"/>
      </xsd:simpleType>
    </xsd:element>
    <xsd:element name="Date" ma:index="21" nillable="true" ma:displayName="Date" ma:format="DateOnly" ma:internalName="Date">
      <xsd:simpleType>
        <xsd:restriction base="dms:DateTime"/>
      </xsd:simpleType>
    </xsd:element>
    <xsd:element name="MediaServiceLocation" ma:index="22" nillable="true" ma:displayName="Location" ma:internalName="MediaServiceLocation" ma:readOnly="true">
      <xsd:simpleType>
        <xsd:restriction base="dms:Text"/>
      </xsd:simpleType>
    </xsd:element>
    <xsd:element name="MediaLengthInSeconds" ma:index="23" nillable="true" ma:displayName="Length (seconds)" ma:internalName="MediaLengthInSeconds" ma:readOnly="true">
      <xsd:simpleType>
        <xsd:restriction base="dms:Unknown"/>
      </xsd:simpleType>
    </xsd:element>
    <xsd:element name="lcf76f155ced4ddcb4097134ff3c332f" ma:index="25" nillable="true" ma:taxonomy="true" ma:internalName="lcf76f155ced4ddcb4097134ff3c332f" ma:taxonomyFieldName="MediaServiceImageTags" ma:displayName="Image Tags" ma:readOnly="false" ma:fieldId="{5cf76f15-5ced-4ddc-b409-7134ff3c332f}" ma:taxonomyMulti="true" ma:sspId="91219db1-e75a-4e74-95c9-f29ca67e6488"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7"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8"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Date xmlns="d1eb5d66-d4e4-42da-91aa-35af032cfe67" xsi:nil="true"/>
    <TaxCatchAll xmlns="c80233df-ff72-4ed0-8be6-81c0672dcf15" xsi:nil="true"/>
    <lcf76f155ced4ddcb4097134ff3c332f xmlns="d1eb5d66-d4e4-42da-91aa-35af032cfe67">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D2644AD-E264-4232-BE90-4DF16B69208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80233df-ff72-4ed0-8be6-81c0672dcf15"/>
    <ds:schemaRef ds:uri="d1eb5d66-d4e4-42da-91aa-35af032cfe6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0BE3C01-80F6-4CF5-886A-62021B5E23C5}">
  <ds:schemaRefs>
    <ds:schemaRef ds:uri="http://schemas.microsoft.com/sharepoint/v3/contenttype/forms"/>
  </ds:schemaRefs>
</ds:datastoreItem>
</file>

<file path=customXml/itemProps3.xml><?xml version="1.0" encoding="utf-8"?>
<ds:datastoreItem xmlns:ds="http://schemas.openxmlformats.org/officeDocument/2006/customXml" ds:itemID="{9AA6A945-EC46-4032-87DA-2530ACB49D1B}">
  <ds:schemaRefs>
    <ds:schemaRef ds:uri="http://schemas.microsoft.com/office/2006/metadata/properties"/>
    <ds:schemaRef ds:uri="http://schemas.microsoft.com/office/infopath/2007/PartnerControls"/>
    <ds:schemaRef ds:uri="d1eb5d66-d4e4-42da-91aa-35af032cfe67"/>
    <ds:schemaRef ds:uri="c80233df-ff72-4ed0-8be6-81c0672dcf15"/>
  </ds:schemaRefs>
</ds:datastoreItem>
</file>

<file path=docProps/app.xml><?xml version="1.0" encoding="utf-8"?>
<Properties xmlns="http://schemas.openxmlformats.org/officeDocument/2006/extended-properties" xmlns:vt="http://schemas.openxmlformats.org/officeDocument/2006/docPropsVTypes">
  <Template>Anderson MRT</Template>
  <TotalTime>0</TotalTime>
  <Words>0</Words>
  <Application>onlyoffice/8.3.2.19</Application>
  <PresentationFormat>On-screen Show (4:3)</PresentationFormat>
  <Paragraphs>0</Paragraphs>
  <Slides>17</Slides>
  <Notes>17</Notes>
  <HiddenSlides>0</HiddenSlides>
  <MMClips>2</MMClips>
  <ScaleCrop>0</ScaleCrop>
  <HeadingPairs>
    <vt:vector size="4" baseType="variant">
      <vt:variant>
        <vt:lpstr>Theme</vt:lpstr>
      </vt:variant>
      <vt:variant>
        <vt:i4>2</vt:i4>
      </vt:variant>
      <vt:variant>
        <vt:lpstr>Slide Titles</vt:lpstr>
      </vt:variant>
      <vt:variant>
        <vt:i4>17</vt:i4>
      </vt:variant>
    </vt:vector>
  </HeadingPairs>
  <TitlesOfParts>
    <vt:vector size="19" baseType="lpstr">
      <vt:lpstr>Theme 1</vt:lpstr>
      <vt:lpstr>Theme 2</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vector>
  </TitlesOfParts>
  <Company>SAIT Polytechnic</Company>
  <LinksUpToDate>0</LinksUpToDate>
  <SharedDoc>0</SharedDoc>
  <HyperlinksChanged>0</HyperlinksChanged>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MRAD 204: Radiographic Technique One</dc:title>
  <dc:creator>Tracy Buck</dc:creator>
  <cp:lastModifiedBy>Qaiser Rehman</cp:lastModifiedBy>
  <cp:revision>82</cp:revision>
  <dcterms:created xsi:type="dcterms:W3CDTF">2016-09-16T19:42:28Z</dcterms:created>
  <dcterms:modified xsi:type="dcterms:W3CDTF">2025-07-01T18:46:20Z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0x0101007459FD3E210D7746A66165842CA31B2D</vt:lpwstr>
  </property>
</Properties>
</file>