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3"/>
  </p:notesMasterIdLst>
  <p:sldIdLst>
    <p:sldId id="256" r:id="rId6"/>
    <p:sldId id="266" r:id="rId7"/>
    <p:sldId id="437" r:id="rId8"/>
    <p:sldId id="290" r:id="rId9"/>
    <p:sldId id="438" r:id="rId10"/>
    <p:sldId id="439" r:id="rId11"/>
    <p:sldId id="440" r:id="rId12"/>
    <p:sldId id="441" r:id="rId13"/>
    <p:sldId id="442" r:id="rId14"/>
    <p:sldId id="443" r:id="rId15"/>
    <p:sldId id="444" r:id="rId16"/>
    <p:sldId id="445" r:id="rId17"/>
    <p:sldId id="446" r:id="rId18"/>
    <p:sldId id="447" r:id="rId19"/>
    <p:sldId id="448" r:id="rId20"/>
    <p:sldId id="449" r:id="rId21"/>
    <p:sldId id="43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3897745" y="3429000"/>
            <a:ext cx="8294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algn="l"/>
            <a:r>
              <a:rPr lang="en-US" i="0" dirty="0" err="1">
                <a:solidFill>
                  <a:schemeClr val="bg1"/>
                </a:solidFill>
                <a:effectLst/>
                <a:latin typeface="Amazon Ember"/>
              </a:rPr>
              <a:t>Hydrafacial</a:t>
            </a:r>
            <a:r>
              <a:rPr lang="en-US" i="0" dirty="0">
                <a:solidFill>
                  <a:schemeClr val="bg1"/>
                </a:solidFill>
                <a:effectLst/>
                <a:latin typeface="Amazon Ember"/>
              </a:rPr>
              <a:t> Oxygen Jet Peel Machine 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123305-7176-87A3-4C31-E58F778184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111" b="5502"/>
          <a:stretch/>
        </p:blipFill>
        <p:spPr>
          <a:xfrm>
            <a:off x="650260" y="1838960"/>
            <a:ext cx="7379785" cy="41503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8C42D0-8004-B6FD-8BEE-EF3B122C2401}"/>
              </a:ext>
            </a:extLst>
          </p:cNvPr>
          <p:cNvSpPr txBox="1"/>
          <p:nvPr/>
        </p:nvSpPr>
        <p:spPr>
          <a:xfrm>
            <a:off x="835443" y="677892"/>
            <a:ext cx="64305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0" i="0" dirty="0">
                <a:solidFill>
                  <a:srgbClr val="A21D22"/>
                </a:solidFill>
                <a:effectLst/>
                <a:latin typeface="+mj-lt"/>
              </a:rPr>
              <a:t>Hydrogen Oxygen Facial Machine</a:t>
            </a:r>
            <a:endParaRPr lang="en-US" sz="3200" dirty="0">
              <a:solidFill>
                <a:srgbClr val="A21D22"/>
              </a:solidFill>
              <a:latin typeface="+mj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06F361-E958-F88E-051A-EF8277E0B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9529" y="1838960"/>
            <a:ext cx="4251838" cy="451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3D2F8F-3B1B-3948-0B2D-B46BE60BD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440" y="733197"/>
            <a:ext cx="6136957" cy="561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91D8C70-18A8-8C55-79E2-A0CEAF7F5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712" y="443865"/>
            <a:ext cx="6569085" cy="59702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CB8DDA5-C011-ED74-77B1-295ACD36F3C9}"/>
              </a:ext>
            </a:extLst>
          </p:cNvPr>
          <p:cNvSpPr txBox="1"/>
          <p:nvPr/>
        </p:nvSpPr>
        <p:spPr>
          <a:xfrm>
            <a:off x="2783840" y="619760"/>
            <a:ext cx="5516880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31A72D-2574-1899-C5EF-5B991FD4F0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5281" y="439325"/>
            <a:ext cx="7233674" cy="5737638"/>
          </a:xfrm>
        </p:spPr>
      </p:pic>
    </p:spTree>
    <p:extLst>
      <p:ext uri="{BB962C8B-B14F-4D97-AF65-F5344CB8AC3E}">
        <p14:creationId xmlns:p14="http://schemas.microsoft.com/office/powerpoint/2010/main" val="707904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EA4874-450A-9F36-89A8-49007FC30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965" y="571500"/>
            <a:ext cx="6641987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29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8283A-5F25-9E8C-5165-63676BBE0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>
                <a:solidFill>
                  <a:srgbClr val="C00000"/>
                </a:solidFill>
              </a:rPr>
              <a:t>Features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0654F-F0C7-4BA8-B36B-79E3DF95D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10520"/>
          </a:xfrm>
        </p:spPr>
        <p:txBody>
          <a:bodyPr>
            <a:noAutofit/>
          </a:bodyPr>
          <a:lstStyle/>
          <a:p>
            <a:r>
              <a:rPr lang="en-US" sz="2000" b="0" i="0" dirty="0">
                <a:solidFill>
                  <a:srgbClr val="0F1111"/>
                </a:solidFill>
                <a:effectLst/>
                <a:latin typeface="Amazon Ember"/>
              </a:rPr>
              <a:t> </a:t>
            </a:r>
            <a:r>
              <a:rPr lang="en-US" sz="2400" b="0" i="0" dirty="0">
                <a:solidFill>
                  <a:srgbClr val="0F1111"/>
                </a:solidFill>
                <a:effectLst/>
              </a:rPr>
              <a:t>8-in-1 facial beauty massager with multiple facial skin care functions: removes skin debris  replenishes natural nutrients to rejuvenate cells;  firm skin and reduce fine lines Increasing suppleness </a:t>
            </a:r>
          </a:p>
          <a:p>
            <a:r>
              <a:rPr lang="en-US" sz="2400" b="0" i="0" dirty="0">
                <a:solidFill>
                  <a:srgbClr val="0F1111"/>
                </a:solidFill>
                <a:effectLst/>
              </a:rPr>
              <a:t>Deep clean skin. Helps to gently exfoliate and cleanse the face of blackheads, dirt, dead skin, blemishes, oil and grime. Helps reduce fine lines and wrinkles, soften semi-hardened sebum pores, cleanse sebum metabolism in oil ducts, and keep pores clean. </a:t>
            </a:r>
          </a:p>
          <a:p>
            <a:r>
              <a:rPr lang="en-US" sz="2400" b="0" i="0" dirty="0">
                <a:solidFill>
                  <a:srgbClr val="0F1111"/>
                </a:solidFill>
                <a:effectLst/>
              </a:rPr>
              <a:t>Through advanced technology, pure water is converted into hydrogen-oxygen so that solution can quickly penetrate the skin,  cleaning </a:t>
            </a:r>
            <a:r>
              <a:rPr lang="en-US" sz="2400" dirty="0">
                <a:solidFill>
                  <a:srgbClr val="0F1111"/>
                </a:solidFill>
              </a:rPr>
              <a:t>and </a:t>
            </a:r>
            <a:r>
              <a:rPr lang="en-US" sz="2400" b="0" i="0" dirty="0">
                <a:solidFill>
                  <a:srgbClr val="0F1111"/>
                </a:solidFill>
                <a:effectLst/>
              </a:rPr>
              <a:t>improving blood circulation, increasing metabolism and stimulating the growth of collagen cells</a:t>
            </a:r>
            <a:r>
              <a:rPr lang="en-US" sz="2000" b="0" i="0" dirty="0">
                <a:solidFill>
                  <a:srgbClr val="0F1111"/>
                </a:solidFill>
                <a:effectLst/>
              </a:rPr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76089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2A08712-904D-5EAD-F0EB-E2BFE58C6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2760" y="623887"/>
            <a:ext cx="5162766" cy="317976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FBBEB2-3051-A8BB-A1A4-13180D07E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047" y="4017010"/>
            <a:ext cx="7134225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7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068CC33-71A0-4FC8-B093-8D306B0748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048" y="1825625"/>
            <a:ext cx="9321904" cy="4351338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D10315-2DE9-763D-1C1A-34B4ADC772EB}"/>
              </a:ext>
            </a:extLst>
          </p:cNvPr>
          <p:cNvSpPr txBox="1"/>
          <p:nvPr/>
        </p:nvSpPr>
        <p:spPr>
          <a:xfrm>
            <a:off x="894735" y="550606"/>
            <a:ext cx="61549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+mj-lt"/>
              </a:rPr>
              <a:t>Handle Introduction</a:t>
            </a:r>
          </a:p>
        </p:txBody>
      </p:sp>
    </p:spTree>
    <p:extLst>
      <p:ext uri="{BB962C8B-B14F-4D97-AF65-F5344CB8AC3E}">
        <p14:creationId xmlns:p14="http://schemas.microsoft.com/office/powerpoint/2010/main" val="2599095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7791D5-5DEE-37FE-86D6-49257E20E6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8015" y="1368425"/>
            <a:ext cx="8926050" cy="4351338"/>
          </a:xfrm>
        </p:spPr>
      </p:pic>
    </p:spTree>
    <p:extLst>
      <p:ext uri="{BB962C8B-B14F-4D97-AF65-F5344CB8AC3E}">
        <p14:creationId xmlns:p14="http://schemas.microsoft.com/office/powerpoint/2010/main" val="1341039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E3BD9F-7C3A-B185-A992-45DA80F64D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2042" y="1600200"/>
            <a:ext cx="9439275" cy="3657600"/>
          </a:xfrm>
        </p:spPr>
      </p:pic>
    </p:spTree>
    <p:extLst>
      <p:ext uri="{BB962C8B-B14F-4D97-AF65-F5344CB8AC3E}">
        <p14:creationId xmlns:p14="http://schemas.microsoft.com/office/powerpoint/2010/main" val="524451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B79D3-277D-D173-228E-E636BD7E0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Cold Hammer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23C0A2-D47F-3901-6DF3-9141E11CB5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7107" y="2476500"/>
            <a:ext cx="3280093" cy="280349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D3CFAC-082D-95F2-7EB6-55717CA3C9C2}"/>
              </a:ext>
            </a:extLst>
          </p:cNvPr>
          <p:cNvSpPr txBox="1"/>
          <p:nvPr/>
        </p:nvSpPr>
        <p:spPr>
          <a:xfrm>
            <a:off x="5237018" y="3016016"/>
            <a:ext cx="50707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Calms Skin</a:t>
            </a:r>
          </a:p>
          <a:p>
            <a:r>
              <a:rPr lang="en-US" dirty="0"/>
              <a:t>Good for puffy eyes </a:t>
            </a:r>
          </a:p>
          <a:p>
            <a:r>
              <a:rPr lang="en-US" dirty="0"/>
              <a:t>Cools down skin after heat treatments </a:t>
            </a:r>
          </a:p>
          <a:p>
            <a:r>
              <a:rPr lang="en-US" dirty="0"/>
              <a:t>Soothing and refreshing </a:t>
            </a:r>
          </a:p>
        </p:txBody>
      </p:sp>
    </p:spTree>
    <p:extLst>
      <p:ext uri="{BB962C8B-B14F-4D97-AF65-F5344CB8AC3E}">
        <p14:creationId xmlns:p14="http://schemas.microsoft.com/office/powerpoint/2010/main" val="2449927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E78564-6EE9-D060-513C-B803F701E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0569" y="1368425"/>
            <a:ext cx="8432301" cy="4351338"/>
          </a:xfrm>
        </p:spPr>
      </p:pic>
    </p:spTree>
    <p:extLst>
      <p:ext uri="{BB962C8B-B14F-4D97-AF65-F5344CB8AC3E}">
        <p14:creationId xmlns:p14="http://schemas.microsoft.com/office/powerpoint/2010/main" val="3750548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82BD3F-25E2-E0B4-8A66-7B316F4F57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5010" y="1347787"/>
            <a:ext cx="10172700" cy="4162425"/>
          </a:xfrm>
        </p:spPr>
      </p:pic>
    </p:spTree>
    <p:extLst>
      <p:ext uri="{BB962C8B-B14F-4D97-AF65-F5344CB8AC3E}">
        <p14:creationId xmlns:p14="http://schemas.microsoft.com/office/powerpoint/2010/main" val="1622446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1E741A-866B-F939-C17F-5B975119B6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8262" y="1967706"/>
            <a:ext cx="9515475" cy="4067175"/>
          </a:xfrm>
        </p:spPr>
      </p:pic>
    </p:spTree>
    <p:extLst>
      <p:ext uri="{BB962C8B-B14F-4D97-AF65-F5344CB8AC3E}">
        <p14:creationId xmlns:p14="http://schemas.microsoft.com/office/powerpoint/2010/main" val="445445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7F5353-CBE7-177A-529C-80F00F198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455" y="1414462"/>
            <a:ext cx="10153650" cy="4029075"/>
          </a:xfrm>
        </p:spPr>
      </p:pic>
    </p:spTree>
    <p:extLst>
      <p:ext uri="{BB962C8B-B14F-4D97-AF65-F5344CB8AC3E}">
        <p14:creationId xmlns:p14="http://schemas.microsoft.com/office/powerpoint/2010/main" val="8472017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d945b6-3f08-4700-b899-afa79fd95b2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6C27CCBE1B244AA5E846FE6F95D24D" ma:contentTypeVersion="12" ma:contentTypeDescription="Create a new document." ma:contentTypeScope="" ma:versionID="29cd02682e186c52768e0dd60db823b2">
  <xsd:schema xmlns:xsd="http://www.w3.org/2001/XMLSchema" xmlns:xs="http://www.w3.org/2001/XMLSchema" xmlns:p="http://schemas.microsoft.com/office/2006/metadata/properties" xmlns:ns3="23d945b6-3f08-4700-b899-afa79fd95b21" xmlns:ns4="8b1b5d6e-8ce8-415c-8b4e-50bf39ecb659" targetNamespace="http://schemas.microsoft.com/office/2006/metadata/properties" ma:root="true" ma:fieldsID="95fbcd58678d27f61f2f099ad4b4cfec" ns3:_="" ns4:_="">
    <xsd:import namespace="23d945b6-3f08-4700-b899-afa79fd95b21"/>
    <xsd:import namespace="8b1b5d6e-8ce8-415c-8b4e-50bf39ecb6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d945b6-3f08-4700-b899-afa79fd95b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b5d6e-8ce8-415c-8b4e-50bf39ecb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8b1b5d6e-8ce8-415c-8b4e-50bf39ecb659"/>
    <ds:schemaRef ds:uri="23d945b6-3f08-4700-b899-afa79fd95b21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AA6B14-DCD0-4ADE-B37D-BBBF9F35DD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d945b6-3f08-4700-b899-afa79fd95b21"/>
    <ds:schemaRef ds:uri="8b1b5d6e-8ce8-415c-8b4e-50bf39ecb6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6780</TotalTime>
  <Words>146</Words>
  <Application>Microsoft Office PowerPoint</Application>
  <PresentationFormat>Widescreen</PresentationFormat>
  <Paragraphs>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Amazon Ember</vt:lpstr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Features </vt:lpstr>
      <vt:lpstr>PowerPoint Presentation</vt:lpstr>
      <vt:lpstr>PowerPoint Presentation</vt:lpstr>
      <vt:lpstr>PowerPoint Presentation</vt:lpstr>
      <vt:lpstr>PowerPoint Presentation</vt:lpstr>
      <vt:lpstr>Cold Hammer 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239</cp:revision>
  <dcterms:created xsi:type="dcterms:W3CDTF">2020-02-19T20:43:13Z</dcterms:created>
  <dcterms:modified xsi:type="dcterms:W3CDTF">2023-03-28T17:37:41Z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0x010100376C27CCBE1B244AA5E846FE6F95D24D</vt:lpwstr>
  </property>
</Properties>
</file>