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  <p:sldMasterId id="2147483720" r:id="rId4"/>
  </p:sldMasterIdLst>
  <p:sldIdLst>
    <p:sldId id="274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6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B18D72-64CF-41C6-B055-6ABA4FA09741}" v="581" dt="2022-10-31T19:30:55.5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4" Type="http://schemas.openxmlformats.org/officeDocument/2006/relationships/image" Target="../media/image33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4" Type="http://schemas.openxmlformats.org/officeDocument/2006/relationships/image" Target="../media/image28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4" Type="http://schemas.openxmlformats.org/officeDocument/2006/relationships/image" Target="../media/image33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D5BAC9-2EAD-4B50-9AD1-7D946495F4C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B197C41-076D-4CD4-B38E-2F71C8E36C55}">
      <dgm:prSet/>
      <dgm:spPr/>
      <dgm:t>
        <a:bodyPr/>
        <a:lstStyle/>
        <a:p>
          <a:r>
            <a:rPr lang="en-US" dirty="0"/>
            <a:t>Understand what causes disease</a:t>
          </a:r>
        </a:p>
      </dgm:t>
    </dgm:pt>
    <dgm:pt modelId="{BD4EB152-9FB7-4306-B0F9-541311479D88}" type="parTrans" cxnId="{D835DCE3-F52E-456A-BBD8-44E110846469}">
      <dgm:prSet/>
      <dgm:spPr/>
      <dgm:t>
        <a:bodyPr/>
        <a:lstStyle/>
        <a:p>
          <a:endParaRPr lang="en-US"/>
        </a:p>
      </dgm:t>
    </dgm:pt>
    <dgm:pt modelId="{BAA3AB7A-A8BF-459E-92FC-48DD096814EF}" type="sibTrans" cxnId="{D835DCE3-F52E-456A-BBD8-44E110846469}">
      <dgm:prSet/>
      <dgm:spPr/>
      <dgm:t>
        <a:bodyPr/>
        <a:lstStyle/>
        <a:p>
          <a:endParaRPr lang="en-US"/>
        </a:p>
      </dgm:t>
    </dgm:pt>
    <dgm:pt modelId="{99A51E28-C396-4E2C-AC62-64110D82E209}">
      <dgm:prSet/>
      <dgm:spPr/>
      <dgm:t>
        <a:bodyPr/>
        <a:lstStyle/>
        <a:p>
          <a:r>
            <a:rPr lang="en-US" dirty="0"/>
            <a:t>Understand how diseases are transmitted</a:t>
          </a:r>
        </a:p>
      </dgm:t>
    </dgm:pt>
    <dgm:pt modelId="{C0478AFA-E5B0-48F4-8F07-1EE8DD18947C}" type="parTrans" cxnId="{76D38D47-1158-45B3-ABF1-13ABA2752E12}">
      <dgm:prSet/>
      <dgm:spPr/>
      <dgm:t>
        <a:bodyPr/>
        <a:lstStyle/>
        <a:p>
          <a:endParaRPr lang="en-US"/>
        </a:p>
      </dgm:t>
    </dgm:pt>
    <dgm:pt modelId="{77F17391-A58D-47E5-AE7F-EEB645FFDBD0}" type="sibTrans" cxnId="{76D38D47-1158-45B3-ABF1-13ABA2752E12}">
      <dgm:prSet/>
      <dgm:spPr/>
      <dgm:t>
        <a:bodyPr/>
        <a:lstStyle/>
        <a:p>
          <a:endParaRPr lang="en-US"/>
        </a:p>
      </dgm:t>
    </dgm:pt>
    <dgm:pt modelId="{AE03F688-88F5-4315-B774-F4AF6B81CA0B}">
      <dgm:prSet/>
      <dgm:spPr/>
      <dgm:t>
        <a:bodyPr/>
        <a:lstStyle/>
        <a:p>
          <a:pPr rtl="0"/>
          <a:r>
            <a:rPr lang="en-US" dirty="0"/>
            <a:t>To apply infection and transmission control by providing a safe </a:t>
          </a:r>
          <a:r>
            <a:rPr lang="en-US" dirty="0">
              <a:latin typeface="Goudy Old Style"/>
            </a:rPr>
            <a:t>environment </a:t>
          </a:r>
          <a:endParaRPr lang="en-US" dirty="0"/>
        </a:p>
      </dgm:t>
    </dgm:pt>
    <dgm:pt modelId="{E97B79F7-0EB1-4F66-A762-6A363F1CC034}" type="parTrans" cxnId="{684FAF99-D7B4-444D-9BD3-1948D5A8DCE8}">
      <dgm:prSet/>
      <dgm:spPr/>
      <dgm:t>
        <a:bodyPr/>
        <a:lstStyle/>
        <a:p>
          <a:endParaRPr lang="en-US"/>
        </a:p>
      </dgm:t>
    </dgm:pt>
    <dgm:pt modelId="{F0562EDC-DC51-42E0-A4FA-D08F2197EBE8}" type="sibTrans" cxnId="{684FAF99-D7B4-444D-9BD3-1948D5A8DCE8}">
      <dgm:prSet/>
      <dgm:spPr/>
      <dgm:t>
        <a:bodyPr/>
        <a:lstStyle/>
        <a:p>
          <a:endParaRPr lang="en-US"/>
        </a:p>
      </dgm:t>
    </dgm:pt>
    <dgm:pt modelId="{3352AC71-0A72-416A-8E6B-1185CB47EAF6}">
      <dgm:prSet/>
      <dgm:spPr/>
      <dgm:t>
        <a:bodyPr/>
        <a:lstStyle/>
        <a:p>
          <a:r>
            <a:rPr lang="en-US" dirty="0"/>
            <a:t>To become well educated with chemical products </a:t>
          </a:r>
        </a:p>
      </dgm:t>
    </dgm:pt>
    <dgm:pt modelId="{6F12B730-3686-43C1-8D2D-D504B801E61D}" type="parTrans" cxnId="{C6BFA5B4-DE2F-4ED4-B00D-BA0F83652554}">
      <dgm:prSet/>
      <dgm:spPr/>
      <dgm:t>
        <a:bodyPr/>
        <a:lstStyle/>
        <a:p>
          <a:endParaRPr lang="en-US"/>
        </a:p>
      </dgm:t>
    </dgm:pt>
    <dgm:pt modelId="{96666D42-E50C-41D4-968B-F682574F0935}" type="sibTrans" cxnId="{C6BFA5B4-DE2F-4ED4-B00D-BA0F83652554}">
      <dgm:prSet/>
      <dgm:spPr/>
      <dgm:t>
        <a:bodyPr/>
        <a:lstStyle/>
        <a:p>
          <a:endParaRPr lang="en-US"/>
        </a:p>
      </dgm:t>
    </dgm:pt>
    <dgm:pt modelId="{4A616E17-E411-414F-AC45-ADC36449349A}">
      <dgm:prSet/>
      <dgm:spPr/>
      <dgm:t>
        <a:bodyPr/>
        <a:lstStyle/>
        <a:p>
          <a:r>
            <a:rPr lang="en-US" dirty="0"/>
            <a:t>Prevention begins and ends with you </a:t>
          </a:r>
        </a:p>
      </dgm:t>
    </dgm:pt>
    <dgm:pt modelId="{6753CEAA-6B92-417B-9717-12A7FB8B12E5}" type="parTrans" cxnId="{D63E453D-7B6C-4CC8-BB81-A7BE2FCEE4C2}">
      <dgm:prSet/>
      <dgm:spPr/>
      <dgm:t>
        <a:bodyPr/>
        <a:lstStyle/>
        <a:p>
          <a:endParaRPr lang="en-US"/>
        </a:p>
      </dgm:t>
    </dgm:pt>
    <dgm:pt modelId="{0350CA07-30B9-4BC4-95C6-B8987E31277B}" type="sibTrans" cxnId="{D63E453D-7B6C-4CC8-BB81-A7BE2FCEE4C2}">
      <dgm:prSet/>
      <dgm:spPr/>
      <dgm:t>
        <a:bodyPr/>
        <a:lstStyle/>
        <a:p>
          <a:endParaRPr lang="en-US"/>
        </a:p>
      </dgm:t>
    </dgm:pt>
    <dgm:pt modelId="{F56CC68B-9D85-48F2-A7AE-AAD86F47C000}" type="pres">
      <dgm:prSet presAssocID="{1AD5BAC9-2EAD-4B50-9AD1-7D946495F4CD}" presName="root" presStyleCnt="0">
        <dgm:presLayoutVars>
          <dgm:dir/>
          <dgm:resizeHandles val="exact"/>
        </dgm:presLayoutVars>
      </dgm:prSet>
      <dgm:spPr/>
    </dgm:pt>
    <dgm:pt modelId="{22951B80-E8F9-4012-BF34-2E4C26443AA0}" type="pres">
      <dgm:prSet presAssocID="{AB197C41-076D-4CD4-B38E-2F71C8E36C55}" presName="compNode" presStyleCnt="0"/>
      <dgm:spPr/>
    </dgm:pt>
    <dgm:pt modelId="{1CB42A65-F9E0-450A-B0CB-3EB7B4DA8B4D}" type="pres">
      <dgm:prSet presAssocID="{AB197C41-076D-4CD4-B38E-2F71C8E36C55}" presName="bgRect" presStyleLbl="bgShp" presStyleIdx="0" presStyleCnt="5"/>
      <dgm:spPr/>
    </dgm:pt>
    <dgm:pt modelId="{61C62957-F050-46BE-9A0F-D3ED65BB1577}" type="pres">
      <dgm:prSet presAssocID="{AB197C41-076D-4CD4-B38E-2F71C8E36C5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BA14E22F-3778-48D4-8067-32CFCC1A5CAC}" type="pres">
      <dgm:prSet presAssocID="{AB197C41-076D-4CD4-B38E-2F71C8E36C55}" presName="spaceRect" presStyleCnt="0"/>
      <dgm:spPr/>
    </dgm:pt>
    <dgm:pt modelId="{9F87DC37-0908-429A-BEF4-2D5B6CE372CE}" type="pres">
      <dgm:prSet presAssocID="{AB197C41-076D-4CD4-B38E-2F71C8E36C55}" presName="parTx" presStyleLbl="revTx" presStyleIdx="0" presStyleCnt="5">
        <dgm:presLayoutVars>
          <dgm:chMax val="0"/>
          <dgm:chPref val="0"/>
        </dgm:presLayoutVars>
      </dgm:prSet>
      <dgm:spPr/>
    </dgm:pt>
    <dgm:pt modelId="{BC21194A-AD83-43CD-A2B6-1A0708C3CE22}" type="pres">
      <dgm:prSet presAssocID="{BAA3AB7A-A8BF-459E-92FC-48DD096814EF}" presName="sibTrans" presStyleCnt="0"/>
      <dgm:spPr/>
    </dgm:pt>
    <dgm:pt modelId="{BCF0E800-ED92-44DE-81B6-34EBE9146855}" type="pres">
      <dgm:prSet presAssocID="{99A51E28-C396-4E2C-AC62-64110D82E209}" presName="compNode" presStyleCnt="0"/>
      <dgm:spPr/>
    </dgm:pt>
    <dgm:pt modelId="{A297C41A-F38D-4616-AD9F-C2DE2ADAEA57}" type="pres">
      <dgm:prSet presAssocID="{99A51E28-C396-4E2C-AC62-64110D82E209}" presName="bgRect" presStyleLbl="bgShp" presStyleIdx="1" presStyleCnt="5"/>
      <dgm:spPr/>
    </dgm:pt>
    <dgm:pt modelId="{7EAF66DE-C02E-4346-9BFC-93E46FB585DA}" type="pres">
      <dgm:prSet presAssocID="{99A51E28-C396-4E2C-AC62-64110D82E209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4A5A7AAB-AD2F-4895-9A52-0FD342A2BD84}" type="pres">
      <dgm:prSet presAssocID="{99A51E28-C396-4E2C-AC62-64110D82E209}" presName="spaceRect" presStyleCnt="0"/>
      <dgm:spPr/>
    </dgm:pt>
    <dgm:pt modelId="{2D3D9C5B-A515-4E53-BCEF-E09CCD2B554A}" type="pres">
      <dgm:prSet presAssocID="{99A51E28-C396-4E2C-AC62-64110D82E209}" presName="parTx" presStyleLbl="revTx" presStyleIdx="1" presStyleCnt="5">
        <dgm:presLayoutVars>
          <dgm:chMax val="0"/>
          <dgm:chPref val="0"/>
        </dgm:presLayoutVars>
      </dgm:prSet>
      <dgm:spPr/>
    </dgm:pt>
    <dgm:pt modelId="{19ED3380-3FDC-424C-A30D-B52196CFE637}" type="pres">
      <dgm:prSet presAssocID="{77F17391-A58D-47E5-AE7F-EEB645FFDBD0}" presName="sibTrans" presStyleCnt="0"/>
      <dgm:spPr/>
    </dgm:pt>
    <dgm:pt modelId="{D9A64190-47B4-4025-8F02-16334B8E69CE}" type="pres">
      <dgm:prSet presAssocID="{AE03F688-88F5-4315-B774-F4AF6B81CA0B}" presName="compNode" presStyleCnt="0"/>
      <dgm:spPr/>
    </dgm:pt>
    <dgm:pt modelId="{895A0923-001F-497D-8D15-2DBAF96A1070}" type="pres">
      <dgm:prSet presAssocID="{AE03F688-88F5-4315-B774-F4AF6B81CA0B}" presName="bgRect" presStyleLbl="bgShp" presStyleIdx="2" presStyleCnt="5"/>
      <dgm:spPr/>
    </dgm:pt>
    <dgm:pt modelId="{FEFB632D-74CD-49D4-AA28-4A1E2F427348}" type="pres">
      <dgm:prSet presAssocID="{AE03F688-88F5-4315-B774-F4AF6B81CA0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49EDB5BF-7B6E-43CD-9B27-C2301E926489}" type="pres">
      <dgm:prSet presAssocID="{AE03F688-88F5-4315-B774-F4AF6B81CA0B}" presName="spaceRect" presStyleCnt="0"/>
      <dgm:spPr/>
    </dgm:pt>
    <dgm:pt modelId="{AAECCF03-0188-465A-9A36-8E21CA5E10AB}" type="pres">
      <dgm:prSet presAssocID="{AE03F688-88F5-4315-B774-F4AF6B81CA0B}" presName="parTx" presStyleLbl="revTx" presStyleIdx="2" presStyleCnt="5">
        <dgm:presLayoutVars>
          <dgm:chMax val="0"/>
          <dgm:chPref val="0"/>
        </dgm:presLayoutVars>
      </dgm:prSet>
      <dgm:spPr/>
    </dgm:pt>
    <dgm:pt modelId="{2FACE856-F235-4610-A59B-A8166288E446}" type="pres">
      <dgm:prSet presAssocID="{F0562EDC-DC51-42E0-A4FA-D08F2197EBE8}" presName="sibTrans" presStyleCnt="0"/>
      <dgm:spPr/>
    </dgm:pt>
    <dgm:pt modelId="{909F2025-A1FB-4E13-9DC5-4B5ADC7CE733}" type="pres">
      <dgm:prSet presAssocID="{3352AC71-0A72-416A-8E6B-1185CB47EAF6}" presName="compNode" presStyleCnt="0"/>
      <dgm:spPr/>
    </dgm:pt>
    <dgm:pt modelId="{D60DBF69-AA9E-4184-9B86-9EDFA8AAC00B}" type="pres">
      <dgm:prSet presAssocID="{3352AC71-0A72-416A-8E6B-1185CB47EAF6}" presName="bgRect" presStyleLbl="bgShp" presStyleIdx="3" presStyleCnt="5"/>
      <dgm:spPr/>
    </dgm:pt>
    <dgm:pt modelId="{60A2D339-E8DD-413C-9B86-1ACF2ACA1390}" type="pres">
      <dgm:prSet presAssocID="{3352AC71-0A72-416A-8E6B-1185CB47EAF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ask"/>
        </a:ext>
      </dgm:extLst>
    </dgm:pt>
    <dgm:pt modelId="{EF67E266-7E5F-49FA-BD11-E3A0DFB5505E}" type="pres">
      <dgm:prSet presAssocID="{3352AC71-0A72-416A-8E6B-1185CB47EAF6}" presName="spaceRect" presStyleCnt="0"/>
      <dgm:spPr/>
    </dgm:pt>
    <dgm:pt modelId="{5FBB4759-5954-46E9-8721-2FB12A147D1E}" type="pres">
      <dgm:prSet presAssocID="{3352AC71-0A72-416A-8E6B-1185CB47EAF6}" presName="parTx" presStyleLbl="revTx" presStyleIdx="3" presStyleCnt="5">
        <dgm:presLayoutVars>
          <dgm:chMax val="0"/>
          <dgm:chPref val="0"/>
        </dgm:presLayoutVars>
      </dgm:prSet>
      <dgm:spPr/>
    </dgm:pt>
    <dgm:pt modelId="{9D4BE94B-6034-4B68-ACBD-426D27FD7F8A}" type="pres">
      <dgm:prSet presAssocID="{96666D42-E50C-41D4-968B-F682574F0935}" presName="sibTrans" presStyleCnt="0"/>
      <dgm:spPr/>
    </dgm:pt>
    <dgm:pt modelId="{F55831EA-61B4-465C-AE5F-71B4DD51749E}" type="pres">
      <dgm:prSet presAssocID="{4A616E17-E411-414F-AC45-ADC36449349A}" presName="compNode" presStyleCnt="0"/>
      <dgm:spPr/>
    </dgm:pt>
    <dgm:pt modelId="{105D26B0-4BFC-4B63-AC38-EF5CFCEE2639}" type="pres">
      <dgm:prSet presAssocID="{4A616E17-E411-414F-AC45-ADC36449349A}" presName="bgRect" presStyleLbl="bgShp" presStyleIdx="4" presStyleCnt="5" custLinFactNeighborX="-6691" custLinFactNeighborY="22726"/>
      <dgm:spPr/>
    </dgm:pt>
    <dgm:pt modelId="{5E9C30AE-5579-4ECC-97CD-D56CD4134BFD}" type="pres">
      <dgm:prSet presAssocID="{4A616E17-E411-414F-AC45-ADC36449349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n"/>
        </a:ext>
      </dgm:extLst>
    </dgm:pt>
    <dgm:pt modelId="{B1C2B2F8-45C7-4F27-AFC6-599EFE69D095}" type="pres">
      <dgm:prSet presAssocID="{4A616E17-E411-414F-AC45-ADC36449349A}" presName="spaceRect" presStyleCnt="0"/>
      <dgm:spPr/>
    </dgm:pt>
    <dgm:pt modelId="{8B75F971-AA6E-448E-BD79-39DBC1CB616B}" type="pres">
      <dgm:prSet presAssocID="{4A616E17-E411-414F-AC45-ADC36449349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0008A27-CD0F-486C-A28F-62E81F6343BF}" type="presOf" srcId="{3352AC71-0A72-416A-8E6B-1185CB47EAF6}" destId="{5FBB4759-5954-46E9-8721-2FB12A147D1E}" srcOrd="0" destOrd="0" presId="urn:microsoft.com/office/officeart/2018/2/layout/IconVerticalSolidList"/>
    <dgm:cxn modelId="{7F824130-6776-4C81-AF41-967FE07E148B}" type="presOf" srcId="{99A51E28-C396-4E2C-AC62-64110D82E209}" destId="{2D3D9C5B-A515-4E53-BCEF-E09CCD2B554A}" srcOrd="0" destOrd="0" presId="urn:microsoft.com/office/officeart/2018/2/layout/IconVerticalSolidList"/>
    <dgm:cxn modelId="{D63E453D-7B6C-4CC8-BB81-A7BE2FCEE4C2}" srcId="{1AD5BAC9-2EAD-4B50-9AD1-7D946495F4CD}" destId="{4A616E17-E411-414F-AC45-ADC36449349A}" srcOrd="4" destOrd="0" parTransId="{6753CEAA-6B92-417B-9717-12A7FB8B12E5}" sibTransId="{0350CA07-30B9-4BC4-95C6-B8987E31277B}"/>
    <dgm:cxn modelId="{76D38D47-1158-45B3-ABF1-13ABA2752E12}" srcId="{1AD5BAC9-2EAD-4B50-9AD1-7D946495F4CD}" destId="{99A51E28-C396-4E2C-AC62-64110D82E209}" srcOrd="1" destOrd="0" parTransId="{C0478AFA-E5B0-48F4-8F07-1EE8DD18947C}" sibTransId="{77F17391-A58D-47E5-AE7F-EEB645FFDBD0}"/>
    <dgm:cxn modelId="{63845A6C-5FFA-4750-B0DB-0BF6E1D4E5B2}" type="presOf" srcId="{1AD5BAC9-2EAD-4B50-9AD1-7D946495F4CD}" destId="{F56CC68B-9D85-48F2-A7AE-AAD86F47C000}" srcOrd="0" destOrd="0" presId="urn:microsoft.com/office/officeart/2018/2/layout/IconVerticalSolidList"/>
    <dgm:cxn modelId="{684FAF99-D7B4-444D-9BD3-1948D5A8DCE8}" srcId="{1AD5BAC9-2EAD-4B50-9AD1-7D946495F4CD}" destId="{AE03F688-88F5-4315-B774-F4AF6B81CA0B}" srcOrd="2" destOrd="0" parTransId="{E97B79F7-0EB1-4F66-A762-6A363F1CC034}" sibTransId="{F0562EDC-DC51-42E0-A4FA-D08F2197EBE8}"/>
    <dgm:cxn modelId="{C6BFA5B4-DE2F-4ED4-B00D-BA0F83652554}" srcId="{1AD5BAC9-2EAD-4B50-9AD1-7D946495F4CD}" destId="{3352AC71-0A72-416A-8E6B-1185CB47EAF6}" srcOrd="3" destOrd="0" parTransId="{6F12B730-3686-43C1-8D2D-D504B801E61D}" sibTransId="{96666D42-E50C-41D4-968B-F682574F0935}"/>
    <dgm:cxn modelId="{E4F187CD-9F4B-41BD-B4F3-399638181156}" type="presOf" srcId="{AB197C41-076D-4CD4-B38E-2F71C8E36C55}" destId="{9F87DC37-0908-429A-BEF4-2D5B6CE372CE}" srcOrd="0" destOrd="0" presId="urn:microsoft.com/office/officeart/2018/2/layout/IconVerticalSolidList"/>
    <dgm:cxn modelId="{309B64D5-1256-4E59-B563-536E1AAE6A57}" type="presOf" srcId="{AE03F688-88F5-4315-B774-F4AF6B81CA0B}" destId="{AAECCF03-0188-465A-9A36-8E21CA5E10AB}" srcOrd="0" destOrd="0" presId="urn:microsoft.com/office/officeart/2018/2/layout/IconVerticalSolidList"/>
    <dgm:cxn modelId="{767D98D9-CCEB-4AF5-876D-3B80DE805E9F}" type="presOf" srcId="{4A616E17-E411-414F-AC45-ADC36449349A}" destId="{8B75F971-AA6E-448E-BD79-39DBC1CB616B}" srcOrd="0" destOrd="0" presId="urn:microsoft.com/office/officeart/2018/2/layout/IconVerticalSolidList"/>
    <dgm:cxn modelId="{D835DCE3-F52E-456A-BBD8-44E110846469}" srcId="{1AD5BAC9-2EAD-4B50-9AD1-7D946495F4CD}" destId="{AB197C41-076D-4CD4-B38E-2F71C8E36C55}" srcOrd="0" destOrd="0" parTransId="{BD4EB152-9FB7-4306-B0F9-541311479D88}" sibTransId="{BAA3AB7A-A8BF-459E-92FC-48DD096814EF}"/>
    <dgm:cxn modelId="{7AE9462D-CEC0-42ED-82DC-F2176614CBF0}" type="presParOf" srcId="{F56CC68B-9D85-48F2-A7AE-AAD86F47C000}" destId="{22951B80-E8F9-4012-BF34-2E4C26443AA0}" srcOrd="0" destOrd="0" presId="urn:microsoft.com/office/officeart/2018/2/layout/IconVerticalSolidList"/>
    <dgm:cxn modelId="{49FE29DC-C654-400D-BA1B-574C9CAC5A0A}" type="presParOf" srcId="{22951B80-E8F9-4012-BF34-2E4C26443AA0}" destId="{1CB42A65-F9E0-450A-B0CB-3EB7B4DA8B4D}" srcOrd="0" destOrd="0" presId="urn:microsoft.com/office/officeart/2018/2/layout/IconVerticalSolidList"/>
    <dgm:cxn modelId="{81F83B67-3887-4DA5-97C6-535B91B88370}" type="presParOf" srcId="{22951B80-E8F9-4012-BF34-2E4C26443AA0}" destId="{61C62957-F050-46BE-9A0F-D3ED65BB1577}" srcOrd="1" destOrd="0" presId="urn:microsoft.com/office/officeart/2018/2/layout/IconVerticalSolidList"/>
    <dgm:cxn modelId="{C59E8DDE-B4CD-459D-8373-5620DABA135A}" type="presParOf" srcId="{22951B80-E8F9-4012-BF34-2E4C26443AA0}" destId="{BA14E22F-3778-48D4-8067-32CFCC1A5CAC}" srcOrd="2" destOrd="0" presId="urn:microsoft.com/office/officeart/2018/2/layout/IconVerticalSolidList"/>
    <dgm:cxn modelId="{73665AA6-F076-4D77-A922-6846133FB5AC}" type="presParOf" srcId="{22951B80-E8F9-4012-BF34-2E4C26443AA0}" destId="{9F87DC37-0908-429A-BEF4-2D5B6CE372CE}" srcOrd="3" destOrd="0" presId="urn:microsoft.com/office/officeart/2018/2/layout/IconVerticalSolidList"/>
    <dgm:cxn modelId="{834A9ADB-3D52-4C68-B9BC-1F741147984E}" type="presParOf" srcId="{F56CC68B-9D85-48F2-A7AE-AAD86F47C000}" destId="{BC21194A-AD83-43CD-A2B6-1A0708C3CE22}" srcOrd="1" destOrd="0" presId="urn:microsoft.com/office/officeart/2018/2/layout/IconVerticalSolidList"/>
    <dgm:cxn modelId="{0FAEC6B5-D265-45BC-8AA7-808C8F67BAF2}" type="presParOf" srcId="{F56CC68B-9D85-48F2-A7AE-AAD86F47C000}" destId="{BCF0E800-ED92-44DE-81B6-34EBE9146855}" srcOrd="2" destOrd="0" presId="urn:microsoft.com/office/officeart/2018/2/layout/IconVerticalSolidList"/>
    <dgm:cxn modelId="{2C17C94D-F8F8-41FC-97E3-74A696CA52DF}" type="presParOf" srcId="{BCF0E800-ED92-44DE-81B6-34EBE9146855}" destId="{A297C41A-F38D-4616-AD9F-C2DE2ADAEA57}" srcOrd="0" destOrd="0" presId="urn:microsoft.com/office/officeart/2018/2/layout/IconVerticalSolidList"/>
    <dgm:cxn modelId="{82BA517E-39D5-4BA3-89CE-C475B1D282F2}" type="presParOf" srcId="{BCF0E800-ED92-44DE-81B6-34EBE9146855}" destId="{7EAF66DE-C02E-4346-9BFC-93E46FB585DA}" srcOrd="1" destOrd="0" presId="urn:microsoft.com/office/officeart/2018/2/layout/IconVerticalSolidList"/>
    <dgm:cxn modelId="{9DAB3668-F0AE-44F9-8C32-9531DD2A47EA}" type="presParOf" srcId="{BCF0E800-ED92-44DE-81B6-34EBE9146855}" destId="{4A5A7AAB-AD2F-4895-9A52-0FD342A2BD84}" srcOrd="2" destOrd="0" presId="urn:microsoft.com/office/officeart/2018/2/layout/IconVerticalSolidList"/>
    <dgm:cxn modelId="{CDEEF603-CBAD-4361-BC50-02006673572F}" type="presParOf" srcId="{BCF0E800-ED92-44DE-81B6-34EBE9146855}" destId="{2D3D9C5B-A515-4E53-BCEF-E09CCD2B554A}" srcOrd="3" destOrd="0" presId="urn:microsoft.com/office/officeart/2018/2/layout/IconVerticalSolidList"/>
    <dgm:cxn modelId="{08AAD11E-F9A1-4C71-A358-7D186E774BA2}" type="presParOf" srcId="{F56CC68B-9D85-48F2-A7AE-AAD86F47C000}" destId="{19ED3380-3FDC-424C-A30D-B52196CFE637}" srcOrd="3" destOrd="0" presId="urn:microsoft.com/office/officeart/2018/2/layout/IconVerticalSolidList"/>
    <dgm:cxn modelId="{1E2E2FD2-F1F0-40E8-9CC1-BEC26A075D66}" type="presParOf" srcId="{F56CC68B-9D85-48F2-A7AE-AAD86F47C000}" destId="{D9A64190-47B4-4025-8F02-16334B8E69CE}" srcOrd="4" destOrd="0" presId="urn:microsoft.com/office/officeart/2018/2/layout/IconVerticalSolidList"/>
    <dgm:cxn modelId="{62891F75-9687-44E4-8A8E-8632DE1A2C9F}" type="presParOf" srcId="{D9A64190-47B4-4025-8F02-16334B8E69CE}" destId="{895A0923-001F-497D-8D15-2DBAF96A1070}" srcOrd="0" destOrd="0" presId="urn:microsoft.com/office/officeart/2018/2/layout/IconVerticalSolidList"/>
    <dgm:cxn modelId="{F89D5ECF-40AE-41F0-B6CA-4F25ADEE829C}" type="presParOf" srcId="{D9A64190-47B4-4025-8F02-16334B8E69CE}" destId="{FEFB632D-74CD-49D4-AA28-4A1E2F427348}" srcOrd="1" destOrd="0" presId="urn:microsoft.com/office/officeart/2018/2/layout/IconVerticalSolidList"/>
    <dgm:cxn modelId="{A8EC7A52-F003-4E30-B2BC-41F19A6D2258}" type="presParOf" srcId="{D9A64190-47B4-4025-8F02-16334B8E69CE}" destId="{49EDB5BF-7B6E-43CD-9B27-C2301E926489}" srcOrd="2" destOrd="0" presId="urn:microsoft.com/office/officeart/2018/2/layout/IconVerticalSolidList"/>
    <dgm:cxn modelId="{76A20A2C-AEA0-488A-8383-B7DC4087EAA3}" type="presParOf" srcId="{D9A64190-47B4-4025-8F02-16334B8E69CE}" destId="{AAECCF03-0188-465A-9A36-8E21CA5E10AB}" srcOrd="3" destOrd="0" presId="urn:microsoft.com/office/officeart/2018/2/layout/IconVerticalSolidList"/>
    <dgm:cxn modelId="{0D42860E-0CD7-41FF-8D05-95F5B31D8628}" type="presParOf" srcId="{F56CC68B-9D85-48F2-A7AE-AAD86F47C000}" destId="{2FACE856-F235-4610-A59B-A8166288E446}" srcOrd="5" destOrd="0" presId="urn:microsoft.com/office/officeart/2018/2/layout/IconVerticalSolidList"/>
    <dgm:cxn modelId="{4D09C4D5-2254-4F4A-AD8D-6D2C0CE579CC}" type="presParOf" srcId="{F56CC68B-9D85-48F2-A7AE-AAD86F47C000}" destId="{909F2025-A1FB-4E13-9DC5-4B5ADC7CE733}" srcOrd="6" destOrd="0" presId="urn:microsoft.com/office/officeart/2018/2/layout/IconVerticalSolidList"/>
    <dgm:cxn modelId="{BE10F10B-A5A2-4B3D-8C10-B4451584493E}" type="presParOf" srcId="{909F2025-A1FB-4E13-9DC5-4B5ADC7CE733}" destId="{D60DBF69-AA9E-4184-9B86-9EDFA8AAC00B}" srcOrd="0" destOrd="0" presId="urn:microsoft.com/office/officeart/2018/2/layout/IconVerticalSolidList"/>
    <dgm:cxn modelId="{44AD5DFB-05AE-42B6-8565-22CC60FC808D}" type="presParOf" srcId="{909F2025-A1FB-4E13-9DC5-4B5ADC7CE733}" destId="{60A2D339-E8DD-413C-9B86-1ACF2ACA1390}" srcOrd="1" destOrd="0" presId="urn:microsoft.com/office/officeart/2018/2/layout/IconVerticalSolidList"/>
    <dgm:cxn modelId="{89E3A7F5-1145-409E-B483-0D3114BB6689}" type="presParOf" srcId="{909F2025-A1FB-4E13-9DC5-4B5ADC7CE733}" destId="{EF67E266-7E5F-49FA-BD11-E3A0DFB5505E}" srcOrd="2" destOrd="0" presId="urn:microsoft.com/office/officeart/2018/2/layout/IconVerticalSolidList"/>
    <dgm:cxn modelId="{E8EFCCAD-1E27-40E0-84B6-11755D610B03}" type="presParOf" srcId="{909F2025-A1FB-4E13-9DC5-4B5ADC7CE733}" destId="{5FBB4759-5954-46E9-8721-2FB12A147D1E}" srcOrd="3" destOrd="0" presId="urn:microsoft.com/office/officeart/2018/2/layout/IconVerticalSolidList"/>
    <dgm:cxn modelId="{E9DD146D-51B6-4CE0-B3B0-D015DB69160B}" type="presParOf" srcId="{F56CC68B-9D85-48F2-A7AE-AAD86F47C000}" destId="{9D4BE94B-6034-4B68-ACBD-426D27FD7F8A}" srcOrd="7" destOrd="0" presId="urn:microsoft.com/office/officeart/2018/2/layout/IconVerticalSolidList"/>
    <dgm:cxn modelId="{FA321FB1-23A4-4FB5-96EF-B51FDD09693F}" type="presParOf" srcId="{F56CC68B-9D85-48F2-A7AE-AAD86F47C000}" destId="{F55831EA-61B4-465C-AE5F-71B4DD51749E}" srcOrd="8" destOrd="0" presId="urn:microsoft.com/office/officeart/2018/2/layout/IconVerticalSolidList"/>
    <dgm:cxn modelId="{0EA3A7B1-AC4E-4294-828C-3B292F24317C}" type="presParOf" srcId="{F55831EA-61B4-465C-AE5F-71B4DD51749E}" destId="{105D26B0-4BFC-4B63-AC38-EF5CFCEE2639}" srcOrd="0" destOrd="0" presId="urn:microsoft.com/office/officeart/2018/2/layout/IconVerticalSolidList"/>
    <dgm:cxn modelId="{2B355719-BBDC-4613-B542-9904E311D26D}" type="presParOf" srcId="{F55831EA-61B4-465C-AE5F-71B4DD51749E}" destId="{5E9C30AE-5579-4ECC-97CD-D56CD4134BFD}" srcOrd="1" destOrd="0" presId="urn:microsoft.com/office/officeart/2018/2/layout/IconVerticalSolidList"/>
    <dgm:cxn modelId="{BE73B209-7945-4D29-9EE8-2DB0FB77D845}" type="presParOf" srcId="{F55831EA-61B4-465C-AE5F-71B4DD51749E}" destId="{B1C2B2F8-45C7-4F27-AFC6-599EFE69D095}" srcOrd="2" destOrd="0" presId="urn:microsoft.com/office/officeart/2018/2/layout/IconVerticalSolidList"/>
    <dgm:cxn modelId="{ABEAC7C0-761D-4FDA-82F8-119047BBA6EC}" type="presParOf" srcId="{F55831EA-61B4-465C-AE5F-71B4DD51749E}" destId="{8B75F971-AA6E-448E-BD79-39DBC1CB616B}" srcOrd="3" destOrd="0" presId="urn:microsoft.com/office/officeart/2018/2/layout/IconVerticalSolidList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A0D097-8E63-4795-BC35-3DBEA0D58B8F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3D996025-7889-4925-B2A9-164E6FD854E5}">
      <dgm:prSet/>
      <dgm:spPr/>
      <dgm:t>
        <a:bodyPr/>
        <a:lstStyle/>
        <a:p>
          <a:r>
            <a:rPr lang="en-US"/>
            <a:t>Disease:</a:t>
          </a:r>
        </a:p>
      </dgm:t>
    </dgm:pt>
    <dgm:pt modelId="{BA149938-3023-4297-9B3C-6EAFA44BBBBE}" type="parTrans" cxnId="{9676F9FF-55D1-4F0C-AE52-D7A916E75933}">
      <dgm:prSet/>
      <dgm:spPr/>
      <dgm:t>
        <a:bodyPr/>
        <a:lstStyle/>
        <a:p>
          <a:endParaRPr lang="en-US"/>
        </a:p>
      </dgm:t>
    </dgm:pt>
    <dgm:pt modelId="{24E125A8-BC36-4818-B015-9B5BD938AF0B}" type="sibTrans" cxnId="{9676F9FF-55D1-4F0C-AE52-D7A916E75933}">
      <dgm:prSet/>
      <dgm:spPr/>
      <dgm:t>
        <a:bodyPr/>
        <a:lstStyle/>
        <a:p>
          <a:endParaRPr lang="en-US"/>
        </a:p>
      </dgm:t>
    </dgm:pt>
    <dgm:pt modelId="{BEDC6E72-4D18-4CD1-AA5C-3D86721976E4}">
      <dgm:prSet/>
      <dgm:spPr/>
      <dgm:t>
        <a:bodyPr/>
        <a:lstStyle/>
        <a:p>
          <a:r>
            <a:rPr lang="en-US" dirty="0"/>
            <a:t>is any abnormal condition of all or part of the body, its systems, or its organs that makes the body incapable of carrying on normal functions</a:t>
          </a:r>
        </a:p>
      </dgm:t>
    </dgm:pt>
    <dgm:pt modelId="{4014DD49-8B67-43FC-AC19-6BDE643C19B2}" type="parTrans" cxnId="{9E7E19F3-7B44-49C4-8388-14960BB8D87E}">
      <dgm:prSet/>
      <dgm:spPr/>
      <dgm:t>
        <a:bodyPr/>
        <a:lstStyle/>
        <a:p>
          <a:endParaRPr lang="en-US"/>
        </a:p>
      </dgm:t>
    </dgm:pt>
    <dgm:pt modelId="{04B74526-A3C0-4AE9-8B5A-C5D415C5DF7B}" type="sibTrans" cxnId="{9E7E19F3-7B44-49C4-8388-14960BB8D87E}">
      <dgm:prSet/>
      <dgm:spPr/>
      <dgm:t>
        <a:bodyPr/>
        <a:lstStyle/>
        <a:p>
          <a:endParaRPr lang="en-US"/>
        </a:p>
      </dgm:t>
    </dgm:pt>
    <dgm:pt modelId="{35B7F5C4-6063-470F-97DA-2769F3EDDF38}">
      <dgm:prSet/>
      <dgm:spPr/>
      <dgm:t>
        <a:bodyPr/>
        <a:lstStyle/>
        <a:p>
          <a:r>
            <a:rPr lang="en-US"/>
            <a:t>Infection :</a:t>
          </a:r>
        </a:p>
      </dgm:t>
    </dgm:pt>
    <dgm:pt modelId="{A9DB8A02-1FFE-49D0-B153-6736C5852E6A}" type="parTrans" cxnId="{C92C233D-0645-48C9-B7A2-EA3104E1AF5F}">
      <dgm:prSet/>
      <dgm:spPr/>
      <dgm:t>
        <a:bodyPr/>
        <a:lstStyle/>
        <a:p>
          <a:endParaRPr lang="en-US"/>
        </a:p>
      </dgm:t>
    </dgm:pt>
    <dgm:pt modelId="{5B2777FC-839A-4C0B-A809-0EB5731D0648}" type="sibTrans" cxnId="{C92C233D-0645-48C9-B7A2-EA3104E1AF5F}">
      <dgm:prSet/>
      <dgm:spPr/>
      <dgm:t>
        <a:bodyPr/>
        <a:lstStyle/>
        <a:p>
          <a:endParaRPr lang="en-US"/>
        </a:p>
      </dgm:t>
    </dgm:pt>
    <dgm:pt modelId="{BEBF77A4-4D1F-408A-948D-C6C92D6E8A2C}">
      <dgm:prSet/>
      <dgm:spPr/>
      <dgm:t>
        <a:bodyPr/>
        <a:lstStyle/>
        <a:p>
          <a:r>
            <a:rPr lang="en-US"/>
            <a:t>the invasion of body tissues by disease-causing pathogens</a:t>
          </a:r>
        </a:p>
      </dgm:t>
    </dgm:pt>
    <dgm:pt modelId="{F43AB317-3798-4863-9FB5-DFACD6BF237A}" type="parTrans" cxnId="{8216AEA2-5B89-4F1F-9CF6-9987585218E7}">
      <dgm:prSet/>
      <dgm:spPr/>
      <dgm:t>
        <a:bodyPr/>
        <a:lstStyle/>
        <a:p>
          <a:endParaRPr lang="en-US"/>
        </a:p>
      </dgm:t>
    </dgm:pt>
    <dgm:pt modelId="{221B1E9E-5A54-4C16-9342-AF122F2680BB}" type="sibTrans" cxnId="{8216AEA2-5B89-4F1F-9CF6-9987585218E7}">
      <dgm:prSet/>
      <dgm:spPr/>
      <dgm:t>
        <a:bodyPr/>
        <a:lstStyle/>
        <a:p>
          <a:endParaRPr lang="en-US"/>
        </a:p>
      </dgm:t>
    </dgm:pt>
    <dgm:pt modelId="{24921D17-F73B-4D64-B0A6-A7A0D798F7DB}" type="pres">
      <dgm:prSet presAssocID="{E4A0D097-8E63-4795-BC35-3DBEA0D58B8F}" presName="root" presStyleCnt="0">
        <dgm:presLayoutVars>
          <dgm:dir/>
          <dgm:resizeHandles val="exact"/>
        </dgm:presLayoutVars>
      </dgm:prSet>
      <dgm:spPr/>
    </dgm:pt>
    <dgm:pt modelId="{5A18809D-D8CC-418F-B0E5-FF69C157CC8F}" type="pres">
      <dgm:prSet presAssocID="{E4A0D097-8E63-4795-BC35-3DBEA0D58B8F}" presName="container" presStyleCnt="0">
        <dgm:presLayoutVars>
          <dgm:dir/>
          <dgm:resizeHandles val="exact"/>
        </dgm:presLayoutVars>
      </dgm:prSet>
      <dgm:spPr/>
    </dgm:pt>
    <dgm:pt modelId="{1EDFC513-66F9-4F59-BE66-1DD7514B6AC3}" type="pres">
      <dgm:prSet presAssocID="{3D996025-7889-4925-B2A9-164E6FD854E5}" presName="compNode" presStyleCnt="0"/>
      <dgm:spPr/>
    </dgm:pt>
    <dgm:pt modelId="{8F63D066-0A24-4DA5-BDF2-41859046FAE2}" type="pres">
      <dgm:prSet presAssocID="{3D996025-7889-4925-B2A9-164E6FD854E5}" presName="iconBgRect" presStyleLbl="bgShp" presStyleIdx="0" presStyleCnt="4"/>
      <dgm:spPr/>
    </dgm:pt>
    <dgm:pt modelId="{D178DA2F-4D72-4E1B-AF94-E7CE90A39442}" type="pres">
      <dgm:prSet presAssocID="{3D996025-7889-4925-B2A9-164E6FD854E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94D92236-0092-4458-81B5-9A52DB1CAC5C}" type="pres">
      <dgm:prSet presAssocID="{3D996025-7889-4925-B2A9-164E6FD854E5}" presName="spaceRect" presStyleCnt="0"/>
      <dgm:spPr/>
    </dgm:pt>
    <dgm:pt modelId="{B89E5D12-877E-4322-83FA-133EA2F6AA2D}" type="pres">
      <dgm:prSet presAssocID="{3D996025-7889-4925-B2A9-164E6FD854E5}" presName="textRect" presStyleLbl="revTx" presStyleIdx="0" presStyleCnt="4">
        <dgm:presLayoutVars>
          <dgm:chMax val="1"/>
          <dgm:chPref val="1"/>
        </dgm:presLayoutVars>
      </dgm:prSet>
      <dgm:spPr/>
    </dgm:pt>
    <dgm:pt modelId="{D3CA8825-F96A-4B39-B1F3-95B5135F3CC4}" type="pres">
      <dgm:prSet presAssocID="{24E125A8-BC36-4818-B015-9B5BD938AF0B}" presName="sibTrans" presStyleLbl="sibTrans2D1" presStyleIdx="0" presStyleCnt="0"/>
      <dgm:spPr/>
    </dgm:pt>
    <dgm:pt modelId="{8AB8EFC2-1739-4B2D-9F11-C5DFBAD6D14B}" type="pres">
      <dgm:prSet presAssocID="{BEDC6E72-4D18-4CD1-AA5C-3D86721976E4}" presName="compNode" presStyleCnt="0"/>
      <dgm:spPr/>
    </dgm:pt>
    <dgm:pt modelId="{68E17AD3-3EE4-48F5-A981-28F0DECA4910}" type="pres">
      <dgm:prSet presAssocID="{BEDC6E72-4D18-4CD1-AA5C-3D86721976E4}" presName="iconBgRect" presStyleLbl="bgShp" presStyleIdx="1" presStyleCnt="4"/>
      <dgm:spPr/>
    </dgm:pt>
    <dgm:pt modelId="{7648719D-6253-4B64-9067-E81202F64636}" type="pres">
      <dgm:prSet presAssocID="{BEDC6E72-4D18-4CD1-AA5C-3D86721976E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mach"/>
        </a:ext>
      </dgm:extLst>
    </dgm:pt>
    <dgm:pt modelId="{C0410830-DE81-4291-9495-D95392189C95}" type="pres">
      <dgm:prSet presAssocID="{BEDC6E72-4D18-4CD1-AA5C-3D86721976E4}" presName="spaceRect" presStyleCnt="0"/>
      <dgm:spPr/>
    </dgm:pt>
    <dgm:pt modelId="{CA60B898-C7A2-49A6-B95C-97E9F3991D58}" type="pres">
      <dgm:prSet presAssocID="{BEDC6E72-4D18-4CD1-AA5C-3D86721976E4}" presName="textRect" presStyleLbl="revTx" presStyleIdx="1" presStyleCnt="4">
        <dgm:presLayoutVars>
          <dgm:chMax val="1"/>
          <dgm:chPref val="1"/>
        </dgm:presLayoutVars>
      </dgm:prSet>
      <dgm:spPr/>
    </dgm:pt>
    <dgm:pt modelId="{89ECA1A7-53E0-4025-889C-1809B02A6784}" type="pres">
      <dgm:prSet presAssocID="{04B74526-A3C0-4AE9-8B5A-C5D415C5DF7B}" presName="sibTrans" presStyleLbl="sibTrans2D1" presStyleIdx="0" presStyleCnt="0"/>
      <dgm:spPr/>
    </dgm:pt>
    <dgm:pt modelId="{41F371B1-EC86-4033-816C-C19A2CE13EF9}" type="pres">
      <dgm:prSet presAssocID="{35B7F5C4-6063-470F-97DA-2769F3EDDF38}" presName="compNode" presStyleCnt="0"/>
      <dgm:spPr/>
    </dgm:pt>
    <dgm:pt modelId="{1ADB3CCB-C41D-4F69-9386-00F1BCC0E167}" type="pres">
      <dgm:prSet presAssocID="{35B7F5C4-6063-470F-97DA-2769F3EDDF38}" presName="iconBgRect" presStyleLbl="bgShp" presStyleIdx="2" presStyleCnt="4"/>
      <dgm:spPr/>
    </dgm:pt>
    <dgm:pt modelId="{8B25A343-9778-4782-8EA3-EE67A506586A}" type="pres">
      <dgm:prSet presAssocID="{35B7F5C4-6063-470F-97DA-2769F3EDDF3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st Aid Kit"/>
        </a:ext>
      </dgm:extLst>
    </dgm:pt>
    <dgm:pt modelId="{424F12E2-B768-412C-9776-76235586B0BF}" type="pres">
      <dgm:prSet presAssocID="{35B7F5C4-6063-470F-97DA-2769F3EDDF38}" presName="spaceRect" presStyleCnt="0"/>
      <dgm:spPr/>
    </dgm:pt>
    <dgm:pt modelId="{586FB97C-1923-47AA-A899-4A3B50598BA6}" type="pres">
      <dgm:prSet presAssocID="{35B7F5C4-6063-470F-97DA-2769F3EDDF38}" presName="textRect" presStyleLbl="revTx" presStyleIdx="2" presStyleCnt="4">
        <dgm:presLayoutVars>
          <dgm:chMax val="1"/>
          <dgm:chPref val="1"/>
        </dgm:presLayoutVars>
      </dgm:prSet>
      <dgm:spPr/>
    </dgm:pt>
    <dgm:pt modelId="{8D857C6A-4555-47DA-B2AB-D50D8B9F1070}" type="pres">
      <dgm:prSet presAssocID="{5B2777FC-839A-4C0B-A809-0EB5731D0648}" presName="sibTrans" presStyleLbl="sibTrans2D1" presStyleIdx="0" presStyleCnt="0"/>
      <dgm:spPr/>
    </dgm:pt>
    <dgm:pt modelId="{D84611B1-55AE-4472-A4D3-306EDA572C42}" type="pres">
      <dgm:prSet presAssocID="{BEBF77A4-4D1F-408A-948D-C6C92D6E8A2C}" presName="compNode" presStyleCnt="0"/>
      <dgm:spPr/>
    </dgm:pt>
    <dgm:pt modelId="{3F3CF6A1-C34E-4F9B-8B47-982A0060DA8C}" type="pres">
      <dgm:prSet presAssocID="{BEBF77A4-4D1F-408A-948D-C6C92D6E8A2C}" presName="iconBgRect" presStyleLbl="bgShp" presStyleIdx="3" presStyleCnt="4"/>
      <dgm:spPr/>
    </dgm:pt>
    <dgm:pt modelId="{49458FE7-466F-4A37-BB53-CEF1DEC45647}" type="pres">
      <dgm:prSet presAssocID="{BEBF77A4-4D1F-408A-948D-C6C92D6E8A2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ull"/>
        </a:ext>
      </dgm:extLst>
    </dgm:pt>
    <dgm:pt modelId="{04C020AF-FF7C-4BE8-BA7D-40A7A85F96F7}" type="pres">
      <dgm:prSet presAssocID="{BEBF77A4-4D1F-408A-948D-C6C92D6E8A2C}" presName="spaceRect" presStyleCnt="0"/>
      <dgm:spPr/>
    </dgm:pt>
    <dgm:pt modelId="{D3C93D4A-80E2-4A35-A42B-263360E774C0}" type="pres">
      <dgm:prSet presAssocID="{BEBF77A4-4D1F-408A-948D-C6C92D6E8A2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9625F24-DFF1-40F2-B16A-C81BF659359D}" type="presOf" srcId="{35B7F5C4-6063-470F-97DA-2769F3EDDF38}" destId="{586FB97C-1923-47AA-A899-4A3B50598BA6}" srcOrd="0" destOrd="0" presId="urn:microsoft.com/office/officeart/2018/2/layout/IconCircleList"/>
    <dgm:cxn modelId="{542E4727-D596-4C98-BF94-34A257DF0DA1}" type="presOf" srcId="{5B2777FC-839A-4C0B-A809-0EB5731D0648}" destId="{8D857C6A-4555-47DA-B2AB-D50D8B9F1070}" srcOrd="0" destOrd="0" presId="urn:microsoft.com/office/officeart/2018/2/layout/IconCircleList"/>
    <dgm:cxn modelId="{9803E53A-5838-4E51-B416-BD7B6E07FD30}" type="presOf" srcId="{3D996025-7889-4925-B2A9-164E6FD854E5}" destId="{B89E5D12-877E-4322-83FA-133EA2F6AA2D}" srcOrd="0" destOrd="0" presId="urn:microsoft.com/office/officeart/2018/2/layout/IconCircleList"/>
    <dgm:cxn modelId="{C92C233D-0645-48C9-B7A2-EA3104E1AF5F}" srcId="{E4A0D097-8E63-4795-BC35-3DBEA0D58B8F}" destId="{35B7F5C4-6063-470F-97DA-2769F3EDDF38}" srcOrd="2" destOrd="0" parTransId="{A9DB8A02-1FFE-49D0-B153-6736C5852E6A}" sibTransId="{5B2777FC-839A-4C0B-A809-0EB5731D0648}"/>
    <dgm:cxn modelId="{E18BAA60-3DC3-4AA3-86E4-474E9D3139A0}" type="presOf" srcId="{BEBF77A4-4D1F-408A-948D-C6C92D6E8A2C}" destId="{D3C93D4A-80E2-4A35-A42B-263360E774C0}" srcOrd="0" destOrd="0" presId="urn:microsoft.com/office/officeart/2018/2/layout/IconCircleList"/>
    <dgm:cxn modelId="{4B638F88-8416-4547-8960-312D348C6817}" type="presOf" srcId="{BEDC6E72-4D18-4CD1-AA5C-3D86721976E4}" destId="{CA60B898-C7A2-49A6-B95C-97E9F3991D58}" srcOrd="0" destOrd="0" presId="urn:microsoft.com/office/officeart/2018/2/layout/IconCircleList"/>
    <dgm:cxn modelId="{8216AEA2-5B89-4F1F-9CF6-9987585218E7}" srcId="{E4A0D097-8E63-4795-BC35-3DBEA0D58B8F}" destId="{BEBF77A4-4D1F-408A-948D-C6C92D6E8A2C}" srcOrd="3" destOrd="0" parTransId="{F43AB317-3798-4863-9FB5-DFACD6BF237A}" sibTransId="{221B1E9E-5A54-4C16-9342-AF122F2680BB}"/>
    <dgm:cxn modelId="{01E2D5B2-3DB1-4896-B1CB-C3B08B2A4162}" type="presOf" srcId="{04B74526-A3C0-4AE9-8B5A-C5D415C5DF7B}" destId="{89ECA1A7-53E0-4025-889C-1809B02A6784}" srcOrd="0" destOrd="0" presId="urn:microsoft.com/office/officeart/2018/2/layout/IconCircleList"/>
    <dgm:cxn modelId="{9241ABC2-50FA-4751-A762-FE716AFC282B}" type="presOf" srcId="{24E125A8-BC36-4818-B015-9B5BD938AF0B}" destId="{D3CA8825-F96A-4B39-B1F3-95B5135F3CC4}" srcOrd="0" destOrd="0" presId="urn:microsoft.com/office/officeart/2018/2/layout/IconCircleList"/>
    <dgm:cxn modelId="{5C9716C8-711B-4409-8549-FAB19D9021D5}" type="presOf" srcId="{E4A0D097-8E63-4795-BC35-3DBEA0D58B8F}" destId="{24921D17-F73B-4D64-B0A6-A7A0D798F7DB}" srcOrd="0" destOrd="0" presId="urn:microsoft.com/office/officeart/2018/2/layout/IconCircleList"/>
    <dgm:cxn modelId="{9E7E19F3-7B44-49C4-8388-14960BB8D87E}" srcId="{E4A0D097-8E63-4795-BC35-3DBEA0D58B8F}" destId="{BEDC6E72-4D18-4CD1-AA5C-3D86721976E4}" srcOrd="1" destOrd="0" parTransId="{4014DD49-8B67-43FC-AC19-6BDE643C19B2}" sibTransId="{04B74526-A3C0-4AE9-8B5A-C5D415C5DF7B}"/>
    <dgm:cxn modelId="{9676F9FF-55D1-4F0C-AE52-D7A916E75933}" srcId="{E4A0D097-8E63-4795-BC35-3DBEA0D58B8F}" destId="{3D996025-7889-4925-B2A9-164E6FD854E5}" srcOrd="0" destOrd="0" parTransId="{BA149938-3023-4297-9B3C-6EAFA44BBBBE}" sibTransId="{24E125A8-BC36-4818-B015-9B5BD938AF0B}"/>
    <dgm:cxn modelId="{2FF88BFF-C955-43E9-B2D9-385C80B1F36F}" type="presParOf" srcId="{24921D17-F73B-4D64-B0A6-A7A0D798F7DB}" destId="{5A18809D-D8CC-418F-B0E5-FF69C157CC8F}" srcOrd="0" destOrd="0" presId="urn:microsoft.com/office/officeart/2018/2/layout/IconCircleList"/>
    <dgm:cxn modelId="{266ABA37-97AF-40C5-A09E-848C54AB9928}" type="presParOf" srcId="{5A18809D-D8CC-418F-B0E5-FF69C157CC8F}" destId="{1EDFC513-66F9-4F59-BE66-1DD7514B6AC3}" srcOrd="0" destOrd="0" presId="urn:microsoft.com/office/officeart/2018/2/layout/IconCircleList"/>
    <dgm:cxn modelId="{F838D76F-FAC9-4131-8934-919206A46025}" type="presParOf" srcId="{1EDFC513-66F9-4F59-BE66-1DD7514B6AC3}" destId="{8F63D066-0A24-4DA5-BDF2-41859046FAE2}" srcOrd="0" destOrd="0" presId="urn:microsoft.com/office/officeart/2018/2/layout/IconCircleList"/>
    <dgm:cxn modelId="{70FB51C0-3E11-4715-92ED-D0676E6AFC40}" type="presParOf" srcId="{1EDFC513-66F9-4F59-BE66-1DD7514B6AC3}" destId="{D178DA2F-4D72-4E1B-AF94-E7CE90A39442}" srcOrd="1" destOrd="0" presId="urn:microsoft.com/office/officeart/2018/2/layout/IconCircleList"/>
    <dgm:cxn modelId="{C39B631F-45CF-4304-9483-A59DF3777791}" type="presParOf" srcId="{1EDFC513-66F9-4F59-BE66-1DD7514B6AC3}" destId="{94D92236-0092-4458-81B5-9A52DB1CAC5C}" srcOrd="2" destOrd="0" presId="urn:microsoft.com/office/officeart/2018/2/layout/IconCircleList"/>
    <dgm:cxn modelId="{883BF9DB-CF55-4FD8-BF46-728564B0F3FF}" type="presParOf" srcId="{1EDFC513-66F9-4F59-BE66-1DD7514B6AC3}" destId="{B89E5D12-877E-4322-83FA-133EA2F6AA2D}" srcOrd="3" destOrd="0" presId="urn:microsoft.com/office/officeart/2018/2/layout/IconCircleList"/>
    <dgm:cxn modelId="{C7EE5133-29F4-4CDC-92B5-618A1F74F1DC}" type="presParOf" srcId="{5A18809D-D8CC-418F-B0E5-FF69C157CC8F}" destId="{D3CA8825-F96A-4B39-B1F3-95B5135F3CC4}" srcOrd="1" destOrd="0" presId="urn:microsoft.com/office/officeart/2018/2/layout/IconCircleList"/>
    <dgm:cxn modelId="{640BDD05-65A3-4799-88E4-1629127C7081}" type="presParOf" srcId="{5A18809D-D8CC-418F-B0E5-FF69C157CC8F}" destId="{8AB8EFC2-1739-4B2D-9F11-C5DFBAD6D14B}" srcOrd="2" destOrd="0" presId="urn:microsoft.com/office/officeart/2018/2/layout/IconCircleList"/>
    <dgm:cxn modelId="{ED88BBEE-A4E6-4C4B-BFC9-C5620749AB97}" type="presParOf" srcId="{8AB8EFC2-1739-4B2D-9F11-C5DFBAD6D14B}" destId="{68E17AD3-3EE4-48F5-A981-28F0DECA4910}" srcOrd="0" destOrd="0" presId="urn:microsoft.com/office/officeart/2018/2/layout/IconCircleList"/>
    <dgm:cxn modelId="{1DBD2F12-8E79-4591-8893-0FD21A1FC7EC}" type="presParOf" srcId="{8AB8EFC2-1739-4B2D-9F11-C5DFBAD6D14B}" destId="{7648719D-6253-4B64-9067-E81202F64636}" srcOrd="1" destOrd="0" presId="urn:microsoft.com/office/officeart/2018/2/layout/IconCircleList"/>
    <dgm:cxn modelId="{0F3BB135-C594-4B0F-940E-511C4674086C}" type="presParOf" srcId="{8AB8EFC2-1739-4B2D-9F11-C5DFBAD6D14B}" destId="{C0410830-DE81-4291-9495-D95392189C95}" srcOrd="2" destOrd="0" presId="urn:microsoft.com/office/officeart/2018/2/layout/IconCircleList"/>
    <dgm:cxn modelId="{4B39DC4B-87BE-4C33-848C-2EE4DB9C3404}" type="presParOf" srcId="{8AB8EFC2-1739-4B2D-9F11-C5DFBAD6D14B}" destId="{CA60B898-C7A2-49A6-B95C-97E9F3991D58}" srcOrd="3" destOrd="0" presId="urn:microsoft.com/office/officeart/2018/2/layout/IconCircleList"/>
    <dgm:cxn modelId="{CCE3C840-B891-4CDB-B4E9-A193BF584FF4}" type="presParOf" srcId="{5A18809D-D8CC-418F-B0E5-FF69C157CC8F}" destId="{89ECA1A7-53E0-4025-889C-1809B02A6784}" srcOrd="3" destOrd="0" presId="urn:microsoft.com/office/officeart/2018/2/layout/IconCircleList"/>
    <dgm:cxn modelId="{AE4F9908-1976-4794-A206-A79358953243}" type="presParOf" srcId="{5A18809D-D8CC-418F-B0E5-FF69C157CC8F}" destId="{41F371B1-EC86-4033-816C-C19A2CE13EF9}" srcOrd="4" destOrd="0" presId="urn:microsoft.com/office/officeart/2018/2/layout/IconCircleList"/>
    <dgm:cxn modelId="{1801A7FC-33B4-45BB-84E5-87D6A4A642F2}" type="presParOf" srcId="{41F371B1-EC86-4033-816C-C19A2CE13EF9}" destId="{1ADB3CCB-C41D-4F69-9386-00F1BCC0E167}" srcOrd="0" destOrd="0" presId="urn:microsoft.com/office/officeart/2018/2/layout/IconCircleList"/>
    <dgm:cxn modelId="{7B1FD764-F52C-41AC-A3C5-0B7E48964CB7}" type="presParOf" srcId="{41F371B1-EC86-4033-816C-C19A2CE13EF9}" destId="{8B25A343-9778-4782-8EA3-EE67A506586A}" srcOrd="1" destOrd="0" presId="urn:microsoft.com/office/officeart/2018/2/layout/IconCircleList"/>
    <dgm:cxn modelId="{4D0B0949-4B39-4A4A-8314-BF6AC9E299F2}" type="presParOf" srcId="{41F371B1-EC86-4033-816C-C19A2CE13EF9}" destId="{424F12E2-B768-412C-9776-76235586B0BF}" srcOrd="2" destOrd="0" presId="urn:microsoft.com/office/officeart/2018/2/layout/IconCircleList"/>
    <dgm:cxn modelId="{47851A24-C8D3-4EDB-B5F3-4DCCAB6168ED}" type="presParOf" srcId="{41F371B1-EC86-4033-816C-C19A2CE13EF9}" destId="{586FB97C-1923-47AA-A899-4A3B50598BA6}" srcOrd="3" destOrd="0" presId="urn:microsoft.com/office/officeart/2018/2/layout/IconCircleList"/>
    <dgm:cxn modelId="{EEAA70B2-7F5C-437D-8203-7B95B38C74A4}" type="presParOf" srcId="{5A18809D-D8CC-418F-B0E5-FF69C157CC8F}" destId="{8D857C6A-4555-47DA-B2AB-D50D8B9F1070}" srcOrd="5" destOrd="0" presId="urn:microsoft.com/office/officeart/2018/2/layout/IconCircleList"/>
    <dgm:cxn modelId="{5BDA8D68-2DC3-4FE1-B93A-29DF8F619AE8}" type="presParOf" srcId="{5A18809D-D8CC-418F-B0E5-FF69C157CC8F}" destId="{D84611B1-55AE-4472-A4D3-306EDA572C42}" srcOrd="6" destOrd="0" presId="urn:microsoft.com/office/officeart/2018/2/layout/IconCircleList"/>
    <dgm:cxn modelId="{64C917BC-E88F-4A49-A9E2-546A24C0881B}" type="presParOf" srcId="{D84611B1-55AE-4472-A4D3-306EDA572C42}" destId="{3F3CF6A1-C34E-4F9B-8B47-982A0060DA8C}" srcOrd="0" destOrd="0" presId="urn:microsoft.com/office/officeart/2018/2/layout/IconCircleList"/>
    <dgm:cxn modelId="{58457510-D626-4508-A97D-D8F00853B1F8}" type="presParOf" srcId="{D84611B1-55AE-4472-A4D3-306EDA572C42}" destId="{49458FE7-466F-4A37-BB53-CEF1DEC45647}" srcOrd="1" destOrd="0" presId="urn:microsoft.com/office/officeart/2018/2/layout/IconCircleList"/>
    <dgm:cxn modelId="{31FEE62F-A31C-4944-AA5E-CA312FC7AE5A}" type="presParOf" srcId="{D84611B1-55AE-4472-A4D3-306EDA572C42}" destId="{04C020AF-FF7C-4BE8-BA7D-40A7A85F96F7}" srcOrd="2" destOrd="0" presId="urn:microsoft.com/office/officeart/2018/2/layout/IconCircleList"/>
    <dgm:cxn modelId="{2ED8C3B6-D738-47F6-A342-EF91A2D5F2C4}" type="presParOf" srcId="{D84611B1-55AE-4472-A4D3-306EDA572C42}" destId="{D3C93D4A-80E2-4A35-A42B-263360E774C0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2D8317-ECD9-4096-AFD3-7EF0AC869E4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1C4E092-F475-4878-A711-6C0D873EB081}">
      <dgm:prSet/>
      <dgm:spPr/>
      <dgm:t>
        <a:bodyPr/>
        <a:lstStyle/>
        <a:p>
          <a:pPr>
            <a:defRPr cap="all"/>
          </a:pPr>
          <a:r>
            <a:rPr lang="en-US" dirty="0"/>
            <a:t>DIRECT</a:t>
          </a:r>
        </a:p>
      </dgm:t>
    </dgm:pt>
    <dgm:pt modelId="{E8B47FC9-EB3A-4E3F-8C7D-101680DB4DC6}" type="parTrans" cxnId="{B6A01440-4DDA-46E6-B4C5-11E032F5713B}">
      <dgm:prSet/>
      <dgm:spPr/>
      <dgm:t>
        <a:bodyPr/>
        <a:lstStyle/>
        <a:p>
          <a:endParaRPr lang="en-US"/>
        </a:p>
      </dgm:t>
    </dgm:pt>
    <dgm:pt modelId="{C272CFA0-9B0B-4308-A9FA-D761F0D7807F}" type="sibTrans" cxnId="{B6A01440-4DDA-46E6-B4C5-11E032F5713B}">
      <dgm:prSet/>
      <dgm:spPr/>
      <dgm:t>
        <a:bodyPr/>
        <a:lstStyle/>
        <a:p>
          <a:endParaRPr lang="en-US"/>
        </a:p>
      </dgm:t>
    </dgm:pt>
    <dgm:pt modelId="{4EB57E9E-AF84-4229-BB18-9B1C6066EC0D}">
      <dgm:prSet/>
      <dgm:spPr/>
      <dgm:t>
        <a:bodyPr/>
        <a:lstStyle/>
        <a:p>
          <a:pPr>
            <a:defRPr cap="all"/>
          </a:pPr>
          <a:r>
            <a:rPr lang="en-US"/>
            <a:t>INDIRECT </a:t>
          </a:r>
        </a:p>
      </dgm:t>
    </dgm:pt>
    <dgm:pt modelId="{49B6A051-234E-4771-96E2-E8E17C05D155}" type="parTrans" cxnId="{6A5A543A-86DB-486D-9BEB-771318198C87}">
      <dgm:prSet/>
      <dgm:spPr/>
      <dgm:t>
        <a:bodyPr/>
        <a:lstStyle/>
        <a:p>
          <a:endParaRPr lang="en-US"/>
        </a:p>
      </dgm:t>
    </dgm:pt>
    <dgm:pt modelId="{024E54CC-0DC4-45F6-A80D-967AA1D751EF}" type="sibTrans" cxnId="{6A5A543A-86DB-486D-9BEB-771318198C87}">
      <dgm:prSet/>
      <dgm:spPr/>
      <dgm:t>
        <a:bodyPr/>
        <a:lstStyle/>
        <a:p>
          <a:endParaRPr lang="en-US"/>
        </a:p>
      </dgm:t>
    </dgm:pt>
    <dgm:pt modelId="{A8D7BAD4-8ECC-44A4-9960-38115ACA5B07}" type="pres">
      <dgm:prSet presAssocID="{5E2D8317-ECD9-4096-AFD3-7EF0AC869E43}" presName="root" presStyleCnt="0">
        <dgm:presLayoutVars>
          <dgm:dir/>
          <dgm:resizeHandles val="exact"/>
        </dgm:presLayoutVars>
      </dgm:prSet>
      <dgm:spPr/>
    </dgm:pt>
    <dgm:pt modelId="{52DC433F-22B1-4B6D-88DB-37C28EDDAA43}" type="pres">
      <dgm:prSet presAssocID="{E1C4E092-F475-4878-A711-6C0D873EB081}" presName="compNode" presStyleCnt="0"/>
      <dgm:spPr/>
    </dgm:pt>
    <dgm:pt modelId="{75064770-D719-44D6-B677-03BB5DFA0698}" type="pres">
      <dgm:prSet presAssocID="{E1C4E092-F475-4878-A711-6C0D873EB081}" presName="iconBgRect" presStyleLbl="bgShp" presStyleIdx="0" presStyleCnt="2"/>
      <dgm:spPr/>
    </dgm:pt>
    <dgm:pt modelId="{9483A578-42CD-4E0C-8558-A97736E64C90}" type="pres">
      <dgm:prSet presAssocID="{E1C4E092-F475-4878-A711-6C0D873EB081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ke"/>
        </a:ext>
      </dgm:extLst>
    </dgm:pt>
    <dgm:pt modelId="{09778893-030E-42AD-AA7A-B2A60C625C64}" type="pres">
      <dgm:prSet presAssocID="{E1C4E092-F475-4878-A711-6C0D873EB081}" presName="spaceRect" presStyleCnt="0"/>
      <dgm:spPr/>
    </dgm:pt>
    <dgm:pt modelId="{3CDD6328-C295-4984-9BA7-C22E351DE228}" type="pres">
      <dgm:prSet presAssocID="{E1C4E092-F475-4878-A711-6C0D873EB081}" presName="textRect" presStyleLbl="revTx" presStyleIdx="0" presStyleCnt="2">
        <dgm:presLayoutVars>
          <dgm:chMax val="1"/>
          <dgm:chPref val="1"/>
        </dgm:presLayoutVars>
      </dgm:prSet>
      <dgm:spPr/>
    </dgm:pt>
    <dgm:pt modelId="{41242FA9-9CAC-467C-B1B0-0CC5CA8CE653}" type="pres">
      <dgm:prSet presAssocID="{C272CFA0-9B0B-4308-A9FA-D761F0D7807F}" presName="sibTrans" presStyleCnt="0"/>
      <dgm:spPr/>
    </dgm:pt>
    <dgm:pt modelId="{9E15463D-FF88-4D31-88B4-CD954445B543}" type="pres">
      <dgm:prSet presAssocID="{4EB57E9E-AF84-4229-BB18-9B1C6066EC0D}" presName="compNode" presStyleCnt="0"/>
      <dgm:spPr/>
    </dgm:pt>
    <dgm:pt modelId="{B3313A2E-936D-4040-B7F6-BA22A171DBE1}" type="pres">
      <dgm:prSet presAssocID="{4EB57E9E-AF84-4229-BB18-9B1C6066EC0D}" presName="iconBgRect" presStyleLbl="bgShp" presStyleIdx="1" presStyleCnt="2"/>
      <dgm:spPr/>
    </dgm:pt>
    <dgm:pt modelId="{2A95B555-585C-4C39-B89C-708F1E38E615}" type="pres">
      <dgm:prSet presAssocID="{4EB57E9E-AF84-4229-BB18-9B1C6066EC0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ning Bolt"/>
        </a:ext>
      </dgm:extLst>
    </dgm:pt>
    <dgm:pt modelId="{18939C7A-5EDC-4057-B81B-92F60F2E106B}" type="pres">
      <dgm:prSet presAssocID="{4EB57E9E-AF84-4229-BB18-9B1C6066EC0D}" presName="spaceRect" presStyleCnt="0"/>
      <dgm:spPr/>
    </dgm:pt>
    <dgm:pt modelId="{36C29FA6-794B-470A-8239-3F118C268789}" type="pres">
      <dgm:prSet presAssocID="{4EB57E9E-AF84-4229-BB18-9B1C6066EC0D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639DB18-5C23-4EC6-A25F-2A48E97DF460}" type="presOf" srcId="{E1C4E092-F475-4878-A711-6C0D873EB081}" destId="{3CDD6328-C295-4984-9BA7-C22E351DE228}" srcOrd="0" destOrd="0" presId="urn:microsoft.com/office/officeart/2018/5/layout/IconCircleLabelList"/>
    <dgm:cxn modelId="{6A5A543A-86DB-486D-9BEB-771318198C87}" srcId="{5E2D8317-ECD9-4096-AFD3-7EF0AC869E43}" destId="{4EB57E9E-AF84-4229-BB18-9B1C6066EC0D}" srcOrd="1" destOrd="0" parTransId="{49B6A051-234E-4771-96E2-E8E17C05D155}" sibTransId="{024E54CC-0DC4-45F6-A80D-967AA1D751EF}"/>
    <dgm:cxn modelId="{B6A01440-4DDA-46E6-B4C5-11E032F5713B}" srcId="{5E2D8317-ECD9-4096-AFD3-7EF0AC869E43}" destId="{E1C4E092-F475-4878-A711-6C0D873EB081}" srcOrd="0" destOrd="0" parTransId="{E8B47FC9-EB3A-4E3F-8C7D-101680DB4DC6}" sibTransId="{C272CFA0-9B0B-4308-A9FA-D761F0D7807F}"/>
    <dgm:cxn modelId="{86B04951-4080-4C8C-BCCD-49C429EA1CB5}" type="presOf" srcId="{5E2D8317-ECD9-4096-AFD3-7EF0AC869E43}" destId="{A8D7BAD4-8ECC-44A4-9960-38115ACA5B07}" srcOrd="0" destOrd="0" presId="urn:microsoft.com/office/officeart/2018/5/layout/IconCircleLabelList"/>
    <dgm:cxn modelId="{AE4B55AA-4135-4D15-93F3-790B553BDD3A}" type="presOf" srcId="{4EB57E9E-AF84-4229-BB18-9B1C6066EC0D}" destId="{36C29FA6-794B-470A-8239-3F118C268789}" srcOrd="0" destOrd="0" presId="urn:microsoft.com/office/officeart/2018/5/layout/IconCircleLabelList"/>
    <dgm:cxn modelId="{B3F8A44A-0495-4B56-9812-3D5F6C51C893}" type="presParOf" srcId="{A8D7BAD4-8ECC-44A4-9960-38115ACA5B07}" destId="{52DC433F-22B1-4B6D-88DB-37C28EDDAA43}" srcOrd="0" destOrd="0" presId="urn:microsoft.com/office/officeart/2018/5/layout/IconCircleLabelList"/>
    <dgm:cxn modelId="{D1F1341C-7AF3-4675-88E3-0C17B93D2182}" type="presParOf" srcId="{52DC433F-22B1-4B6D-88DB-37C28EDDAA43}" destId="{75064770-D719-44D6-B677-03BB5DFA0698}" srcOrd="0" destOrd="0" presId="urn:microsoft.com/office/officeart/2018/5/layout/IconCircleLabelList"/>
    <dgm:cxn modelId="{8F225737-9CDC-4437-A898-31541C5E1B9A}" type="presParOf" srcId="{52DC433F-22B1-4B6D-88DB-37C28EDDAA43}" destId="{9483A578-42CD-4E0C-8558-A97736E64C90}" srcOrd="1" destOrd="0" presId="urn:microsoft.com/office/officeart/2018/5/layout/IconCircleLabelList"/>
    <dgm:cxn modelId="{4899620E-8A7F-43F6-9EE2-55EFB910FA11}" type="presParOf" srcId="{52DC433F-22B1-4B6D-88DB-37C28EDDAA43}" destId="{09778893-030E-42AD-AA7A-B2A60C625C64}" srcOrd="2" destOrd="0" presId="urn:microsoft.com/office/officeart/2018/5/layout/IconCircleLabelList"/>
    <dgm:cxn modelId="{3506DC47-7D35-4AA9-AC1A-F25F5808DE72}" type="presParOf" srcId="{52DC433F-22B1-4B6D-88DB-37C28EDDAA43}" destId="{3CDD6328-C295-4984-9BA7-C22E351DE228}" srcOrd="3" destOrd="0" presId="urn:microsoft.com/office/officeart/2018/5/layout/IconCircleLabelList"/>
    <dgm:cxn modelId="{19FD6933-8A3C-4A03-BA29-C7EC62B25C9B}" type="presParOf" srcId="{A8D7BAD4-8ECC-44A4-9960-38115ACA5B07}" destId="{41242FA9-9CAC-467C-B1B0-0CC5CA8CE653}" srcOrd="1" destOrd="0" presId="urn:microsoft.com/office/officeart/2018/5/layout/IconCircleLabelList"/>
    <dgm:cxn modelId="{15EA924A-4E12-4A6B-B002-13B48F4D12B5}" type="presParOf" srcId="{A8D7BAD4-8ECC-44A4-9960-38115ACA5B07}" destId="{9E15463D-FF88-4D31-88B4-CD954445B543}" srcOrd="2" destOrd="0" presId="urn:microsoft.com/office/officeart/2018/5/layout/IconCircleLabelList"/>
    <dgm:cxn modelId="{A75191D8-A1C8-4B70-A379-BD65620D2F93}" type="presParOf" srcId="{9E15463D-FF88-4D31-88B4-CD954445B543}" destId="{B3313A2E-936D-4040-B7F6-BA22A171DBE1}" srcOrd="0" destOrd="0" presId="urn:microsoft.com/office/officeart/2018/5/layout/IconCircleLabelList"/>
    <dgm:cxn modelId="{273A8C9E-81BC-497E-96FD-BE5554EF5B86}" type="presParOf" srcId="{9E15463D-FF88-4D31-88B4-CD954445B543}" destId="{2A95B555-585C-4C39-B89C-708F1E38E615}" srcOrd="1" destOrd="0" presId="urn:microsoft.com/office/officeart/2018/5/layout/IconCircleLabelList"/>
    <dgm:cxn modelId="{7F5B4293-0E84-48B8-B9E8-9F9593E4AF75}" type="presParOf" srcId="{9E15463D-FF88-4D31-88B4-CD954445B543}" destId="{18939C7A-5EDC-4057-B81B-92F60F2E106B}" srcOrd="2" destOrd="0" presId="urn:microsoft.com/office/officeart/2018/5/layout/IconCircleLabelList"/>
    <dgm:cxn modelId="{513CA2EA-AC0E-4CC1-AF13-BFE023A33FD9}" type="presParOf" srcId="{9E15463D-FF88-4D31-88B4-CD954445B543}" destId="{36C29FA6-794B-470A-8239-3F118C268789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244E5E-3FA1-4E2E-A135-765015E7183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E949C69-356E-4ABD-8E42-5D1C158DB8BE}">
      <dgm:prSet/>
      <dgm:spPr/>
      <dgm:t>
        <a:bodyPr/>
        <a:lstStyle/>
        <a:p>
          <a:pPr>
            <a:defRPr cap="all"/>
          </a:pPr>
          <a:r>
            <a:rPr lang="en-US" dirty="0"/>
            <a:t>What do you think indirect transmission is ?</a:t>
          </a:r>
        </a:p>
      </dgm:t>
    </dgm:pt>
    <dgm:pt modelId="{FDC9D553-7249-4418-8188-5ABA73EEB639}" type="parTrans" cxnId="{C36FBA49-AD4C-4757-9C0B-DD480675D97C}">
      <dgm:prSet/>
      <dgm:spPr/>
      <dgm:t>
        <a:bodyPr/>
        <a:lstStyle/>
        <a:p>
          <a:endParaRPr lang="en-US"/>
        </a:p>
      </dgm:t>
    </dgm:pt>
    <dgm:pt modelId="{E4F3C41B-316B-4FA3-B10B-2D250B955D83}" type="sibTrans" cxnId="{C36FBA49-AD4C-4757-9C0B-DD480675D97C}">
      <dgm:prSet/>
      <dgm:spPr/>
      <dgm:t>
        <a:bodyPr/>
        <a:lstStyle/>
        <a:p>
          <a:endParaRPr lang="en-US"/>
        </a:p>
      </dgm:t>
    </dgm:pt>
    <dgm:pt modelId="{A14B05B9-B98C-44A5-ABEB-61B2595C2F01}">
      <dgm:prSet/>
      <dgm:spPr/>
      <dgm:t>
        <a:bodyPr/>
        <a:lstStyle/>
        <a:p>
          <a:pPr>
            <a:defRPr cap="all"/>
          </a:pPr>
          <a:r>
            <a:rPr lang="en-US"/>
            <a:t>???</a:t>
          </a:r>
        </a:p>
      </dgm:t>
    </dgm:pt>
    <dgm:pt modelId="{4CFF6E0C-D71A-4129-8075-273DE2EE0DC7}" type="parTrans" cxnId="{A59D5855-EB9F-4C12-82F3-1A9803A4E105}">
      <dgm:prSet/>
      <dgm:spPr/>
      <dgm:t>
        <a:bodyPr/>
        <a:lstStyle/>
        <a:p>
          <a:endParaRPr lang="en-US"/>
        </a:p>
      </dgm:t>
    </dgm:pt>
    <dgm:pt modelId="{16B10CFA-C47D-43C3-A5CD-E1494AB630C9}" type="sibTrans" cxnId="{A59D5855-EB9F-4C12-82F3-1A9803A4E105}">
      <dgm:prSet/>
      <dgm:spPr/>
      <dgm:t>
        <a:bodyPr/>
        <a:lstStyle/>
        <a:p>
          <a:endParaRPr lang="en-US"/>
        </a:p>
      </dgm:t>
    </dgm:pt>
    <dgm:pt modelId="{D3F771D5-62C7-4BEC-8624-ED915EAAD784}" type="pres">
      <dgm:prSet presAssocID="{71244E5E-3FA1-4E2E-A135-765015E71832}" presName="root" presStyleCnt="0">
        <dgm:presLayoutVars>
          <dgm:dir/>
          <dgm:resizeHandles val="exact"/>
        </dgm:presLayoutVars>
      </dgm:prSet>
      <dgm:spPr/>
    </dgm:pt>
    <dgm:pt modelId="{255534D3-FFCF-4098-B2ED-08650D9716CA}" type="pres">
      <dgm:prSet presAssocID="{AE949C69-356E-4ABD-8E42-5D1C158DB8BE}" presName="compNode" presStyleCnt="0"/>
      <dgm:spPr/>
    </dgm:pt>
    <dgm:pt modelId="{E4EBC069-3E02-41E1-B264-E407447C3FD9}" type="pres">
      <dgm:prSet presAssocID="{AE949C69-356E-4ABD-8E42-5D1C158DB8BE}" presName="iconBgRect" presStyleLbl="bgShp" presStyleIdx="0" presStyleCnt="2"/>
      <dgm:spPr/>
    </dgm:pt>
    <dgm:pt modelId="{327328BB-2975-4689-836A-D11C7F53BBB7}" type="pres">
      <dgm:prSet presAssocID="{AE949C69-356E-4ABD-8E42-5D1C158DB8BE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tellite dish"/>
        </a:ext>
      </dgm:extLst>
    </dgm:pt>
    <dgm:pt modelId="{C648983C-8502-4BD6-A8D5-0EA421EBCF78}" type="pres">
      <dgm:prSet presAssocID="{AE949C69-356E-4ABD-8E42-5D1C158DB8BE}" presName="spaceRect" presStyleCnt="0"/>
      <dgm:spPr/>
    </dgm:pt>
    <dgm:pt modelId="{5F19377D-687B-42D0-8023-2C971EE472F5}" type="pres">
      <dgm:prSet presAssocID="{AE949C69-356E-4ABD-8E42-5D1C158DB8BE}" presName="textRect" presStyleLbl="revTx" presStyleIdx="0" presStyleCnt="2">
        <dgm:presLayoutVars>
          <dgm:chMax val="1"/>
          <dgm:chPref val="1"/>
        </dgm:presLayoutVars>
      </dgm:prSet>
      <dgm:spPr/>
    </dgm:pt>
    <dgm:pt modelId="{822A74F4-A49D-4A68-B677-4B0627456CEE}" type="pres">
      <dgm:prSet presAssocID="{E4F3C41B-316B-4FA3-B10B-2D250B955D83}" presName="sibTrans" presStyleCnt="0"/>
      <dgm:spPr/>
    </dgm:pt>
    <dgm:pt modelId="{BFE904E5-D979-44FB-8E18-5873D6765EC3}" type="pres">
      <dgm:prSet presAssocID="{A14B05B9-B98C-44A5-ABEB-61B2595C2F01}" presName="compNode" presStyleCnt="0"/>
      <dgm:spPr/>
    </dgm:pt>
    <dgm:pt modelId="{8C8FBFC5-3003-42F2-B0EB-643F5BD1291B}" type="pres">
      <dgm:prSet presAssocID="{A14B05B9-B98C-44A5-ABEB-61B2595C2F01}" presName="iconBgRect" presStyleLbl="bgShp" presStyleIdx="1" presStyleCnt="2"/>
      <dgm:spPr/>
    </dgm:pt>
    <dgm:pt modelId="{2498244C-B084-452E-8EB9-4C5BA8251157}" type="pres">
      <dgm:prSet presAssocID="{A14B05B9-B98C-44A5-ABEB-61B2595C2F0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edit card"/>
        </a:ext>
      </dgm:extLst>
    </dgm:pt>
    <dgm:pt modelId="{CAB3878B-3DC7-4D6E-AF35-4301F979E47C}" type="pres">
      <dgm:prSet presAssocID="{A14B05B9-B98C-44A5-ABEB-61B2595C2F01}" presName="spaceRect" presStyleCnt="0"/>
      <dgm:spPr/>
    </dgm:pt>
    <dgm:pt modelId="{BBC52861-8402-4EA0-BD80-D8ADE4F7DC82}" type="pres">
      <dgm:prSet presAssocID="{A14B05B9-B98C-44A5-ABEB-61B2595C2F01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C36FBA49-AD4C-4757-9C0B-DD480675D97C}" srcId="{71244E5E-3FA1-4E2E-A135-765015E71832}" destId="{AE949C69-356E-4ABD-8E42-5D1C158DB8BE}" srcOrd="0" destOrd="0" parTransId="{FDC9D553-7249-4418-8188-5ABA73EEB639}" sibTransId="{E4F3C41B-316B-4FA3-B10B-2D250B955D83}"/>
    <dgm:cxn modelId="{A59D5855-EB9F-4C12-82F3-1A9803A4E105}" srcId="{71244E5E-3FA1-4E2E-A135-765015E71832}" destId="{A14B05B9-B98C-44A5-ABEB-61B2595C2F01}" srcOrd="1" destOrd="0" parTransId="{4CFF6E0C-D71A-4129-8075-273DE2EE0DC7}" sibTransId="{16B10CFA-C47D-43C3-A5CD-E1494AB630C9}"/>
    <dgm:cxn modelId="{9A90957D-7357-43B5-89A6-A1E06AB75039}" type="presOf" srcId="{AE949C69-356E-4ABD-8E42-5D1C158DB8BE}" destId="{5F19377D-687B-42D0-8023-2C971EE472F5}" srcOrd="0" destOrd="0" presId="urn:microsoft.com/office/officeart/2018/5/layout/IconCircleLabelList"/>
    <dgm:cxn modelId="{B49AF48B-AA13-401C-9D39-D7D3632EF10F}" type="presOf" srcId="{71244E5E-3FA1-4E2E-A135-765015E71832}" destId="{D3F771D5-62C7-4BEC-8624-ED915EAAD784}" srcOrd="0" destOrd="0" presId="urn:microsoft.com/office/officeart/2018/5/layout/IconCircleLabelList"/>
    <dgm:cxn modelId="{2FCA02CC-4652-4739-9639-98BCCE9F3935}" type="presOf" srcId="{A14B05B9-B98C-44A5-ABEB-61B2595C2F01}" destId="{BBC52861-8402-4EA0-BD80-D8ADE4F7DC82}" srcOrd="0" destOrd="0" presId="urn:microsoft.com/office/officeart/2018/5/layout/IconCircleLabelList"/>
    <dgm:cxn modelId="{F6169A95-A61B-456B-8132-A79F459B66DF}" type="presParOf" srcId="{D3F771D5-62C7-4BEC-8624-ED915EAAD784}" destId="{255534D3-FFCF-4098-B2ED-08650D9716CA}" srcOrd="0" destOrd="0" presId="urn:microsoft.com/office/officeart/2018/5/layout/IconCircleLabelList"/>
    <dgm:cxn modelId="{337A9022-2C8E-40E4-9170-C811F206B5F2}" type="presParOf" srcId="{255534D3-FFCF-4098-B2ED-08650D9716CA}" destId="{E4EBC069-3E02-41E1-B264-E407447C3FD9}" srcOrd="0" destOrd="0" presId="urn:microsoft.com/office/officeart/2018/5/layout/IconCircleLabelList"/>
    <dgm:cxn modelId="{E0B8E08D-AA54-47A7-85E4-FB1A74364F67}" type="presParOf" srcId="{255534D3-FFCF-4098-B2ED-08650D9716CA}" destId="{327328BB-2975-4689-836A-D11C7F53BBB7}" srcOrd="1" destOrd="0" presId="urn:microsoft.com/office/officeart/2018/5/layout/IconCircleLabelList"/>
    <dgm:cxn modelId="{95D0576D-E253-4D7A-AE51-AE51ED85F4A9}" type="presParOf" srcId="{255534D3-FFCF-4098-B2ED-08650D9716CA}" destId="{C648983C-8502-4BD6-A8D5-0EA421EBCF78}" srcOrd="2" destOrd="0" presId="urn:microsoft.com/office/officeart/2018/5/layout/IconCircleLabelList"/>
    <dgm:cxn modelId="{7C2601B3-E2B7-4810-BDA6-8DC5C93466BF}" type="presParOf" srcId="{255534D3-FFCF-4098-B2ED-08650D9716CA}" destId="{5F19377D-687B-42D0-8023-2C971EE472F5}" srcOrd="3" destOrd="0" presId="urn:microsoft.com/office/officeart/2018/5/layout/IconCircleLabelList"/>
    <dgm:cxn modelId="{B723F2C8-6374-49BD-9181-1BC7D7174757}" type="presParOf" srcId="{D3F771D5-62C7-4BEC-8624-ED915EAAD784}" destId="{822A74F4-A49D-4A68-B677-4B0627456CEE}" srcOrd="1" destOrd="0" presId="urn:microsoft.com/office/officeart/2018/5/layout/IconCircleLabelList"/>
    <dgm:cxn modelId="{C197459A-2FE2-408F-9678-2C4DE09D3EA5}" type="presParOf" srcId="{D3F771D5-62C7-4BEC-8624-ED915EAAD784}" destId="{BFE904E5-D979-44FB-8E18-5873D6765EC3}" srcOrd="2" destOrd="0" presId="urn:microsoft.com/office/officeart/2018/5/layout/IconCircleLabelList"/>
    <dgm:cxn modelId="{E7F25235-C59A-4C94-84C4-F77F3B0D54D8}" type="presParOf" srcId="{BFE904E5-D979-44FB-8E18-5873D6765EC3}" destId="{8C8FBFC5-3003-42F2-B0EB-643F5BD1291B}" srcOrd="0" destOrd="0" presId="urn:microsoft.com/office/officeart/2018/5/layout/IconCircleLabelList"/>
    <dgm:cxn modelId="{B66FD05B-C3BE-4DAF-BD48-2B496115B08E}" type="presParOf" srcId="{BFE904E5-D979-44FB-8E18-5873D6765EC3}" destId="{2498244C-B084-452E-8EB9-4C5BA8251157}" srcOrd="1" destOrd="0" presId="urn:microsoft.com/office/officeart/2018/5/layout/IconCircleLabelList"/>
    <dgm:cxn modelId="{672F579F-2F6A-4607-B3BA-784B874DBAC9}" type="presParOf" srcId="{BFE904E5-D979-44FB-8E18-5873D6765EC3}" destId="{CAB3878B-3DC7-4D6E-AF35-4301F979E47C}" srcOrd="2" destOrd="0" presId="urn:microsoft.com/office/officeart/2018/5/layout/IconCircleLabelList"/>
    <dgm:cxn modelId="{CEFEC8DE-3C80-4D1C-B11B-92FA24971B0A}" type="presParOf" srcId="{BFE904E5-D979-44FB-8E18-5873D6765EC3}" destId="{BBC52861-8402-4EA0-BD80-D8ADE4F7DC8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8EB04D1-401C-4C08-B390-85F2E96DA44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7379549-73BD-4C0C-9F7C-B171C6625179}">
      <dgm:prSet/>
      <dgm:spPr/>
      <dgm:t>
        <a:bodyPr/>
        <a:lstStyle/>
        <a:p>
          <a:r>
            <a:rPr lang="en-US"/>
            <a:t>Bactericidal : capable of destroying bacteria</a:t>
          </a:r>
        </a:p>
      </dgm:t>
    </dgm:pt>
    <dgm:pt modelId="{D77B6D88-C2B5-4F5B-8B0E-34BC78CF3C34}" type="parTrans" cxnId="{2F87FDDF-0974-42AE-8142-E17D66D98699}">
      <dgm:prSet/>
      <dgm:spPr/>
      <dgm:t>
        <a:bodyPr/>
        <a:lstStyle/>
        <a:p>
          <a:endParaRPr lang="en-US"/>
        </a:p>
      </dgm:t>
    </dgm:pt>
    <dgm:pt modelId="{B919CB66-5650-42B6-8552-E39A9477A857}" type="sibTrans" cxnId="{2F87FDDF-0974-42AE-8142-E17D66D98699}">
      <dgm:prSet/>
      <dgm:spPr/>
      <dgm:t>
        <a:bodyPr/>
        <a:lstStyle/>
        <a:p>
          <a:endParaRPr lang="en-US"/>
        </a:p>
      </dgm:t>
    </dgm:pt>
    <dgm:pt modelId="{64CF30A2-15B5-48B6-8F71-345E34213276}">
      <dgm:prSet/>
      <dgm:spPr/>
      <dgm:t>
        <a:bodyPr/>
        <a:lstStyle/>
        <a:p>
          <a:r>
            <a:rPr lang="en-US"/>
            <a:t>Virucidal : capable of destroying viruses</a:t>
          </a:r>
        </a:p>
      </dgm:t>
    </dgm:pt>
    <dgm:pt modelId="{1C777498-CD73-4484-91B7-9D93222AE0E4}" type="parTrans" cxnId="{B985538A-B70D-4735-9775-41EFFBEC7799}">
      <dgm:prSet/>
      <dgm:spPr/>
      <dgm:t>
        <a:bodyPr/>
        <a:lstStyle/>
        <a:p>
          <a:endParaRPr lang="en-US"/>
        </a:p>
      </dgm:t>
    </dgm:pt>
    <dgm:pt modelId="{D237A6DB-004E-4483-B5B1-16486E3D38AB}" type="sibTrans" cxnId="{B985538A-B70D-4735-9775-41EFFBEC7799}">
      <dgm:prSet/>
      <dgm:spPr/>
      <dgm:t>
        <a:bodyPr/>
        <a:lstStyle/>
        <a:p>
          <a:endParaRPr lang="en-US"/>
        </a:p>
      </dgm:t>
    </dgm:pt>
    <dgm:pt modelId="{91FC16BC-7E9F-4387-BD51-AE0096E5FD52}">
      <dgm:prSet/>
      <dgm:spPr/>
      <dgm:t>
        <a:bodyPr/>
        <a:lstStyle/>
        <a:p>
          <a:r>
            <a:rPr lang="en-US"/>
            <a:t>Fungicidal : capable of destroying fungi</a:t>
          </a:r>
        </a:p>
      </dgm:t>
    </dgm:pt>
    <dgm:pt modelId="{5F2B6373-922D-4C87-A3A0-A33D550774C1}" type="parTrans" cxnId="{BEDC79AD-7D5A-44D5-A650-841BFF1683AE}">
      <dgm:prSet/>
      <dgm:spPr/>
      <dgm:t>
        <a:bodyPr/>
        <a:lstStyle/>
        <a:p>
          <a:endParaRPr lang="en-US"/>
        </a:p>
      </dgm:t>
    </dgm:pt>
    <dgm:pt modelId="{C2A05FD3-BBD2-4882-9E29-3C9B147C321C}" type="sibTrans" cxnId="{BEDC79AD-7D5A-44D5-A650-841BFF1683AE}">
      <dgm:prSet/>
      <dgm:spPr/>
      <dgm:t>
        <a:bodyPr/>
        <a:lstStyle/>
        <a:p>
          <a:endParaRPr lang="en-US"/>
        </a:p>
      </dgm:t>
    </dgm:pt>
    <dgm:pt modelId="{C94ADEB8-0EEE-430B-A877-C0C2FBD6F792}" type="pres">
      <dgm:prSet presAssocID="{78EB04D1-401C-4C08-B390-85F2E96DA44F}" presName="root" presStyleCnt="0">
        <dgm:presLayoutVars>
          <dgm:dir/>
          <dgm:resizeHandles val="exact"/>
        </dgm:presLayoutVars>
      </dgm:prSet>
      <dgm:spPr/>
    </dgm:pt>
    <dgm:pt modelId="{1F95DD46-4753-4162-BB5C-A1CEBDD1709A}" type="pres">
      <dgm:prSet presAssocID="{E7379549-73BD-4C0C-9F7C-B171C6625179}" presName="compNode" presStyleCnt="0"/>
      <dgm:spPr/>
    </dgm:pt>
    <dgm:pt modelId="{E84FAF08-6601-465B-AC03-F1D52D368E64}" type="pres">
      <dgm:prSet presAssocID="{E7379549-73BD-4C0C-9F7C-B171C662517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NA"/>
        </a:ext>
      </dgm:extLst>
    </dgm:pt>
    <dgm:pt modelId="{74C9C1A9-FE08-4E66-865A-2381CE49EDBD}" type="pres">
      <dgm:prSet presAssocID="{E7379549-73BD-4C0C-9F7C-B171C6625179}" presName="spaceRect" presStyleCnt="0"/>
      <dgm:spPr/>
    </dgm:pt>
    <dgm:pt modelId="{DC2210CC-74CD-44DE-8B30-648090B15C05}" type="pres">
      <dgm:prSet presAssocID="{E7379549-73BD-4C0C-9F7C-B171C6625179}" presName="textRect" presStyleLbl="revTx" presStyleIdx="0" presStyleCnt="3">
        <dgm:presLayoutVars>
          <dgm:chMax val="1"/>
          <dgm:chPref val="1"/>
        </dgm:presLayoutVars>
      </dgm:prSet>
      <dgm:spPr/>
    </dgm:pt>
    <dgm:pt modelId="{8257E927-83C5-462D-BD88-F9919645D322}" type="pres">
      <dgm:prSet presAssocID="{B919CB66-5650-42B6-8552-E39A9477A857}" presName="sibTrans" presStyleCnt="0"/>
      <dgm:spPr/>
    </dgm:pt>
    <dgm:pt modelId="{1CC2E34F-F7FA-4745-912C-09030FA569B9}" type="pres">
      <dgm:prSet presAssocID="{64CF30A2-15B5-48B6-8F71-345E34213276}" presName="compNode" presStyleCnt="0"/>
      <dgm:spPr/>
    </dgm:pt>
    <dgm:pt modelId="{F4421E75-B59D-4867-BBD2-A9B6D221F536}" type="pres">
      <dgm:prSet presAssocID="{64CF30A2-15B5-48B6-8F71-345E3421327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nlock"/>
        </a:ext>
      </dgm:extLst>
    </dgm:pt>
    <dgm:pt modelId="{05629C38-7F5B-4FA0-AAA6-E98D1303DEDA}" type="pres">
      <dgm:prSet presAssocID="{64CF30A2-15B5-48B6-8F71-345E34213276}" presName="spaceRect" presStyleCnt="0"/>
      <dgm:spPr/>
    </dgm:pt>
    <dgm:pt modelId="{49A96C94-3ACF-421A-B2C1-8FD74BC24D4C}" type="pres">
      <dgm:prSet presAssocID="{64CF30A2-15B5-48B6-8F71-345E34213276}" presName="textRect" presStyleLbl="revTx" presStyleIdx="1" presStyleCnt="3">
        <dgm:presLayoutVars>
          <dgm:chMax val="1"/>
          <dgm:chPref val="1"/>
        </dgm:presLayoutVars>
      </dgm:prSet>
      <dgm:spPr/>
    </dgm:pt>
    <dgm:pt modelId="{4DBA3F78-AEBE-4F1A-893D-D5F1E03A2165}" type="pres">
      <dgm:prSet presAssocID="{D237A6DB-004E-4483-B5B1-16486E3D38AB}" presName="sibTrans" presStyleCnt="0"/>
      <dgm:spPr/>
    </dgm:pt>
    <dgm:pt modelId="{1772D5DF-8098-4D7F-B309-88B165D60DED}" type="pres">
      <dgm:prSet presAssocID="{91FC16BC-7E9F-4387-BD51-AE0096E5FD52}" presName="compNode" presStyleCnt="0"/>
      <dgm:spPr/>
    </dgm:pt>
    <dgm:pt modelId="{B2FF7F1C-05C9-4B00-8E0B-AA4E76F66A03}" type="pres">
      <dgm:prSet presAssocID="{91FC16BC-7E9F-4387-BD51-AE0096E5FD5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g under Magnifying Glass"/>
        </a:ext>
      </dgm:extLst>
    </dgm:pt>
    <dgm:pt modelId="{32796283-640D-4AA1-8949-7B4B4D302446}" type="pres">
      <dgm:prSet presAssocID="{91FC16BC-7E9F-4387-BD51-AE0096E5FD52}" presName="spaceRect" presStyleCnt="0"/>
      <dgm:spPr/>
    </dgm:pt>
    <dgm:pt modelId="{0DAA39EC-950B-4788-A2CE-1CA0E53EADE3}" type="pres">
      <dgm:prSet presAssocID="{91FC16BC-7E9F-4387-BD51-AE0096E5FD5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C9C7E88-5F95-4FBB-8DEB-095DD0419951}" type="presOf" srcId="{64CF30A2-15B5-48B6-8F71-345E34213276}" destId="{49A96C94-3ACF-421A-B2C1-8FD74BC24D4C}" srcOrd="0" destOrd="0" presId="urn:microsoft.com/office/officeart/2018/2/layout/IconLabelList"/>
    <dgm:cxn modelId="{B985538A-B70D-4735-9775-41EFFBEC7799}" srcId="{78EB04D1-401C-4C08-B390-85F2E96DA44F}" destId="{64CF30A2-15B5-48B6-8F71-345E34213276}" srcOrd="1" destOrd="0" parTransId="{1C777498-CD73-4484-91B7-9D93222AE0E4}" sibTransId="{D237A6DB-004E-4483-B5B1-16486E3D38AB}"/>
    <dgm:cxn modelId="{BEDC79AD-7D5A-44D5-A650-841BFF1683AE}" srcId="{78EB04D1-401C-4C08-B390-85F2E96DA44F}" destId="{91FC16BC-7E9F-4387-BD51-AE0096E5FD52}" srcOrd="2" destOrd="0" parTransId="{5F2B6373-922D-4C87-A3A0-A33D550774C1}" sibTransId="{C2A05FD3-BBD2-4882-9E29-3C9B147C321C}"/>
    <dgm:cxn modelId="{FB538BCC-F76A-48C7-9F30-AE53F8AC85CC}" type="presOf" srcId="{78EB04D1-401C-4C08-B390-85F2E96DA44F}" destId="{C94ADEB8-0EEE-430B-A877-C0C2FBD6F792}" srcOrd="0" destOrd="0" presId="urn:microsoft.com/office/officeart/2018/2/layout/IconLabelList"/>
    <dgm:cxn modelId="{C4A9F7DB-D8FF-413E-AF65-BC8C1143132B}" type="presOf" srcId="{E7379549-73BD-4C0C-9F7C-B171C6625179}" destId="{DC2210CC-74CD-44DE-8B30-648090B15C05}" srcOrd="0" destOrd="0" presId="urn:microsoft.com/office/officeart/2018/2/layout/IconLabelList"/>
    <dgm:cxn modelId="{2F87FDDF-0974-42AE-8142-E17D66D98699}" srcId="{78EB04D1-401C-4C08-B390-85F2E96DA44F}" destId="{E7379549-73BD-4C0C-9F7C-B171C6625179}" srcOrd="0" destOrd="0" parTransId="{D77B6D88-C2B5-4F5B-8B0E-34BC78CF3C34}" sibTransId="{B919CB66-5650-42B6-8552-E39A9477A857}"/>
    <dgm:cxn modelId="{30640EFC-5C46-4604-9B64-1EB1B8F74D91}" type="presOf" srcId="{91FC16BC-7E9F-4387-BD51-AE0096E5FD52}" destId="{0DAA39EC-950B-4788-A2CE-1CA0E53EADE3}" srcOrd="0" destOrd="0" presId="urn:microsoft.com/office/officeart/2018/2/layout/IconLabelList"/>
    <dgm:cxn modelId="{5EFA3151-311C-4644-8E1F-007C7A7F0B0E}" type="presParOf" srcId="{C94ADEB8-0EEE-430B-A877-C0C2FBD6F792}" destId="{1F95DD46-4753-4162-BB5C-A1CEBDD1709A}" srcOrd="0" destOrd="0" presId="urn:microsoft.com/office/officeart/2018/2/layout/IconLabelList"/>
    <dgm:cxn modelId="{59B793D5-C6A5-46D9-84BA-647792F35943}" type="presParOf" srcId="{1F95DD46-4753-4162-BB5C-A1CEBDD1709A}" destId="{E84FAF08-6601-465B-AC03-F1D52D368E64}" srcOrd="0" destOrd="0" presId="urn:microsoft.com/office/officeart/2018/2/layout/IconLabelList"/>
    <dgm:cxn modelId="{F1EC71DD-D3CA-4165-AFA4-FB667BFC62A0}" type="presParOf" srcId="{1F95DD46-4753-4162-BB5C-A1CEBDD1709A}" destId="{74C9C1A9-FE08-4E66-865A-2381CE49EDBD}" srcOrd="1" destOrd="0" presId="urn:microsoft.com/office/officeart/2018/2/layout/IconLabelList"/>
    <dgm:cxn modelId="{1C2B3AC2-EDC0-4A8D-8328-F83FA4AD893A}" type="presParOf" srcId="{1F95DD46-4753-4162-BB5C-A1CEBDD1709A}" destId="{DC2210CC-74CD-44DE-8B30-648090B15C05}" srcOrd="2" destOrd="0" presId="urn:microsoft.com/office/officeart/2018/2/layout/IconLabelList"/>
    <dgm:cxn modelId="{81F5BE68-5988-492E-A856-9B8BC12D03C7}" type="presParOf" srcId="{C94ADEB8-0EEE-430B-A877-C0C2FBD6F792}" destId="{8257E927-83C5-462D-BD88-F9919645D322}" srcOrd="1" destOrd="0" presId="urn:microsoft.com/office/officeart/2018/2/layout/IconLabelList"/>
    <dgm:cxn modelId="{8FDCF93E-B0A9-45A8-A6D6-294E42BC62E4}" type="presParOf" srcId="{C94ADEB8-0EEE-430B-A877-C0C2FBD6F792}" destId="{1CC2E34F-F7FA-4745-912C-09030FA569B9}" srcOrd="2" destOrd="0" presId="urn:microsoft.com/office/officeart/2018/2/layout/IconLabelList"/>
    <dgm:cxn modelId="{997C17D3-4ADB-48EE-833A-20A61D0F697D}" type="presParOf" srcId="{1CC2E34F-F7FA-4745-912C-09030FA569B9}" destId="{F4421E75-B59D-4867-BBD2-A9B6D221F536}" srcOrd="0" destOrd="0" presId="urn:microsoft.com/office/officeart/2018/2/layout/IconLabelList"/>
    <dgm:cxn modelId="{4D888535-1805-42E7-A29B-03271781AB7A}" type="presParOf" srcId="{1CC2E34F-F7FA-4745-912C-09030FA569B9}" destId="{05629C38-7F5B-4FA0-AAA6-E98D1303DEDA}" srcOrd="1" destOrd="0" presId="urn:microsoft.com/office/officeart/2018/2/layout/IconLabelList"/>
    <dgm:cxn modelId="{FC19B132-15E0-4741-AD6C-1A7B75309ADB}" type="presParOf" srcId="{1CC2E34F-F7FA-4745-912C-09030FA569B9}" destId="{49A96C94-3ACF-421A-B2C1-8FD74BC24D4C}" srcOrd="2" destOrd="0" presId="urn:microsoft.com/office/officeart/2018/2/layout/IconLabelList"/>
    <dgm:cxn modelId="{77A4E8B0-8C64-45E5-8701-A0C53A55D59A}" type="presParOf" srcId="{C94ADEB8-0EEE-430B-A877-C0C2FBD6F792}" destId="{4DBA3F78-AEBE-4F1A-893D-D5F1E03A2165}" srcOrd="3" destOrd="0" presId="urn:microsoft.com/office/officeart/2018/2/layout/IconLabelList"/>
    <dgm:cxn modelId="{121C0FB6-DA6F-45EA-905E-E99D23003C88}" type="presParOf" srcId="{C94ADEB8-0EEE-430B-A877-C0C2FBD6F792}" destId="{1772D5DF-8098-4D7F-B309-88B165D60DED}" srcOrd="4" destOrd="0" presId="urn:microsoft.com/office/officeart/2018/2/layout/IconLabelList"/>
    <dgm:cxn modelId="{A0F235DD-C604-4408-8E08-0DF1C5B4A753}" type="presParOf" srcId="{1772D5DF-8098-4D7F-B309-88B165D60DED}" destId="{B2FF7F1C-05C9-4B00-8E0B-AA4E76F66A03}" srcOrd="0" destOrd="0" presId="urn:microsoft.com/office/officeart/2018/2/layout/IconLabelList"/>
    <dgm:cxn modelId="{C53F5D6E-F18C-42CD-BA28-43EAAEBA9378}" type="presParOf" srcId="{1772D5DF-8098-4D7F-B309-88B165D60DED}" destId="{32796283-640D-4AA1-8949-7B4B4D302446}" srcOrd="1" destOrd="0" presId="urn:microsoft.com/office/officeart/2018/2/layout/IconLabelList"/>
    <dgm:cxn modelId="{CDFE97D7-EAB0-400B-855B-7C64C21E2E4F}" type="presParOf" srcId="{1772D5DF-8098-4D7F-B309-88B165D60DED}" destId="{0DAA39EC-950B-4788-A2CE-1CA0E53EADE3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42A65-F9E0-450A-B0CB-3EB7B4DA8B4D}">
      <dsp:nvSpPr>
        <dsp:cNvPr id="0" name=""/>
        <dsp:cNvSpPr/>
      </dsp:nvSpPr>
      <dsp:spPr>
        <a:xfrm>
          <a:off x="0" y="3843"/>
          <a:ext cx="6024561" cy="8186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C62957-F050-46BE-9A0F-D3ED65BB1577}">
      <dsp:nvSpPr>
        <dsp:cNvPr id="0" name=""/>
        <dsp:cNvSpPr/>
      </dsp:nvSpPr>
      <dsp:spPr>
        <a:xfrm>
          <a:off x="247645" y="188042"/>
          <a:ext cx="450264" cy="45026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87DC37-0908-429A-BEF4-2D5B6CE372CE}">
      <dsp:nvSpPr>
        <dsp:cNvPr id="0" name=""/>
        <dsp:cNvSpPr/>
      </dsp:nvSpPr>
      <dsp:spPr>
        <a:xfrm>
          <a:off x="945555" y="3843"/>
          <a:ext cx="5079005" cy="818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42" tIns="86642" rIns="86642" bIns="8664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Understand what causes disease</a:t>
          </a:r>
        </a:p>
      </dsp:txBody>
      <dsp:txXfrm>
        <a:off x="945555" y="3843"/>
        <a:ext cx="5079005" cy="818662"/>
      </dsp:txXfrm>
    </dsp:sp>
    <dsp:sp modelId="{A297C41A-F38D-4616-AD9F-C2DE2ADAEA57}">
      <dsp:nvSpPr>
        <dsp:cNvPr id="0" name=""/>
        <dsp:cNvSpPr/>
      </dsp:nvSpPr>
      <dsp:spPr>
        <a:xfrm>
          <a:off x="0" y="1027171"/>
          <a:ext cx="6024561" cy="8186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AF66DE-C02E-4346-9BFC-93E46FB585DA}">
      <dsp:nvSpPr>
        <dsp:cNvPr id="0" name=""/>
        <dsp:cNvSpPr/>
      </dsp:nvSpPr>
      <dsp:spPr>
        <a:xfrm>
          <a:off x="247645" y="1211370"/>
          <a:ext cx="450264" cy="45026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3D9C5B-A515-4E53-BCEF-E09CCD2B554A}">
      <dsp:nvSpPr>
        <dsp:cNvPr id="0" name=""/>
        <dsp:cNvSpPr/>
      </dsp:nvSpPr>
      <dsp:spPr>
        <a:xfrm>
          <a:off x="945555" y="1027171"/>
          <a:ext cx="5079005" cy="818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42" tIns="86642" rIns="86642" bIns="8664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Understand how diseases are transmitted</a:t>
          </a:r>
        </a:p>
      </dsp:txBody>
      <dsp:txXfrm>
        <a:off x="945555" y="1027171"/>
        <a:ext cx="5079005" cy="818662"/>
      </dsp:txXfrm>
    </dsp:sp>
    <dsp:sp modelId="{895A0923-001F-497D-8D15-2DBAF96A1070}">
      <dsp:nvSpPr>
        <dsp:cNvPr id="0" name=""/>
        <dsp:cNvSpPr/>
      </dsp:nvSpPr>
      <dsp:spPr>
        <a:xfrm>
          <a:off x="0" y="2050499"/>
          <a:ext cx="6024561" cy="8186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FB632D-74CD-49D4-AA28-4A1E2F427348}">
      <dsp:nvSpPr>
        <dsp:cNvPr id="0" name=""/>
        <dsp:cNvSpPr/>
      </dsp:nvSpPr>
      <dsp:spPr>
        <a:xfrm>
          <a:off x="247645" y="2234698"/>
          <a:ext cx="450264" cy="45026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ECCF03-0188-465A-9A36-8E21CA5E10AB}">
      <dsp:nvSpPr>
        <dsp:cNvPr id="0" name=""/>
        <dsp:cNvSpPr/>
      </dsp:nvSpPr>
      <dsp:spPr>
        <a:xfrm>
          <a:off x="945555" y="2050499"/>
          <a:ext cx="5079005" cy="818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42" tIns="86642" rIns="86642" bIns="86642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To apply infection and transmission control by providing a safe </a:t>
          </a:r>
          <a:r>
            <a:rPr lang="en-US" sz="1900" kern="1200" dirty="0">
              <a:latin typeface="Goudy Old Style"/>
            </a:rPr>
            <a:t>environment </a:t>
          </a:r>
          <a:endParaRPr lang="en-US" sz="1900" kern="1200" dirty="0"/>
        </a:p>
      </dsp:txBody>
      <dsp:txXfrm>
        <a:off x="945555" y="2050499"/>
        <a:ext cx="5079005" cy="818662"/>
      </dsp:txXfrm>
    </dsp:sp>
    <dsp:sp modelId="{D60DBF69-AA9E-4184-9B86-9EDFA8AAC00B}">
      <dsp:nvSpPr>
        <dsp:cNvPr id="0" name=""/>
        <dsp:cNvSpPr/>
      </dsp:nvSpPr>
      <dsp:spPr>
        <a:xfrm>
          <a:off x="0" y="3073827"/>
          <a:ext cx="6024561" cy="8186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A2D339-E8DD-413C-9B86-1ACF2ACA1390}">
      <dsp:nvSpPr>
        <dsp:cNvPr id="0" name=""/>
        <dsp:cNvSpPr/>
      </dsp:nvSpPr>
      <dsp:spPr>
        <a:xfrm>
          <a:off x="247645" y="3258026"/>
          <a:ext cx="450264" cy="45026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BB4759-5954-46E9-8721-2FB12A147D1E}">
      <dsp:nvSpPr>
        <dsp:cNvPr id="0" name=""/>
        <dsp:cNvSpPr/>
      </dsp:nvSpPr>
      <dsp:spPr>
        <a:xfrm>
          <a:off x="945555" y="3073827"/>
          <a:ext cx="5079005" cy="818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42" tIns="86642" rIns="86642" bIns="8664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To become well educated with chemical products </a:t>
          </a:r>
        </a:p>
      </dsp:txBody>
      <dsp:txXfrm>
        <a:off x="945555" y="3073827"/>
        <a:ext cx="5079005" cy="818662"/>
      </dsp:txXfrm>
    </dsp:sp>
    <dsp:sp modelId="{105D26B0-4BFC-4B63-AC38-EF5CFCEE2639}">
      <dsp:nvSpPr>
        <dsp:cNvPr id="0" name=""/>
        <dsp:cNvSpPr/>
      </dsp:nvSpPr>
      <dsp:spPr>
        <a:xfrm>
          <a:off x="0" y="4100999"/>
          <a:ext cx="6024561" cy="8186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9C30AE-5579-4ECC-97CD-D56CD4134BFD}">
      <dsp:nvSpPr>
        <dsp:cNvPr id="0" name=""/>
        <dsp:cNvSpPr/>
      </dsp:nvSpPr>
      <dsp:spPr>
        <a:xfrm>
          <a:off x="247645" y="4281355"/>
          <a:ext cx="450264" cy="45026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75F971-AA6E-448E-BD79-39DBC1CB616B}">
      <dsp:nvSpPr>
        <dsp:cNvPr id="0" name=""/>
        <dsp:cNvSpPr/>
      </dsp:nvSpPr>
      <dsp:spPr>
        <a:xfrm>
          <a:off x="945555" y="4097156"/>
          <a:ext cx="5079005" cy="818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6642" tIns="86642" rIns="86642" bIns="86642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Prevention begins and ends with you </a:t>
          </a:r>
        </a:p>
      </dsp:txBody>
      <dsp:txXfrm>
        <a:off x="945555" y="4097156"/>
        <a:ext cx="5079005" cy="8186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63D066-0A24-4DA5-BDF2-41859046FAE2}">
      <dsp:nvSpPr>
        <dsp:cNvPr id="0" name=""/>
        <dsp:cNvSpPr/>
      </dsp:nvSpPr>
      <dsp:spPr>
        <a:xfrm>
          <a:off x="33173" y="112455"/>
          <a:ext cx="1243444" cy="124344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78DA2F-4D72-4E1B-AF94-E7CE90A39442}">
      <dsp:nvSpPr>
        <dsp:cNvPr id="0" name=""/>
        <dsp:cNvSpPr/>
      </dsp:nvSpPr>
      <dsp:spPr>
        <a:xfrm>
          <a:off x="294297" y="373579"/>
          <a:ext cx="721197" cy="72119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9E5D12-877E-4322-83FA-133EA2F6AA2D}">
      <dsp:nvSpPr>
        <dsp:cNvPr id="0" name=""/>
        <dsp:cNvSpPr/>
      </dsp:nvSpPr>
      <dsp:spPr>
        <a:xfrm>
          <a:off x="1543070" y="112455"/>
          <a:ext cx="2930976" cy="124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Disease:</a:t>
          </a:r>
        </a:p>
      </dsp:txBody>
      <dsp:txXfrm>
        <a:off x="1543070" y="112455"/>
        <a:ext cx="2930976" cy="1243444"/>
      </dsp:txXfrm>
    </dsp:sp>
    <dsp:sp modelId="{68E17AD3-3EE4-48F5-A981-28F0DECA4910}">
      <dsp:nvSpPr>
        <dsp:cNvPr id="0" name=""/>
        <dsp:cNvSpPr/>
      </dsp:nvSpPr>
      <dsp:spPr>
        <a:xfrm>
          <a:off x="4984747" y="112455"/>
          <a:ext cx="1243444" cy="12434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48719D-6253-4B64-9067-E81202F64636}">
      <dsp:nvSpPr>
        <dsp:cNvPr id="0" name=""/>
        <dsp:cNvSpPr/>
      </dsp:nvSpPr>
      <dsp:spPr>
        <a:xfrm>
          <a:off x="5245870" y="373579"/>
          <a:ext cx="721197" cy="72119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60B898-C7A2-49A6-B95C-97E9F3991D58}">
      <dsp:nvSpPr>
        <dsp:cNvPr id="0" name=""/>
        <dsp:cNvSpPr/>
      </dsp:nvSpPr>
      <dsp:spPr>
        <a:xfrm>
          <a:off x="6494644" y="112455"/>
          <a:ext cx="2930976" cy="124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is any abnormal condition of all or part of the body, its systems, or its organs that makes the body incapable of carrying on normal functions</a:t>
          </a:r>
        </a:p>
      </dsp:txBody>
      <dsp:txXfrm>
        <a:off x="6494644" y="112455"/>
        <a:ext cx="2930976" cy="1243444"/>
      </dsp:txXfrm>
    </dsp:sp>
    <dsp:sp modelId="{1ADB3CCB-C41D-4F69-9386-00F1BCC0E167}">
      <dsp:nvSpPr>
        <dsp:cNvPr id="0" name=""/>
        <dsp:cNvSpPr/>
      </dsp:nvSpPr>
      <dsp:spPr>
        <a:xfrm>
          <a:off x="33173" y="1911329"/>
          <a:ext cx="1243444" cy="124344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25A343-9778-4782-8EA3-EE67A506586A}">
      <dsp:nvSpPr>
        <dsp:cNvPr id="0" name=""/>
        <dsp:cNvSpPr/>
      </dsp:nvSpPr>
      <dsp:spPr>
        <a:xfrm>
          <a:off x="294297" y="2172452"/>
          <a:ext cx="721197" cy="72119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6FB97C-1923-47AA-A899-4A3B50598BA6}">
      <dsp:nvSpPr>
        <dsp:cNvPr id="0" name=""/>
        <dsp:cNvSpPr/>
      </dsp:nvSpPr>
      <dsp:spPr>
        <a:xfrm>
          <a:off x="1543070" y="1911329"/>
          <a:ext cx="2930976" cy="124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Infection :</a:t>
          </a:r>
        </a:p>
      </dsp:txBody>
      <dsp:txXfrm>
        <a:off x="1543070" y="1911329"/>
        <a:ext cx="2930976" cy="1243444"/>
      </dsp:txXfrm>
    </dsp:sp>
    <dsp:sp modelId="{3F3CF6A1-C34E-4F9B-8B47-982A0060DA8C}">
      <dsp:nvSpPr>
        <dsp:cNvPr id="0" name=""/>
        <dsp:cNvSpPr/>
      </dsp:nvSpPr>
      <dsp:spPr>
        <a:xfrm>
          <a:off x="4984747" y="1911329"/>
          <a:ext cx="1243444" cy="124344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458FE7-466F-4A37-BB53-CEF1DEC45647}">
      <dsp:nvSpPr>
        <dsp:cNvPr id="0" name=""/>
        <dsp:cNvSpPr/>
      </dsp:nvSpPr>
      <dsp:spPr>
        <a:xfrm>
          <a:off x="5245870" y="2172452"/>
          <a:ext cx="721197" cy="72119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93D4A-80E2-4A35-A42B-263360E774C0}">
      <dsp:nvSpPr>
        <dsp:cNvPr id="0" name=""/>
        <dsp:cNvSpPr/>
      </dsp:nvSpPr>
      <dsp:spPr>
        <a:xfrm>
          <a:off x="6494644" y="1911329"/>
          <a:ext cx="2930976" cy="12434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invasion of body tissues by disease-causing pathogens</a:t>
          </a:r>
        </a:p>
      </dsp:txBody>
      <dsp:txXfrm>
        <a:off x="6494644" y="1911329"/>
        <a:ext cx="2930976" cy="12434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064770-D719-44D6-B677-03BB5DFA0698}">
      <dsp:nvSpPr>
        <dsp:cNvPr id="0" name=""/>
        <dsp:cNvSpPr/>
      </dsp:nvSpPr>
      <dsp:spPr>
        <a:xfrm>
          <a:off x="1918022" y="13614"/>
          <a:ext cx="1921500" cy="19215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83A578-42CD-4E0C-8558-A97736E64C90}">
      <dsp:nvSpPr>
        <dsp:cNvPr id="0" name=""/>
        <dsp:cNvSpPr/>
      </dsp:nvSpPr>
      <dsp:spPr>
        <a:xfrm>
          <a:off x="2327522" y="423114"/>
          <a:ext cx="1102500" cy="1102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DD6328-C295-4984-9BA7-C22E351DE228}">
      <dsp:nvSpPr>
        <dsp:cNvPr id="0" name=""/>
        <dsp:cNvSpPr/>
      </dsp:nvSpPr>
      <dsp:spPr>
        <a:xfrm>
          <a:off x="1303771" y="2533615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400" kern="1200" dirty="0"/>
            <a:t>DIRECT</a:t>
          </a:r>
        </a:p>
      </dsp:txBody>
      <dsp:txXfrm>
        <a:off x="1303771" y="2533615"/>
        <a:ext cx="3150000" cy="720000"/>
      </dsp:txXfrm>
    </dsp:sp>
    <dsp:sp modelId="{B3313A2E-936D-4040-B7F6-BA22A171DBE1}">
      <dsp:nvSpPr>
        <dsp:cNvPr id="0" name=""/>
        <dsp:cNvSpPr/>
      </dsp:nvSpPr>
      <dsp:spPr>
        <a:xfrm>
          <a:off x="5619272" y="13614"/>
          <a:ext cx="1921500" cy="19215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95B555-585C-4C39-B89C-708F1E38E615}">
      <dsp:nvSpPr>
        <dsp:cNvPr id="0" name=""/>
        <dsp:cNvSpPr/>
      </dsp:nvSpPr>
      <dsp:spPr>
        <a:xfrm>
          <a:off x="6028772" y="423114"/>
          <a:ext cx="1102500" cy="1102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C29FA6-794B-470A-8239-3F118C268789}">
      <dsp:nvSpPr>
        <dsp:cNvPr id="0" name=""/>
        <dsp:cNvSpPr/>
      </dsp:nvSpPr>
      <dsp:spPr>
        <a:xfrm>
          <a:off x="5005022" y="2533615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4400" kern="1200"/>
            <a:t>INDIRECT </a:t>
          </a:r>
        </a:p>
      </dsp:txBody>
      <dsp:txXfrm>
        <a:off x="5005022" y="2533615"/>
        <a:ext cx="315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BC069-3E02-41E1-B264-E407447C3FD9}">
      <dsp:nvSpPr>
        <dsp:cNvPr id="0" name=""/>
        <dsp:cNvSpPr/>
      </dsp:nvSpPr>
      <dsp:spPr>
        <a:xfrm>
          <a:off x="1918022" y="13614"/>
          <a:ext cx="1921500" cy="19215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7328BB-2975-4689-836A-D11C7F53BBB7}">
      <dsp:nvSpPr>
        <dsp:cNvPr id="0" name=""/>
        <dsp:cNvSpPr/>
      </dsp:nvSpPr>
      <dsp:spPr>
        <a:xfrm>
          <a:off x="2327522" y="423114"/>
          <a:ext cx="1102500" cy="11025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19377D-687B-42D0-8023-2C971EE472F5}">
      <dsp:nvSpPr>
        <dsp:cNvPr id="0" name=""/>
        <dsp:cNvSpPr/>
      </dsp:nvSpPr>
      <dsp:spPr>
        <a:xfrm>
          <a:off x="1303771" y="2533615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900" kern="1200" dirty="0"/>
            <a:t>What do you think indirect transmission is ?</a:t>
          </a:r>
        </a:p>
      </dsp:txBody>
      <dsp:txXfrm>
        <a:off x="1303771" y="2533615"/>
        <a:ext cx="3150000" cy="720000"/>
      </dsp:txXfrm>
    </dsp:sp>
    <dsp:sp modelId="{8C8FBFC5-3003-42F2-B0EB-643F5BD1291B}">
      <dsp:nvSpPr>
        <dsp:cNvPr id="0" name=""/>
        <dsp:cNvSpPr/>
      </dsp:nvSpPr>
      <dsp:spPr>
        <a:xfrm>
          <a:off x="5619272" y="13614"/>
          <a:ext cx="1921500" cy="19215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98244C-B084-452E-8EB9-4C5BA8251157}">
      <dsp:nvSpPr>
        <dsp:cNvPr id="0" name=""/>
        <dsp:cNvSpPr/>
      </dsp:nvSpPr>
      <dsp:spPr>
        <a:xfrm>
          <a:off x="6028772" y="423114"/>
          <a:ext cx="1102500" cy="11025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C52861-8402-4EA0-BD80-D8ADE4F7DC82}">
      <dsp:nvSpPr>
        <dsp:cNvPr id="0" name=""/>
        <dsp:cNvSpPr/>
      </dsp:nvSpPr>
      <dsp:spPr>
        <a:xfrm>
          <a:off x="5005022" y="2533615"/>
          <a:ext cx="315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900" kern="1200"/>
            <a:t>???</a:t>
          </a:r>
        </a:p>
      </dsp:txBody>
      <dsp:txXfrm>
        <a:off x="5005022" y="2533615"/>
        <a:ext cx="315000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4FAF08-6601-465B-AC03-F1D52D368E64}">
      <dsp:nvSpPr>
        <dsp:cNvPr id="0" name=""/>
        <dsp:cNvSpPr/>
      </dsp:nvSpPr>
      <dsp:spPr>
        <a:xfrm>
          <a:off x="869108" y="480150"/>
          <a:ext cx="1240807" cy="12408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210CC-74CD-44DE-8B30-648090B15C05}">
      <dsp:nvSpPr>
        <dsp:cNvPr id="0" name=""/>
        <dsp:cNvSpPr/>
      </dsp:nvSpPr>
      <dsp:spPr>
        <a:xfrm>
          <a:off x="110837" y="2067079"/>
          <a:ext cx="275734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Bactericidal : capable of destroying bacteria</a:t>
          </a:r>
        </a:p>
      </dsp:txBody>
      <dsp:txXfrm>
        <a:off x="110837" y="2067079"/>
        <a:ext cx="2757349" cy="720000"/>
      </dsp:txXfrm>
    </dsp:sp>
    <dsp:sp modelId="{F4421E75-B59D-4867-BBD2-A9B6D221F536}">
      <dsp:nvSpPr>
        <dsp:cNvPr id="0" name=""/>
        <dsp:cNvSpPr/>
      </dsp:nvSpPr>
      <dsp:spPr>
        <a:xfrm>
          <a:off x="4108993" y="480150"/>
          <a:ext cx="1240807" cy="12408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A96C94-3ACF-421A-B2C1-8FD74BC24D4C}">
      <dsp:nvSpPr>
        <dsp:cNvPr id="0" name=""/>
        <dsp:cNvSpPr/>
      </dsp:nvSpPr>
      <dsp:spPr>
        <a:xfrm>
          <a:off x="3350722" y="2067079"/>
          <a:ext cx="275734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Virucidal : capable of destroying viruses</a:t>
          </a:r>
        </a:p>
      </dsp:txBody>
      <dsp:txXfrm>
        <a:off x="3350722" y="2067079"/>
        <a:ext cx="2757349" cy="720000"/>
      </dsp:txXfrm>
    </dsp:sp>
    <dsp:sp modelId="{B2FF7F1C-05C9-4B00-8E0B-AA4E76F66A03}">
      <dsp:nvSpPr>
        <dsp:cNvPr id="0" name=""/>
        <dsp:cNvSpPr/>
      </dsp:nvSpPr>
      <dsp:spPr>
        <a:xfrm>
          <a:off x="7348878" y="480150"/>
          <a:ext cx="1240807" cy="12408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AA39EC-950B-4788-A2CE-1CA0E53EADE3}">
      <dsp:nvSpPr>
        <dsp:cNvPr id="0" name=""/>
        <dsp:cNvSpPr/>
      </dsp:nvSpPr>
      <dsp:spPr>
        <a:xfrm>
          <a:off x="6590607" y="2067079"/>
          <a:ext cx="275734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Fungicidal : capable of destroying fungi</a:t>
          </a:r>
        </a:p>
      </dsp:txBody>
      <dsp:txXfrm>
        <a:off x="6590607" y="2067079"/>
        <a:ext cx="2757349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924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1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66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641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167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198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605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008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210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356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590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4556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4880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37654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4175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9629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42595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41605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18990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60732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71008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762665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85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091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731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0498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4768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5152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1598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14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1421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99454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08460-8B2F-4AAA-A4E2-10730069204C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6259B-8396-46CD-AD42-FDEDA89DA2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0909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970203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37044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11255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18779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106526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8028502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50332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9601251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172749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058907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6284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1/25/2023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102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9092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08460-8B2F-4AAA-A4E2-10730069204C}" type="datetimeFigureOut">
              <a:rPr lang="en-US" smtClean="0"/>
              <a:pPr/>
              <a:t>1/25/2023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6259B-8396-46CD-AD42-FDEDA89DA27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027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4760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BX3jj2uUjo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C41uCF90zI?feature=oembed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1Sfkm83vL5o?feature=oembed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Wmrlpa1XyMI?feature=oembed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bDHV7j5-PQ?feature=oembe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756449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rgbClr val="C00000"/>
                </a:solidFill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Infection Control Lesson #2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52A4F-0ED1-5EAD-02A7-B53F99B1A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8204" y="-845574"/>
            <a:ext cx="9125564" cy="3687580"/>
          </a:xfrm>
        </p:spPr>
        <p:txBody>
          <a:bodyPr>
            <a:normAutofit/>
          </a:bodyPr>
          <a:lstStyle/>
          <a:p>
            <a:r>
              <a:rPr lang="en-US" sz="3100" dirty="0"/>
              <a:t>Professional Duties and Responsibilities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8718AC8-F858-A410-FCB7-183CE69BA7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4129454"/>
              </p:ext>
            </p:extLst>
          </p:nvPr>
        </p:nvGraphicFramePr>
        <p:xfrm>
          <a:off x="4900306" y="1467618"/>
          <a:ext cx="6024561" cy="49196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1435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1B8D9-F3E3-963F-BBE3-EF190AF84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487" y="293465"/>
            <a:ext cx="10287000" cy="127932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Terminology </a:t>
            </a:r>
          </a:p>
        </p:txBody>
      </p:sp>
      <p:graphicFrame>
        <p:nvGraphicFramePr>
          <p:cNvPr id="38" name="Content Placeholder 2">
            <a:extLst>
              <a:ext uri="{FF2B5EF4-FFF2-40B4-BE49-F238E27FC236}">
                <a16:creationId xmlns:a16="http://schemas.microsoft.com/office/drawing/2014/main" id="{66B49BE4-E238-546B-58B8-F957D9C351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8632622"/>
              </p:ext>
            </p:extLst>
          </p:nvPr>
        </p:nvGraphicFramePr>
        <p:xfrm>
          <a:off x="1386590" y="2864825"/>
          <a:ext cx="9458794" cy="3267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70614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4D3F4-3A25-68C2-10F5-2E6CC48E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8384" y="304609"/>
            <a:ext cx="10287000" cy="1279329"/>
          </a:xfrm>
        </p:spPr>
        <p:txBody>
          <a:bodyPr>
            <a:normAutofit/>
          </a:bodyPr>
          <a:lstStyle/>
          <a:p>
            <a:r>
              <a:rPr lang="en-US" sz="3100" dirty="0"/>
              <a:t>Modes of  transmission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02D7C85-FD7A-C37E-3299-5ABE645803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1454608"/>
              </p:ext>
            </p:extLst>
          </p:nvPr>
        </p:nvGraphicFramePr>
        <p:xfrm>
          <a:off x="1386590" y="2864825"/>
          <a:ext cx="9458794" cy="3267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10253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291BBA8E-8EC5-5629-F447-2B1BD56304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603"/>
          <a:stretch/>
        </p:blipFill>
        <p:spPr>
          <a:xfrm>
            <a:off x="943099" y="792422"/>
            <a:ext cx="9374496" cy="527315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761F78-1D80-7BE4-44D7-DBD64BD9D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1755" y="617839"/>
            <a:ext cx="7983941" cy="119087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>
                <a:solidFill>
                  <a:srgbClr val="FFFFFF"/>
                </a:solidFill>
              </a:rPr>
              <a:t>QUIZ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00B5D-2D39-E7E1-95BC-57E30A5BF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7517" y="2500229"/>
            <a:ext cx="7533565" cy="13129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b="1" cap="all" spc="300" dirty="0">
                <a:solidFill>
                  <a:srgbClr val="FFFFFF"/>
                </a:solidFill>
              </a:rPr>
              <a:t>What do you think direct transmission is?</a:t>
            </a:r>
          </a:p>
        </p:txBody>
      </p:sp>
    </p:spTree>
    <p:extLst>
      <p:ext uri="{BB962C8B-B14F-4D97-AF65-F5344CB8AC3E}">
        <p14:creationId xmlns:p14="http://schemas.microsoft.com/office/powerpoint/2010/main" val="137143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171D35-00C8-585D-6D77-53B5F1A256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0175082"/>
              </p:ext>
            </p:extLst>
          </p:nvPr>
        </p:nvGraphicFramePr>
        <p:xfrm>
          <a:off x="1386590" y="2864825"/>
          <a:ext cx="9458794" cy="3267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979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A66DBB-C928-FFD1-F657-2A41F8391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8881" y="960030"/>
            <a:ext cx="5143500" cy="1507398"/>
          </a:xfrm>
        </p:spPr>
        <p:txBody>
          <a:bodyPr anchor="ctr">
            <a:normAutofit/>
          </a:bodyPr>
          <a:lstStyle/>
          <a:p>
            <a:r>
              <a:rPr lang="en-US" dirty="0">
                <a:latin typeface="+mn-lt"/>
              </a:rPr>
              <a:t>Activity</a:t>
            </a:r>
            <a:r>
              <a:rPr lang="en-US" dirty="0"/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D1BE6-25E0-E8AC-9629-68F22C7C9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1" y="2844800"/>
            <a:ext cx="5143500" cy="305317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800" dirty="0">
                <a:ea typeface="+mn-lt"/>
                <a:cs typeface="+mn-lt"/>
              </a:rPr>
              <a:t>Look around your classroom and identify all the surfaces, tools, doorknobs, fixtures, etc., that constitute routine sources of contamination. List them as a class, along with possible preventive measures you can take to reduce this transmission.</a:t>
            </a:r>
            <a:endParaRPr lang="en-US" sz="2800" dirty="0"/>
          </a:p>
        </p:txBody>
      </p:sp>
      <p:pic>
        <p:nvPicPr>
          <p:cNvPr id="7" name="Graphic 6" descr="Sink">
            <a:extLst>
              <a:ext uri="{FF2B5EF4-FFF2-40B4-BE49-F238E27FC236}">
                <a16:creationId xmlns:a16="http://schemas.microsoft.com/office/drawing/2014/main" id="{7241ED4A-CCA7-4C0D-4A32-991EE0043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39332" y="2250590"/>
            <a:ext cx="3217333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859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80599-E634-6D30-48AD-26A39663EA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3389" y="1826096"/>
            <a:ext cx="3149221" cy="214945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latin typeface="+mn-lt"/>
              </a:rPr>
              <a:t>Let's learn precautions !</a:t>
            </a:r>
          </a:p>
        </p:txBody>
      </p:sp>
      <p:pic>
        <p:nvPicPr>
          <p:cNvPr id="5" name="Online Media 4" title="AHE: The Chain of Infection">
            <a:hlinkClick r:id="" action="ppaction://media"/>
            <a:extLst>
              <a:ext uri="{FF2B5EF4-FFF2-40B4-BE49-F238E27FC236}">
                <a16:creationId xmlns:a16="http://schemas.microsoft.com/office/drawing/2014/main" id="{033B32FD-4D64-0D3E-DF51-3F60F31705D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075363" y="1857375"/>
            <a:ext cx="5570537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72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18909-B178-F3EF-55B6-A084C9DB5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ea typeface="+mj-lt"/>
                <a:cs typeface="+mj-lt"/>
              </a:rPr>
              <a:t>Airborne Transmission </a:t>
            </a:r>
            <a:endParaRPr lang="en-US" dirty="0"/>
          </a:p>
        </p:txBody>
      </p:sp>
      <p:pic>
        <p:nvPicPr>
          <p:cNvPr id="4" name="Online Media 3" title="Airborne Transmission">
            <a:hlinkClick r:id="" action="ppaction://media"/>
            <a:extLst>
              <a:ext uri="{FF2B5EF4-FFF2-40B4-BE49-F238E27FC236}">
                <a16:creationId xmlns:a16="http://schemas.microsoft.com/office/drawing/2014/main" id="{BA534E8D-615E-5ADF-DAC5-F4E5929D9C9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0000" y="2711450"/>
            <a:ext cx="4572000" cy="2581275"/>
          </a:xfrm>
        </p:spPr>
      </p:pic>
    </p:spTree>
    <p:extLst>
      <p:ext uri="{BB962C8B-B14F-4D97-AF65-F5344CB8AC3E}">
        <p14:creationId xmlns:p14="http://schemas.microsoft.com/office/powerpoint/2010/main" val="35878034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B5460-3113-0177-FD47-3F28E25FF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Droplet transmission </a:t>
            </a:r>
          </a:p>
        </p:txBody>
      </p:sp>
      <p:pic>
        <p:nvPicPr>
          <p:cNvPr id="4" name="Online Media 3" title="Droplet Transmission">
            <a:hlinkClick r:id="" action="ppaction://media"/>
            <a:extLst>
              <a:ext uri="{FF2B5EF4-FFF2-40B4-BE49-F238E27FC236}">
                <a16:creationId xmlns:a16="http://schemas.microsoft.com/office/drawing/2014/main" id="{E5331822-EE69-7D78-5CF5-43CCE9EC127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810000" y="2711450"/>
            <a:ext cx="4572000" cy="2581275"/>
          </a:xfrm>
        </p:spPr>
      </p:pic>
    </p:spTree>
    <p:extLst>
      <p:ext uri="{BB962C8B-B14F-4D97-AF65-F5344CB8AC3E}">
        <p14:creationId xmlns:p14="http://schemas.microsoft.com/office/powerpoint/2010/main" val="914073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Viruses suspended on mid-air">
            <a:extLst>
              <a:ext uri="{FF2B5EF4-FFF2-40B4-BE49-F238E27FC236}">
                <a16:creationId xmlns:a16="http://schemas.microsoft.com/office/drawing/2014/main" id="{25DBA166-30DF-32E9-87F3-2EBBF4BDD2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33" r="-2" b="12166"/>
          <a:stretch/>
        </p:blipFill>
        <p:spPr>
          <a:xfrm>
            <a:off x="2625214" y="2103838"/>
            <a:ext cx="7449573" cy="41903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9D83465-BCAD-D32D-962D-E28C0749C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40867" y="-819169"/>
            <a:ext cx="6615525" cy="218643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 dirty="0"/>
              <a:t>Infectious Disease</a:t>
            </a:r>
          </a:p>
        </p:txBody>
      </p:sp>
    </p:spTree>
    <p:extLst>
      <p:ext uri="{BB962C8B-B14F-4D97-AF65-F5344CB8AC3E}">
        <p14:creationId xmlns:p14="http://schemas.microsoft.com/office/powerpoint/2010/main" val="31159474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Infectious Diseases Overview, Animation">
            <a:hlinkClick r:id="" action="ppaction://media"/>
            <a:extLst>
              <a:ext uri="{FF2B5EF4-FFF2-40B4-BE49-F238E27FC236}">
                <a16:creationId xmlns:a16="http://schemas.microsoft.com/office/drawing/2014/main" id="{5D1D342C-6CED-D1AA-AF9A-1B584C87E4A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81087" y="873760"/>
            <a:ext cx="9557401" cy="5376227"/>
          </a:xfrm>
        </p:spPr>
      </p:pic>
    </p:spTree>
    <p:extLst>
      <p:ext uri="{BB962C8B-B14F-4D97-AF65-F5344CB8AC3E}">
        <p14:creationId xmlns:p14="http://schemas.microsoft.com/office/powerpoint/2010/main" val="15641288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loroplastos verdes en una célula vegetal">
            <a:extLst>
              <a:ext uri="{FF2B5EF4-FFF2-40B4-BE49-F238E27FC236}">
                <a16:creationId xmlns:a16="http://schemas.microsoft.com/office/drawing/2014/main" id="{932CE242-9DD2-3D10-4FD8-79772D7D24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530" r="-2" b="14469"/>
          <a:stretch/>
        </p:blipFill>
        <p:spPr>
          <a:xfrm>
            <a:off x="2615381" y="1949563"/>
            <a:ext cx="7314341" cy="411431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CF8220-037D-BCD1-6768-291ABD473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76590" y="-1285501"/>
            <a:ext cx="7983941" cy="257100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 dirty="0"/>
              <a:t>Bacterial Spores </a:t>
            </a:r>
          </a:p>
        </p:txBody>
      </p:sp>
    </p:spTree>
    <p:extLst>
      <p:ext uri="{BB962C8B-B14F-4D97-AF65-F5344CB8AC3E}">
        <p14:creationId xmlns:p14="http://schemas.microsoft.com/office/powerpoint/2010/main" val="1332427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nline Media 6" title="Endospore Formation">
            <a:hlinkClick r:id="" action="ppaction://media"/>
            <a:extLst>
              <a:ext uri="{FF2B5EF4-FFF2-40B4-BE49-F238E27FC236}">
                <a16:creationId xmlns:a16="http://schemas.microsoft.com/office/drawing/2014/main" id="{E7338AF7-3C57-BE4B-E5EF-4884D4125BC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13960" y="912971"/>
            <a:ext cx="8944440" cy="5032058"/>
          </a:xfrm>
        </p:spPr>
      </p:pic>
    </p:spTree>
    <p:extLst>
      <p:ext uri="{BB962C8B-B14F-4D97-AF65-F5344CB8AC3E}">
        <p14:creationId xmlns:p14="http://schemas.microsoft.com/office/powerpoint/2010/main" val="11249139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9FE07-F6C9-C48F-69A8-20E7221D6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16172" y="333777"/>
            <a:ext cx="10287000" cy="1279329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Terminology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A78CB21-BCCD-3D34-0C64-CB3E6A56A1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8982024"/>
              </p:ext>
            </p:extLst>
          </p:nvPr>
        </p:nvGraphicFramePr>
        <p:xfrm>
          <a:off x="1386590" y="2864825"/>
          <a:ext cx="9458794" cy="32672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2846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view of a track and field lane in the dark">
            <a:extLst>
              <a:ext uri="{FF2B5EF4-FFF2-40B4-BE49-F238E27FC236}">
                <a16:creationId xmlns:a16="http://schemas.microsoft.com/office/drawing/2014/main" id="{CB25019C-48AD-E1FF-7A82-B66241868A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605" r="-2" b="-2"/>
          <a:stretch/>
        </p:blipFill>
        <p:spPr>
          <a:xfrm>
            <a:off x="2778760" y="2717005"/>
            <a:ext cx="6634480" cy="373189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7EDDAF-176A-5137-3309-B329B4FCE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195" y="150479"/>
            <a:ext cx="7983941" cy="119087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Quiz Time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F7250-0654-B4A4-15D1-4F8D20272C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4880" y="1376395"/>
            <a:ext cx="7533565" cy="141732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cap="all" spc="300" dirty="0"/>
              <a:t>What is the difference between direct transmissions and indirect transmission</a:t>
            </a:r>
          </a:p>
        </p:txBody>
      </p:sp>
    </p:spTree>
    <p:extLst>
      <p:ext uri="{BB962C8B-B14F-4D97-AF65-F5344CB8AC3E}">
        <p14:creationId xmlns:p14="http://schemas.microsoft.com/office/powerpoint/2010/main" val="2852161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5B62E-BAA5-3AA5-1EFD-6FECC435C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1" y="2844800"/>
            <a:ext cx="4470831" cy="30531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What is the difference between airborne transmission and respiratory droplet?</a:t>
            </a:r>
          </a:p>
        </p:txBody>
      </p:sp>
      <p:pic>
        <p:nvPicPr>
          <p:cNvPr id="7" name="Graphic 6" descr="Lungs">
            <a:extLst>
              <a:ext uri="{FF2B5EF4-FFF2-40B4-BE49-F238E27FC236}">
                <a16:creationId xmlns:a16="http://schemas.microsoft.com/office/drawing/2014/main" id="{95F079CB-41B8-5525-8A74-8B4BD5DDCE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8669" y="1004724"/>
            <a:ext cx="4848551" cy="484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17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ealth Care - Healthcare - Cardiology Care | Pikrepo">
            <a:extLst>
              <a:ext uri="{FF2B5EF4-FFF2-40B4-BE49-F238E27FC236}">
                <a16:creationId xmlns:a16="http://schemas.microsoft.com/office/drawing/2014/main" id="{1EB610E1-1B32-BE7A-DDD6-2850C4AF70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874" b="7143"/>
          <a:stretch/>
        </p:blipFill>
        <p:spPr>
          <a:xfrm>
            <a:off x="1918116" y="1240041"/>
            <a:ext cx="7900841" cy="444422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655C16A-9F9E-E0D5-0CFF-135721B64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035" y="538480"/>
            <a:ext cx="7983941" cy="70156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Conclusion</a:t>
            </a:r>
            <a:r>
              <a:rPr lang="en-US" sz="4400" dirty="0">
                <a:solidFill>
                  <a:srgbClr val="FFFFFF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67D8-99A4-5BFF-42D6-EF17EF0B3A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5392" y="5667556"/>
            <a:ext cx="7533565" cy="88994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cap="all" spc="300" dirty="0"/>
              <a:t>Safety starts with you and ends with you !</a:t>
            </a:r>
          </a:p>
        </p:txBody>
      </p:sp>
    </p:spTree>
    <p:extLst>
      <p:ext uri="{BB962C8B-B14F-4D97-AF65-F5344CB8AC3E}">
        <p14:creationId xmlns:p14="http://schemas.microsoft.com/office/powerpoint/2010/main" val="899211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Anderson ppt template (1) (3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Anderson ppt template (1) (3)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219</Words>
  <Application>Microsoft Office PowerPoint</Application>
  <PresentationFormat>Widescreen</PresentationFormat>
  <Paragraphs>36</Paragraphs>
  <Slides>18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Futura PT Book</vt:lpstr>
      <vt:lpstr>Futura PT Demi</vt:lpstr>
      <vt:lpstr>Goudy Old Style</vt:lpstr>
      <vt:lpstr>Anderson ppt template (1) (3)</vt:lpstr>
      <vt:lpstr>Custom Design</vt:lpstr>
      <vt:lpstr>1_Anderson ppt template (1) (3)</vt:lpstr>
      <vt:lpstr>1_Custom Design</vt:lpstr>
      <vt:lpstr>PowerPoint Presentation</vt:lpstr>
      <vt:lpstr>Professional Duties and Responsibilities </vt:lpstr>
      <vt:lpstr>Terminology </vt:lpstr>
      <vt:lpstr>Modes of  transmission </vt:lpstr>
      <vt:lpstr>QUIZ TIME</vt:lpstr>
      <vt:lpstr>PowerPoint Presentation</vt:lpstr>
      <vt:lpstr>Activity </vt:lpstr>
      <vt:lpstr>Let's learn precautions !</vt:lpstr>
      <vt:lpstr>Airborne Transmission </vt:lpstr>
      <vt:lpstr>Droplet transmission </vt:lpstr>
      <vt:lpstr>Infectious Disease</vt:lpstr>
      <vt:lpstr>PowerPoint Presentation</vt:lpstr>
      <vt:lpstr>Bacterial Spores </vt:lpstr>
      <vt:lpstr>PowerPoint Presentation</vt:lpstr>
      <vt:lpstr>Terminology </vt:lpstr>
      <vt:lpstr>Quiz Time !</vt:lpstr>
      <vt:lpstr>PowerPoint Presentation</vt:lpstr>
      <vt:lpstr>Conclusion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Heard</dc:creator>
  <cp:lastModifiedBy>Gabrielle Heard | Anderson College | Head Office</cp:lastModifiedBy>
  <cp:revision>206</cp:revision>
  <dcterms:created xsi:type="dcterms:W3CDTF">2022-10-31T18:02:28Z</dcterms:created>
  <dcterms:modified xsi:type="dcterms:W3CDTF">2023-01-25T15:00:56Z</dcterms:modified>
</cp:coreProperties>
</file>