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5"/>
  </p:notesMasterIdLst>
  <p:sldIdLst>
    <p:sldId id="256" r:id="rId5"/>
    <p:sldId id="266" r:id="rId6"/>
    <p:sldId id="437" r:id="rId7"/>
    <p:sldId id="297" r:id="rId8"/>
    <p:sldId id="290" r:id="rId9"/>
    <p:sldId id="440" r:id="rId10"/>
    <p:sldId id="441" r:id="rId11"/>
    <p:sldId id="442" r:id="rId12"/>
    <p:sldId id="443" r:id="rId13"/>
    <p:sldId id="444" r:id="rId14"/>
    <p:sldId id="445" r:id="rId15"/>
    <p:sldId id="446" r:id="rId16"/>
    <p:sldId id="447" r:id="rId17"/>
    <p:sldId id="448" r:id="rId18"/>
    <p:sldId id="449" r:id="rId19"/>
    <p:sldId id="450" r:id="rId20"/>
    <p:sldId id="451" r:id="rId21"/>
    <p:sldId id="452" r:id="rId22"/>
    <p:sldId id="453" r:id="rId23"/>
    <p:sldId id="454" r:id="rId24"/>
    <p:sldId id="455" r:id="rId25"/>
    <p:sldId id="456" r:id="rId26"/>
    <p:sldId id="457" r:id="rId27"/>
    <p:sldId id="458" r:id="rId28"/>
    <p:sldId id="459" r:id="rId29"/>
    <p:sldId id="460" r:id="rId30"/>
    <p:sldId id="461" r:id="rId31"/>
    <p:sldId id="462" r:id="rId32"/>
    <p:sldId id="463" r:id="rId33"/>
    <p:sldId id="436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Set up procedures 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961" y="530862"/>
            <a:ext cx="6558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OUR JOURNEY TODAY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B35D81-2E70-A80E-588B-7E086E2D4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907" y="1532001"/>
            <a:ext cx="808672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116684-BE26-622B-D0CF-DD5E4ADAA1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6900" y="876300"/>
            <a:ext cx="84582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5E0697D-F928-AEAA-5374-2D6FF47579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734" y="1118679"/>
            <a:ext cx="7072917" cy="505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1A2B290-1902-6CFE-DE39-5E2287E762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4677" y="643466"/>
            <a:ext cx="9402645" cy="557106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D22753-1BE9-3876-6D49-860DC42CCD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429090"/>
            <a:ext cx="9492754" cy="469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592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33712A7-1499-38CD-1908-B20B4F1F1C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8190" y="643466"/>
            <a:ext cx="909561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094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3E851D5-5205-F063-825A-0B0C6026A3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9448" y="643466"/>
            <a:ext cx="847310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467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A1E797C-A058-480E-F63D-1AC980B9E7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556426"/>
            <a:ext cx="9684338" cy="428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6587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D80825F-11D6-24E5-2597-443F394972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1392" y="1142676"/>
            <a:ext cx="9221561" cy="507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2043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F7894B1-E63A-BC7E-E336-3F7CF26AFF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9551" y="643466"/>
            <a:ext cx="913289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3899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C9CE06E-3A13-6D46-233F-5173CCCC9A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1813" y="643466"/>
            <a:ext cx="920837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8993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DC02983-5287-8866-B864-26BBDA397B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1813" y="643466"/>
            <a:ext cx="920837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78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727094F-3D35-7D7E-D005-3DF62EB12B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02403" y="643466"/>
            <a:ext cx="798719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123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8CAA7FF-5A18-EA14-D496-C33F1B9845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8190" y="643466"/>
            <a:ext cx="909561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9293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7821BC6-2FBC-512B-05B5-3A3C9EF992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7300" y="722124"/>
            <a:ext cx="981685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1395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429EAD-8355-FE4A-564A-9F4E77D43A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0540" y="643466"/>
            <a:ext cx="867092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1082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F3E2BF8-6287-E6DE-A455-E7227AA3EB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7228" y="643466"/>
            <a:ext cx="837754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1158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E99DB3E-61A6-4721-27B8-FE6D09DA86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515398"/>
            <a:ext cx="9502482" cy="4489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196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7530A72-81B2-066A-FDD4-B68786BE90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9333" y="643466"/>
            <a:ext cx="877333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810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CA9B8F0-307D-1E16-05EC-8F1C1B998C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4430" y="817123"/>
            <a:ext cx="9071279" cy="539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080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7C5F88C-4B95-48FA-FA30-2090F12144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7228" y="643466"/>
            <a:ext cx="837754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6669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E35B698-704A-BC3B-CE76-342DAEDE87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8190" y="643466"/>
            <a:ext cx="909561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7243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4D9E745-005E-1D4D-0EA9-9DD06A1E0E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31766" y="643466"/>
            <a:ext cx="752846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811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3101C9A-ABA8-6121-25CD-8E568CF58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7020" y="1251463"/>
            <a:ext cx="8942469" cy="496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0680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A68AEE8-68CF-6C77-1D88-60A01C73F8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940" y="1019580"/>
            <a:ext cx="9235473" cy="5194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8809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2F584A8-09AD-4ED7-4B63-B6BDD11C9E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29527" y="643466"/>
            <a:ext cx="813294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3772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851B52C-B920-88F1-522D-B370084E53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9005" y="643466"/>
            <a:ext cx="755399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8697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00F12F3-403E-2EFA-1092-180997DB9B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8190" y="643466"/>
            <a:ext cx="909561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8942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6788</TotalTime>
  <Words>8</Words>
  <Application>Microsoft Office PowerPoint</Application>
  <PresentationFormat>Widescreen</PresentationFormat>
  <Paragraphs>3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241</cp:revision>
  <dcterms:created xsi:type="dcterms:W3CDTF">2020-02-19T20:43:13Z</dcterms:created>
  <dcterms:modified xsi:type="dcterms:W3CDTF">2023-04-11T17:02:17Z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