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6" Type="http://schemas.microsoft.com/office/2020/02/relationships/classificationlabels" Target="docMetadata/LabelInfo.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58" r:id="rId4"/>
    <p:sldMasterId id="2147483677" r:id="rId5"/>
  </p:sldMasterIdLst>
  <p:notesMasterIdLst>
    <p:notesMasterId r:id="rId32"/>
  </p:notesMasterIdLst>
  <p:handoutMasterIdLst>
    <p:handoutMasterId r:id="rId33"/>
  </p:handoutMasterIdLst>
  <p:sldIdLst>
    <p:sldId id="269" r:id="rId6"/>
    <p:sldId id="308" r:id="rId7"/>
    <p:sldId id="309" r:id="rId8"/>
    <p:sldId id="310" r:id="rId9"/>
    <p:sldId id="311" r:id="rId10"/>
    <p:sldId id="307" r:id="rId11"/>
    <p:sldId id="312" r:id="rId12"/>
    <p:sldId id="313" r:id="rId13"/>
    <p:sldId id="285" r:id="rId14"/>
    <p:sldId id="305" r:id="rId15"/>
    <p:sldId id="306" r:id="rId16"/>
    <p:sldId id="284" r:id="rId17"/>
    <p:sldId id="288" r:id="rId18"/>
    <p:sldId id="289" r:id="rId19"/>
    <p:sldId id="290" r:id="rId20"/>
    <p:sldId id="291" r:id="rId21"/>
    <p:sldId id="292" r:id="rId22"/>
    <p:sldId id="293" r:id="rId23"/>
    <p:sldId id="294" r:id="rId24"/>
    <p:sldId id="296" r:id="rId25"/>
    <p:sldId id="298" r:id="rId26"/>
    <p:sldId id="299" r:id="rId27"/>
    <p:sldId id="300" r:id="rId28"/>
    <p:sldId id="282" r:id="rId29"/>
    <p:sldId id="303" r:id="rId30"/>
    <p:sldId id="314" r:id="rId31"/>
  </p:sldIdLst>
  <p:sldSz cx="12192000" cy="6858000"/>
  <p:notesSz cx="7023100" cy="9309100"/>
  <p:custDataLst>
    <p:tags r:id="rId34"/>
  </p:custData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E30ADFBC-0282-4EE0-97FA-40BC7520527F}">
          <p14:sldIdLst>
            <p14:sldId id="269"/>
          </p14:sldIdLst>
        </p14:section>
        <p14:section name="Untitled Section" id="{BAB5FE1B-4910-480F-9285-3B3D14DFD513}">
          <p14:sldIdLst>
            <p14:sldId id="308"/>
            <p14:sldId id="309"/>
            <p14:sldId id="310"/>
            <p14:sldId id="311"/>
            <p14:sldId id="307"/>
            <p14:sldId id="312"/>
            <p14:sldId id="313"/>
            <p14:sldId id="285"/>
            <p14:sldId id="305"/>
            <p14:sldId id="306"/>
            <p14:sldId id="284"/>
            <p14:sldId id="288"/>
            <p14:sldId id="289"/>
            <p14:sldId id="290"/>
            <p14:sldId id="291"/>
            <p14:sldId id="292"/>
            <p14:sldId id="293"/>
            <p14:sldId id="294"/>
            <p14:sldId id="296"/>
            <p14:sldId id="298"/>
            <p14:sldId id="299"/>
            <p14:sldId id="300"/>
            <p14:sldId id="282"/>
            <p14:sldId id="303"/>
            <p14:sldId id="314"/>
          </p14:sldIdLst>
        </p14:section>
      </p14:sectionLst>
    </p:ext>
    <p:ext uri="{EFAFB233-063F-42B5-8137-9DF3F51BA10A}">
      <p15:sldGuideLst xmlns:p15="http://schemas.microsoft.com/office/powerpoint/2012/main">
        <p15:guide id="1" orient="horz" pos="2214" userDrawn="1">
          <p15:clr>
            <a:srgbClr val="A4A3A4"/>
          </p15:clr>
        </p15:guide>
        <p15:guide id="2" orient="horz" pos="2851" userDrawn="1">
          <p15:clr>
            <a:srgbClr val="A4A3A4"/>
          </p15:clr>
        </p15:guide>
        <p15:guide id="3" orient="horz" pos="3284" userDrawn="1">
          <p15:clr>
            <a:srgbClr val="A4A3A4"/>
          </p15:clr>
        </p15:guide>
        <p15:guide id="4" orient="horz" pos="2355" userDrawn="1">
          <p15:clr>
            <a:srgbClr val="A4A3A4"/>
          </p15:clr>
        </p15:guide>
        <p15:guide id="5" orient="horz" pos="1669" userDrawn="1">
          <p15:clr>
            <a:srgbClr val="A4A3A4"/>
          </p15:clr>
        </p15:guide>
        <p15:guide id="6" orient="horz" pos="360" userDrawn="1">
          <p15:clr>
            <a:srgbClr val="A4A3A4"/>
          </p15:clr>
        </p15:guide>
        <p15:guide id="7" orient="horz" pos="1349" userDrawn="1">
          <p15:clr>
            <a:srgbClr val="A4A3A4"/>
          </p15:clr>
        </p15:guide>
        <p15:guide id="8" orient="horz" pos="2149" userDrawn="1">
          <p15:clr>
            <a:srgbClr val="A4A3A4"/>
          </p15:clr>
        </p15:guide>
        <p15:guide id="9" orient="horz" pos="1198" userDrawn="1">
          <p15:clr>
            <a:srgbClr val="A4A3A4"/>
          </p15:clr>
        </p15:guide>
        <p15:guide id="10" orient="horz" pos="4319" userDrawn="1">
          <p15:clr>
            <a:srgbClr val="A4A3A4"/>
          </p15:clr>
        </p15:guide>
        <p15:guide id="11" pos="704" userDrawn="1">
          <p15:clr>
            <a:srgbClr val="A4A3A4"/>
          </p15:clr>
        </p15:guide>
        <p15:guide id="12" pos="7119" userDrawn="1">
          <p15:clr>
            <a:srgbClr val="A4A3A4"/>
          </p15:clr>
        </p15:guide>
        <p15:guide id="13" pos="3179" userDrawn="1">
          <p15:clr>
            <a:srgbClr val="A4A3A4"/>
          </p15:clr>
        </p15:guide>
        <p15:guide id="14" pos="1455" userDrawn="1">
          <p15:clr>
            <a:srgbClr val="A4A3A4"/>
          </p15:clr>
        </p15:guide>
        <p15:guide id="15" pos="219" userDrawn="1">
          <p15:clr>
            <a:srgbClr val="A4A3A4"/>
          </p15:clr>
        </p15:guide>
        <p15:guide id="16" pos="1233" userDrawn="1">
          <p15:clr>
            <a:srgbClr val="A4A3A4"/>
          </p15:clr>
        </p15:guide>
      </p15:sldGuideLst>
    </p:ext>
    <p:ext uri="{2D200454-40CA-4A62-9FC3-DE9A4176ACB9}">
      <p15:notesGuideLst xmlns:p15="http://schemas.microsoft.com/office/powerpoint/2012/main">
        <p15:guide id="1" orient="horz" pos="2932" userDrawn="1">
          <p15:clr>
            <a:srgbClr val="A4A3A4"/>
          </p15:clr>
        </p15:guide>
        <p15:guide id="2" pos="2212" userDrawn="1">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Francine Lerman" initials="FL" lastIdx="1" clrIdx="0">
    <p:extLst>
      <p:ext uri="{19B8F6BF-5375-455C-9EA6-DF929625EA0E}">
        <p15:presenceInfo xmlns:p15="http://schemas.microsoft.com/office/powerpoint/2012/main" userId="S-1-5-21-2664737520-481353137-1098671830-828961" providerId="AD"/>
      </p:ext>
    </p:extLst>
  </p:cmAuthor>
  <p:cmAuthor id="2" name="Lindsey Hritzuk" initials="LH" lastIdx="2" clrIdx="1">
    <p:extLst>
      <p:ext uri="{19B8F6BF-5375-455C-9EA6-DF929625EA0E}">
        <p15:presenceInfo xmlns:p15="http://schemas.microsoft.com/office/powerpoint/2012/main" userId="S-1-5-21-2664737520-481353137-1098671830-860773"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E362C"/>
    <a:srgbClr val="005EB8"/>
    <a:srgbClr val="D73E17"/>
    <a:srgbClr val="D52B00"/>
    <a:srgbClr val="996633"/>
    <a:srgbClr val="44697D"/>
    <a:srgbClr val="D52B1E"/>
    <a:srgbClr val="E9994A"/>
    <a:srgbClr val="AA272F"/>
    <a:srgbClr val="00769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814" autoAdjust="0"/>
    <p:restoredTop sz="91369" autoAdjust="0"/>
  </p:normalViewPr>
  <p:slideViewPr>
    <p:cSldViewPr snapToGrid="0">
      <p:cViewPr varScale="1">
        <p:scale>
          <a:sx n="60" d="100"/>
          <a:sy n="60" d="100"/>
        </p:scale>
        <p:origin x="372" y="66"/>
      </p:cViewPr>
      <p:guideLst>
        <p:guide orient="horz" pos="2214"/>
        <p:guide orient="horz" pos="2851"/>
        <p:guide orient="horz" pos="3284"/>
        <p:guide orient="horz" pos="2355"/>
        <p:guide orient="horz" pos="1669"/>
        <p:guide orient="horz" pos="360"/>
        <p:guide orient="horz" pos="1349"/>
        <p:guide orient="horz" pos="2149"/>
        <p:guide orient="horz" pos="1198"/>
        <p:guide orient="horz" pos="4319"/>
        <p:guide pos="704"/>
        <p:guide pos="7119"/>
        <p:guide pos="3179"/>
        <p:guide pos="1455"/>
        <p:guide pos="219"/>
        <p:guide pos="1233"/>
      </p:guideLst>
    </p:cSldViewPr>
  </p:slideViewPr>
  <p:outlineViewPr>
    <p:cViewPr>
      <p:scale>
        <a:sx n="33" d="100"/>
        <a:sy n="33" d="100"/>
      </p:scale>
      <p:origin x="0" y="0"/>
    </p:cViewPr>
  </p:outlineViewPr>
  <p:notesTextViewPr>
    <p:cViewPr>
      <p:scale>
        <a:sx n="3" d="2"/>
        <a:sy n="3" d="2"/>
      </p:scale>
      <p:origin x="0" y="0"/>
    </p:cViewPr>
  </p:notesTextViewPr>
  <p:notesViewPr>
    <p:cSldViewPr>
      <p:cViewPr varScale="1">
        <p:scale>
          <a:sx n="80" d="100"/>
          <a:sy n="80" d="100"/>
        </p:scale>
        <p:origin x="-1974" y="-78"/>
      </p:cViewPr>
      <p:guideLst>
        <p:guide orient="horz" pos="2932"/>
        <p:guide pos="2212"/>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tableStyles" Target="tableStyles.xml"/><Relationship Id="rId21" Type="http://schemas.openxmlformats.org/officeDocument/2006/relationships/slide" Target="slides/slide16.xml"/><Relationship Id="rId34" Type="http://schemas.openxmlformats.org/officeDocument/2006/relationships/tags" Target="tags/tag1.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handoutMaster" Target="handoutMasters/handoutMaster1.xml"/><Relationship Id="rId38"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slide" Target="slides/slide24.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notesMaster" Target="notesMasters/notesMaster1.xml"/><Relationship Id="rId37" Type="http://schemas.openxmlformats.org/officeDocument/2006/relationships/viewProps" Target="viewProps.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presProps" Target="presProps.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commentAuthors" Target="commentAuthors.xml"/><Relationship Id="rId8" Type="http://schemas.openxmlformats.org/officeDocument/2006/relationships/slide" Target="slides/slide3.xml"/><Relationship Id="rId3" Type="http://schemas.openxmlformats.org/officeDocument/2006/relationships/customXml" Target="../customXml/item3.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43343" cy="465455"/>
          </a:xfrm>
          <a:prstGeom prst="rect">
            <a:avLst/>
          </a:prstGeom>
        </p:spPr>
        <p:txBody>
          <a:bodyPr vert="horz" lIns="93324" tIns="46662" rIns="93324" bIns="46662" rtlCol="0"/>
          <a:lstStyle>
            <a:lvl1pPr algn="l">
              <a:defRPr sz="1200"/>
            </a:lvl1pPr>
          </a:lstStyle>
          <a:p>
            <a:endParaRPr lang="en-US"/>
          </a:p>
        </p:txBody>
      </p:sp>
      <p:sp>
        <p:nvSpPr>
          <p:cNvPr id="3" name="Date Placeholder 2"/>
          <p:cNvSpPr>
            <a:spLocks noGrp="1"/>
          </p:cNvSpPr>
          <p:nvPr>
            <p:ph type="dt" sz="quarter" idx="1"/>
          </p:nvPr>
        </p:nvSpPr>
        <p:spPr>
          <a:xfrm>
            <a:off x="3978132" y="0"/>
            <a:ext cx="3043343" cy="465455"/>
          </a:xfrm>
          <a:prstGeom prst="rect">
            <a:avLst/>
          </a:prstGeom>
        </p:spPr>
        <p:txBody>
          <a:bodyPr vert="horz" lIns="93324" tIns="46662" rIns="93324" bIns="46662" rtlCol="0"/>
          <a:lstStyle>
            <a:lvl1pPr algn="r">
              <a:defRPr sz="1200"/>
            </a:lvl1pPr>
          </a:lstStyle>
          <a:p>
            <a:fld id="{284C5895-FE39-4B89-91B9-3F88D0186E19}" type="datetimeFigureOut">
              <a:rPr lang="en-US" smtClean="0"/>
              <a:pPr/>
              <a:t>2/4/2025</a:t>
            </a:fld>
            <a:endParaRPr lang="en-US"/>
          </a:p>
        </p:txBody>
      </p:sp>
      <p:sp>
        <p:nvSpPr>
          <p:cNvPr id="4" name="Footer Placeholder 3"/>
          <p:cNvSpPr>
            <a:spLocks noGrp="1"/>
          </p:cNvSpPr>
          <p:nvPr>
            <p:ph type="ftr" sz="quarter" idx="2"/>
          </p:nvPr>
        </p:nvSpPr>
        <p:spPr>
          <a:xfrm>
            <a:off x="0" y="8842029"/>
            <a:ext cx="3043343" cy="465455"/>
          </a:xfrm>
          <a:prstGeom prst="rect">
            <a:avLst/>
          </a:prstGeom>
        </p:spPr>
        <p:txBody>
          <a:bodyPr vert="horz" lIns="93324" tIns="46662" rIns="93324" bIns="46662" rtlCol="0" anchor="b"/>
          <a:lstStyle>
            <a:lvl1pPr algn="l">
              <a:defRPr sz="1200"/>
            </a:lvl1pPr>
          </a:lstStyle>
          <a:p>
            <a:endParaRPr lang="en-US"/>
          </a:p>
        </p:txBody>
      </p:sp>
      <p:sp>
        <p:nvSpPr>
          <p:cNvPr id="5" name="Slide Number Placeholder 4"/>
          <p:cNvSpPr>
            <a:spLocks noGrp="1"/>
          </p:cNvSpPr>
          <p:nvPr>
            <p:ph type="sldNum" sz="quarter" idx="3"/>
          </p:nvPr>
        </p:nvSpPr>
        <p:spPr>
          <a:xfrm>
            <a:off x="3978132" y="8842029"/>
            <a:ext cx="3043343" cy="465455"/>
          </a:xfrm>
          <a:prstGeom prst="rect">
            <a:avLst/>
          </a:prstGeom>
        </p:spPr>
        <p:txBody>
          <a:bodyPr vert="horz" lIns="93324" tIns="46662" rIns="93324" bIns="46662" rtlCol="0" anchor="b"/>
          <a:lstStyle>
            <a:lvl1pPr algn="r">
              <a:defRPr sz="1200"/>
            </a:lvl1pPr>
          </a:lstStyle>
          <a:p>
            <a:fld id="{CB4DC21B-881A-468B-B00C-159245F572A2}" type="slidenum">
              <a:rPr lang="en-US" smtClean="0"/>
              <a:pPr/>
              <a:t>‹#›</a:t>
            </a:fld>
            <a:endParaRPr lang="en-US"/>
          </a:p>
        </p:txBody>
      </p:sp>
    </p:spTree>
    <p:extLst>
      <p:ext uri="{BB962C8B-B14F-4D97-AF65-F5344CB8AC3E}">
        <p14:creationId xmlns:p14="http://schemas.microsoft.com/office/powerpoint/2010/main" val="4141210686"/>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43343" cy="465455"/>
          </a:xfrm>
          <a:prstGeom prst="rect">
            <a:avLst/>
          </a:prstGeom>
        </p:spPr>
        <p:txBody>
          <a:bodyPr vert="horz" lIns="93324" tIns="46662" rIns="93324" bIns="46662" rtlCol="0"/>
          <a:lstStyle>
            <a:lvl1pPr algn="l">
              <a:defRPr sz="1200"/>
            </a:lvl1pPr>
          </a:lstStyle>
          <a:p>
            <a:endParaRPr lang="en-US"/>
          </a:p>
        </p:txBody>
      </p:sp>
      <p:sp>
        <p:nvSpPr>
          <p:cNvPr id="3" name="Date Placeholder 2"/>
          <p:cNvSpPr>
            <a:spLocks noGrp="1"/>
          </p:cNvSpPr>
          <p:nvPr>
            <p:ph type="dt" idx="1"/>
          </p:nvPr>
        </p:nvSpPr>
        <p:spPr>
          <a:xfrm>
            <a:off x="3978132" y="0"/>
            <a:ext cx="3043343" cy="465455"/>
          </a:xfrm>
          <a:prstGeom prst="rect">
            <a:avLst/>
          </a:prstGeom>
        </p:spPr>
        <p:txBody>
          <a:bodyPr vert="horz" lIns="93324" tIns="46662" rIns="93324" bIns="46662" rtlCol="0"/>
          <a:lstStyle>
            <a:lvl1pPr algn="r">
              <a:defRPr sz="1200"/>
            </a:lvl1pPr>
          </a:lstStyle>
          <a:p>
            <a:fld id="{A6E1133A-33E6-41DE-9EDC-2B4E7ACFB7D2}" type="datetimeFigureOut">
              <a:rPr lang="en-US" smtClean="0"/>
              <a:pPr/>
              <a:t>2/4/2025</a:t>
            </a:fld>
            <a:endParaRPr lang="en-US"/>
          </a:p>
        </p:txBody>
      </p:sp>
      <p:sp>
        <p:nvSpPr>
          <p:cNvPr id="4" name="Slide Image Placeholder 3"/>
          <p:cNvSpPr>
            <a:spLocks noGrp="1" noRot="1" noChangeAspect="1"/>
          </p:cNvSpPr>
          <p:nvPr>
            <p:ph type="sldImg" idx="2"/>
          </p:nvPr>
        </p:nvSpPr>
        <p:spPr>
          <a:xfrm>
            <a:off x="409575" y="698500"/>
            <a:ext cx="6203950" cy="3490913"/>
          </a:xfrm>
          <a:prstGeom prst="rect">
            <a:avLst/>
          </a:prstGeom>
          <a:noFill/>
          <a:ln w="12700">
            <a:solidFill>
              <a:prstClr val="black"/>
            </a:solidFill>
          </a:ln>
        </p:spPr>
        <p:txBody>
          <a:bodyPr vert="horz" lIns="93324" tIns="46662" rIns="93324" bIns="46662" rtlCol="0" anchor="ctr"/>
          <a:lstStyle/>
          <a:p>
            <a:endParaRPr lang="en-US"/>
          </a:p>
        </p:txBody>
      </p:sp>
      <p:sp>
        <p:nvSpPr>
          <p:cNvPr id="5" name="Notes Placeholder 4"/>
          <p:cNvSpPr>
            <a:spLocks noGrp="1"/>
          </p:cNvSpPr>
          <p:nvPr>
            <p:ph type="body" sz="quarter" idx="3"/>
          </p:nvPr>
        </p:nvSpPr>
        <p:spPr>
          <a:xfrm>
            <a:off x="702310" y="4421823"/>
            <a:ext cx="5618480" cy="4189095"/>
          </a:xfrm>
          <a:prstGeom prst="rect">
            <a:avLst/>
          </a:prstGeom>
        </p:spPr>
        <p:txBody>
          <a:bodyPr vert="horz" lIns="93324" tIns="46662" rIns="93324" bIns="46662"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842029"/>
            <a:ext cx="3043343" cy="465455"/>
          </a:xfrm>
          <a:prstGeom prst="rect">
            <a:avLst/>
          </a:prstGeom>
        </p:spPr>
        <p:txBody>
          <a:bodyPr vert="horz" lIns="93324" tIns="46662" rIns="93324" bIns="46662" rtlCol="0" anchor="b"/>
          <a:lstStyle>
            <a:lvl1pPr algn="l">
              <a:defRPr sz="1200"/>
            </a:lvl1pPr>
          </a:lstStyle>
          <a:p>
            <a:endParaRPr lang="en-US"/>
          </a:p>
        </p:txBody>
      </p:sp>
      <p:sp>
        <p:nvSpPr>
          <p:cNvPr id="7" name="Slide Number Placeholder 6"/>
          <p:cNvSpPr>
            <a:spLocks noGrp="1"/>
          </p:cNvSpPr>
          <p:nvPr>
            <p:ph type="sldNum" sz="quarter" idx="5"/>
          </p:nvPr>
        </p:nvSpPr>
        <p:spPr>
          <a:xfrm>
            <a:off x="3978132" y="8842029"/>
            <a:ext cx="3043343" cy="465455"/>
          </a:xfrm>
          <a:prstGeom prst="rect">
            <a:avLst/>
          </a:prstGeom>
        </p:spPr>
        <p:txBody>
          <a:bodyPr vert="horz" lIns="93324" tIns="46662" rIns="93324" bIns="46662" rtlCol="0" anchor="b"/>
          <a:lstStyle>
            <a:lvl1pPr algn="r">
              <a:defRPr sz="1200"/>
            </a:lvl1pPr>
          </a:lstStyle>
          <a:p>
            <a:fld id="{3F1AA2EC-018E-495A-975D-CC074962699C}" type="slidenum">
              <a:rPr lang="en-US" smtClean="0"/>
              <a:pPr/>
              <a:t>‹#›</a:t>
            </a:fld>
            <a:endParaRPr lang="en-US"/>
          </a:p>
        </p:txBody>
      </p:sp>
    </p:spTree>
    <p:extLst>
      <p:ext uri="{BB962C8B-B14F-4D97-AF65-F5344CB8AC3E}">
        <p14:creationId xmlns:p14="http://schemas.microsoft.com/office/powerpoint/2010/main" val="378002602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09575" y="698500"/>
            <a:ext cx="6203950" cy="3490913"/>
          </a:xfrm>
        </p:spPr>
      </p:sp>
      <p:sp>
        <p:nvSpPr>
          <p:cNvPr id="3" name="Notes Placeholder 2"/>
          <p:cNvSpPr>
            <a:spLocks noGrp="1"/>
          </p:cNvSpPr>
          <p:nvPr>
            <p:ph type="body" idx="1"/>
          </p:nvPr>
        </p:nvSpPr>
        <p:spPr/>
        <p:txBody>
          <a:bodyPr/>
          <a:lstStyle/>
          <a:p>
            <a:endParaRPr lang="en-CA"/>
          </a:p>
        </p:txBody>
      </p:sp>
      <p:sp>
        <p:nvSpPr>
          <p:cNvPr id="4" name="Slide Number Placeholder 3"/>
          <p:cNvSpPr>
            <a:spLocks noGrp="1"/>
          </p:cNvSpPr>
          <p:nvPr>
            <p:ph type="sldNum" sz="quarter" idx="10"/>
          </p:nvPr>
        </p:nvSpPr>
        <p:spPr/>
        <p:txBody>
          <a:bodyPr/>
          <a:lstStyle/>
          <a:p>
            <a:fld id="{3F1AA2EC-018E-495A-975D-CC074962699C}" type="slidenum">
              <a:rPr lang="en-US" smtClean="0"/>
              <a:pPr/>
              <a:t>1</a:t>
            </a:fld>
            <a:endParaRPr lang="en-US"/>
          </a:p>
        </p:txBody>
      </p:sp>
    </p:spTree>
    <p:extLst>
      <p:ext uri="{BB962C8B-B14F-4D97-AF65-F5344CB8AC3E}">
        <p14:creationId xmlns:p14="http://schemas.microsoft.com/office/powerpoint/2010/main" val="90560346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7" name="Placeholder 2"/>
          <p:cNvSpPr>
            <a:spLocks noGrp="1" noRot="1" noChangeAspect="1"/>
          </p:cNvSpPr>
          <p:nvPr>
            <p:ph type="sldImg"/>
          </p:nvPr>
        </p:nvSpPr>
        <p:spPr bwMode="auto">
          <a:xfrm>
            <a:off x="90488" y="138113"/>
            <a:ext cx="6616700" cy="3722687"/>
          </a:xfrm>
          <a:noFill/>
          <a:ln>
            <a:solidFill>
              <a:srgbClr val="000000"/>
            </a:solidFill>
            <a:miter lim="800000"/>
            <a:headEnd/>
            <a:tailEnd/>
          </a:ln>
        </p:spPr>
      </p:sp>
      <p:sp>
        <p:nvSpPr>
          <p:cNvPr id="65538" name="Placeholder 3"/>
          <p:cNvSpPr>
            <a:spLocks noGrp="1"/>
          </p:cNvSpPr>
          <p:nvPr>
            <p:ph type="body" idx="1"/>
          </p:nvPr>
        </p:nvSpPr>
        <p:spPr bwMode="auto">
          <a:xfrm>
            <a:off x="374502" y="4027215"/>
            <a:ext cx="6264696" cy="5154885"/>
          </a:xfrm>
          <a:noFill/>
        </p:spPr>
        <p:txBody>
          <a:bodyPr wrap="square" numCol="1" anchor="t" anchorCtr="0" compatLnSpc="1">
            <a:prstTxWarp prst="textNoShape">
              <a:avLst/>
            </a:prstTxWarp>
            <a:normAutofit/>
          </a:bodyPr>
          <a:lstStyle/>
          <a:p>
            <a:pPr eaLnBrk="1" hangingPunct="1">
              <a:lnSpc>
                <a:spcPct val="100000"/>
              </a:lnSpc>
            </a:pPr>
            <a:endParaRPr lang="en-US" sz="2800" dirty="0">
              <a:latin typeface="Arial" pitchFamily="34" charset="0"/>
              <a:cs typeface="Arial" pitchFamily="34" charset="0"/>
            </a:endParaRPr>
          </a:p>
        </p:txBody>
      </p:sp>
    </p:spTree>
    <p:extLst>
      <p:ext uri="{BB962C8B-B14F-4D97-AF65-F5344CB8AC3E}">
        <p14:creationId xmlns:p14="http://schemas.microsoft.com/office/powerpoint/2010/main" val="339583706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1" name="Slide Image Placeholder 1"/>
          <p:cNvSpPr>
            <a:spLocks noGrp="1" noRot="1" noChangeAspect="1"/>
          </p:cNvSpPr>
          <p:nvPr>
            <p:ph type="sldImg"/>
          </p:nvPr>
        </p:nvSpPr>
        <p:spPr bwMode="auto">
          <a:xfrm>
            <a:off x="409575" y="698500"/>
            <a:ext cx="6203950" cy="3490913"/>
          </a:xfrm>
          <a:noFill/>
          <a:ln>
            <a:solidFill>
              <a:srgbClr val="000000"/>
            </a:solidFill>
            <a:miter lim="800000"/>
            <a:headEnd/>
            <a:tailEnd/>
          </a:ln>
        </p:spPr>
      </p:sp>
      <p:sp>
        <p:nvSpPr>
          <p:cNvPr id="71682" name="Notes Placeholder 2"/>
          <p:cNvSpPr>
            <a:spLocks noGrp="1"/>
          </p:cNvSpPr>
          <p:nvPr>
            <p:ph type="body" idx="1"/>
          </p:nvPr>
        </p:nvSpPr>
        <p:spPr bwMode="auto">
          <a:noFill/>
        </p:spPr>
        <p:txBody>
          <a:bodyPr wrap="square" numCol="1" anchor="t" anchorCtr="0" compatLnSpc="1">
            <a:prstTxWarp prst="textNoShape">
              <a:avLst/>
            </a:prstTxWarp>
            <a:normAutofit/>
          </a:bodyPr>
          <a:lstStyle/>
          <a:p>
            <a:pPr eaLnBrk="1" hangingPunct="1">
              <a:spcBef>
                <a:spcPct val="0"/>
              </a:spcBef>
            </a:pPr>
            <a:endParaRPr lang="en-US" sz="2800" dirty="0">
              <a:latin typeface="Arial" panose="020B0604020202020204" pitchFamily="34" charset="0"/>
              <a:cs typeface="Arial" panose="020B0604020202020204" pitchFamily="34" charset="0"/>
            </a:endParaRPr>
          </a:p>
        </p:txBody>
      </p:sp>
      <p:sp>
        <p:nvSpPr>
          <p:cNvPr id="61443"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1861FEF6-E827-4C19-8AAB-438B56A846B4}" type="slidenum">
              <a:rPr lang="en-US">
                <a:ea typeface="ＭＳ Ｐゴシック" pitchFamily="-72" charset="-128"/>
                <a:cs typeface="ＭＳ Ｐゴシック" pitchFamily="-72" charset="-128"/>
              </a:rPr>
              <a:pPr fontAlgn="base">
                <a:spcBef>
                  <a:spcPct val="0"/>
                </a:spcBef>
                <a:spcAft>
                  <a:spcPct val="0"/>
                </a:spcAft>
                <a:defRPr/>
              </a:pPr>
              <a:t>5</a:t>
            </a:fld>
            <a:endParaRPr lang="en-US" dirty="0">
              <a:ea typeface="ＭＳ Ｐゴシック" pitchFamily="-72" charset="-128"/>
              <a:cs typeface="ＭＳ Ｐゴシック" pitchFamily="-72" charset="-128"/>
            </a:endParaRPr>
          </a:p>
        </p:txBody>
      </p:sp>
    </p:spTree>
    <p:extLst>
      <p:ext uri="{BB962C8B-B14F-4D97-AF65-F5344CB8AC3E}">
        <p14:creationId xmlns:p14="http://schemas.microsoft.com/office/powerpoint/2010/main" val="6721224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5" name="Slide Image Placeholder 1"/>
          <p:cNvSpPr>
            <a:spLocks noGrp="1" noRot="1" noChangeAspect="1"/>
          </p:cNvSpPr>
          <p:nvPr>
            <p:ph type="sldImg"/>
          </p:nvPr>
        </p:nvSpPr>
        <p:spPr bwMode="auto">
          <a:xfrm>
            <a:off x="409575" y="698500"/>
            <a:ext cx="6203950" cy="3490913"/>
          </a:xfrm>
          <a:noFill/>
          <a:ln>
            <a:solidFill>
              <a:srgbClr val="000000"/>
            </a:solidFill>
            <a:miter lim="800000"/>
            <a:headEnd/>
            <a:tailEnd/>
          </a:ln>
        </p:spPr>
      </p:sp>
      <p:sp>
        <p:nvSpPr>
          <p:cNvPr id="77826" name="Notes Placeholder 2"/>
          <p:cNvSpPr>
            <a:spLocks noGrp="1"/>
          </p:cNvSpPr>
          <p:nvPr>
            <p:ph type="body" idx="1"/>
          </p:nvPr>
        </p:nvSpPr>
        <p:spPr bwMode="auto">
          <a:noFill/>
        </p:spPr>
        <p:txBody>
          <a:bodyPr wrap="square" numCol="1" anchor="t" anchorCtr="0" compatLnSpc="1">
            <a:prstTxWarp prst="textNoShape">
              <a:avLst/>
            </a:prstTxWarp>
            <a:normAutofit/>
          </a:bodyPr>
          <a:lstStyle/>
          <a:p>
            <a:pPr eaLnBrk="1" hangingPunct="1">
              <a:spcBef>
                <a:spcPct val="0"/>
              </a:spcBef>
            </a:pPr>
            <a:endParaRPr lang="en-US" sz="2800" dirty="0">
              <a:latin typeface="Arial" panose="020B0604020202020204" pitchFamily="34" charset="0"/>
              <a:cs typeface="Arial" panose="020B0604020202020204" pitchFamily="34" charset="0"/>
            </a:endParaRPr>
          </a:p>
        </p:txBody>
      </p:sp>
      <p:sp>
        <p:nvSpPr>
          <p:cNvPr id="66563"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0CBCD3CD-EA40-447B-A026-E51AAFC1FD37}" type="slidenum">
              <a:rPr lang="en-US">
                <a:ea typeface="ＭＳ Ｐゴシック" pitchFamily="-72" charset="-128"/>
                <a:cs typeface="ＭＳ Ｐゴシック" pitchFamily="-72" charset="-128"/>
              </a:rPr>
              <a:pPr fontAlgn="base">
                <a:spcBef>
                  <a:spcPct val="0"/>
                </a:spcBef>
                <a:spcAft>
                  <a:spcPct val="0"/>
                </a:spcAft>
                <a:defRPr/>
              </a:pPr>
              <a:t>7</a:t>
            </a:fld>
            <a:endParaRPr lang="en-US" dirty="0">
              <a:ea typeface="ＭＳ Ｐゴシック" pitchFamily="-72" charset="-128"/>
              <a:cs typeface="ＭＳ Ｐゴシック" pitchFamily="-72" charset="-128"/>
            </a:endParaRPr>
          </a:p>
        </p:txBody>
      </p:sp>
    </p:spTree>
    <p:extLst>
      <p:ext uri="{BB962C8B-B14F-4D97-AF65-F5344CB8AC3E}">
        <p14:creationId xmlns:p14="http://schemas.microsoft.com/office/powerpoint/2010/main" val="238583333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5" name="Slide Image Placeholder 1"/>
          <p:cNvSpPr>
            <a:spLocks noGrp="1" noRot="1" noChangeAspect="1"/>
          </p:cNvSpPr>
          <p:nvPr>
            <p:ph type="sldImg"/>
          </p:nvPr>
        </p:nvSpPr>
        <p:spPr bwMode="auto">
          <a:xfrm>
            <a:off x="409575" y="698500"/>
            <a:ext cx="6203950" cy="3490913"/>
          </a:xfrm>
          <a:noFill/>
          <a:ln>
            <a:solidFill>
              <a:srgbClr val="000000"/>
            </a:solidFill>
            <a:miter lim="800000"/>
            <a:headEnd/>
            <a:tailEnd/>
          </a:ln>
        </p:spPr>
      </p:sp>
      <p:sp>
        <p:nvSpPr>
          <p:cNvPr id="77826"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US" sz="3200" dirty="0">
              <a:latin typeface="Arial" panose="020B0604020202020204" pitchFamily="34" charset="0"/>
              <a:cs typeface="Arial" panose="020B0604020202020204" pitchFamily="34" charset="0"/>
            </a:endParaRPr>
          </a:p>
        </p:txBody>
      </p:sp>
      <p:sp>
        <p:nvSpPr>
          <p:cNvPr id="66563"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0CBCD3CD-EA40-447B-A026-E51AAFC1FD37}" type="slidenum">
              <a:rPr lang="en-US">
                <a:ea typeface="ＭＳ Ｐゴシック" pitchFamily="-72" charset="-128"/>
                <a:cs typeface="ＭＳ Ｐゴシック" pitchFamily="-72" charset="-128"/>
              </a:rPr>
              <a:pPr fontAlgn="base">
                <a:spcBef>
                  <a:spcPct val="0"/>
                </a:spcBef>
                <a:spcAft>
                  <a:spcPct val="0"/>
                </a:spcAft>
                <a:defRPr/>
              </a:pPr>
              <a:t>8</a:t>
            </a:fld>
            <a:endParaRPr lang="en-US" dirty="0">
              <a:ea typeface="ＭＳ Ｐゴシック" pitchFamily="-72" charset="-128"/>
              <a:cs typeface="ＭＳ Ｐゴシック" pitchFamily="-72" charset="-128"/>
            </a:endParaRPr>
          </a:p>
        </p:txBody>
      </p:sp>
    </p:spTree>
    <p:extLst>
      <p:ext uri="{BB962C8B-B14F-4D97-AF65-F5344CB8AC3E}">
        <p14:creationId xmlns:p14="http://schemas.microsoft.com/office/powerpoint/2010/main" val="15481497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74650" y="234950"/>
            <a:ext cx="6203950" cy="3490913"/>
          </a:xfrm>
        </p:spPr>
      </p:sp>
      <p:sp>
        <p:nvSpPr>
          <p:cNvPr id="3" name="Notes Placeholder 2"/>
          <p:cNvSpPr>
            <a:spLocks noGrp="1"/>
          </p:cNvSpPr>
          <p:nvPr>
            <p:ph type="body" idx="1"/>
          </p:nvPr>
        </p:nvSpPr>
        <p:spPr>
          <a:xfrm>
            <a:off x="158750" y="3892551"/>
            <a:ext cx="6705600" cy="4718368"/>
          </a:xfrm>
        </p:spPr>
        <p:txBody>
          <a:bodyPr>
            <a:normAutofit/>
          </a:bodyPr>
          <a:lstStyle/>
          <a:p>
            <a:pPr marL="171450" indent="-171450">
              <a:buFont typeface="Arial" panose="020B0604020202020204" pitchFamily="34" charset="0"/>
              <a:buChar char="•"/>
            </a:pPr>
            <a:endParaRPr lang="en-US" sz="2800" dirty="0"/>
          </a:p>
        </p:txBody>
      </p:sp>
      <p:sp>
        <p:nvSpPr>
          <p:cNvPr id="4" name="Slide Number Placeholder 3"/>
          <p:cNvSpPr>
            <a:spLocks noGrp="1"/>
          </p:cNvSpPr>
          <p:nvPr>
            <p:ph type="sldNum" sz="quarter" idx="10"/>
          </p:nvPr>
        </p:nvSpPr>
        <p:spPr/>
        <p:txBody>
          <a:bodyPr/>
          <a:lstStyle/>
          <a:p>
            <a:fld id="{1D8A2CEF-9D2D-4C53-B9B1-98EF9385FD1A}" type="slidenum">
              <a:rPr lang="en-US" smtClean="0">
                <a:solidFill>
                  <a:prstClr val="black"/>
                </a:solidFill>
              </a:rPr>
              <a:pPr/>
              <a:t>9</a:t>
            </a:fld>
            <a:endParaRPr lang="en-US" dirty="0">
              <a:solidFill>
                <a:prstClr val="black"/>
              </a:solidFill>
            </a:endParaRPr>
          </a:p>
        </p:txBody>
      </p:sp>
    </p:spTree>
    <p:extLst>
      <p:ext uri="{BB962C8B-B14F-4D97-AF65-F5344CB8AC3E}">
        <p14:creationId xmlns:p14="http://schemas.microsoft.com/office/powerpoint/2010/main" val="137319646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74650" y="234950"/>
            <a:ext cx="6203950" cy="3490913"/>
          </a:xfrm>
        </p:spPr>
      </p:sp>
      <p:sp>
        <p:nvSpPr>
          <p:cNvPr id="3" name="Notes Placeholder 2"/>
          <p:cNvSpPr>
            <a:spLocks noGrp="1"/>
          </p:cNvSpPr>
          <p:nvPr>
            <p:ph type="body" idx="1"/>
          </p:nvPr>
        </p:nvSpPr>
        <p:spPr>
          <a:xfrm>
            <a:off x="82550" y="3816350"/>
            <a:ext cx="6781800" cy="4953000"/>
          </a:xfrm>
        </p:spPr>
        <p:txBody>
          <a:bodyPr>
            <a:noAutofit/>
          </a:bodyPr>
          <a:lstStyle/>
          <a:p>
            <a:pPr marL="457200" indent="-457200">
              <a:buFont typeface="Arial" panose="020B0604020202020204" pitchFamily="34" charset="0"/>
              <a:buChar char="•"/>
            </a:pPr>
            <a:endParaRPr lang="en-US" sz="2800" dirty="0"/>
          </a:p>
        </p:txBody>
      </p:sp>
      <p:sp>
        <p:nvSpPr>
          <p:cNvPr id="4" name="Slide Number Placeholder 3"/>
          <p:cNvSpPr>
            <a:spLocks noGrp="1"/>
          </p:cNvSpPr>
          <p:nvPr>
            <p:ph type="sldNum" sz="quarter" idx="10"/>
          </p:nvPr>
        </p:nvSpPr>
        <p:spPr/>
        <p:txBody>
          <a:bodyPr/>
          <a:lstStyle/>
          <a:p>
            <a:fld id="{1D8A2CEF-9D2D-4C53-B9B1-98EF9385FD1A}" type="slidenum">
              <a:rPr lang="en-US" smtClean="0">
                <a:solidFill>
                  <a:prstClr val="black"/>
                </a:solidFill>
              </a:rPr>
              <a:pPr/>
              <a:t>12</a:t>
            </a:fld>
            <a:endParaRPr lang="en-US" dirty="0">
              <a:solidFill>
                <a:prstClr val="black"/>
              </a:solidFill>
            </a:endParaRPr>
          </a:p>
        </p:txBody>
      </p:sp>
    </p:spTree>
    <p:extLst>
      <p:ext uri="{BB962C8B-B14F-4D97-AF65-F5344CB8AC3E}">
        <p14:creationId xmlns:p14="http://schemas.microsoft.com/office/powerpoint/2010/main" val="168389593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74650" y="158750"/>
            <a:ext cx="6203950" cy="3490913"/>
          </a:xfrm>
        </p:spPr>
      </p:sp>
      <p:sp>
        <p:nvSpPr>
          <p:cNvPr id="3" name="Notes Placeholder 2"/>
          <p:cNvSpPr>
            <a:spLocks noGrp="1"/>
          </p:cNvSpPr>
          <p:nvPr>
            <p:ph type="body" idx="1"/>
          </p:nvPr>
        </p:nvSpPr>
        <p:spPr>
          <a:xfrm>
            <a:off x="158750" y="3663950"/>
            <a:ext cx="6705600" cy="5486400"/>
          </a:xfrm>
        </p:spPr>
        <p:txBody>
          <a:bodyPr>
            <a:noAutofit/>
          </a:bodyPr>
          <a:lstStyle/>
          <a:p>
            <a:pPr marL="457200" indent="-457200">
              <a:buFont typeface="Arial" panose="020B0604020202020204" pitchFamily="34" charset="0"/>
              <a:buChar char="•"/>
            </a:pPr>
            <a:endParaRPr lang="en-US" sz="2800"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0"/>
          </p:nvPr>
        </p:nvSpPr>
        <p:spPr/>
        <p:txBody>
          <a:bodyPr/>
          <a:lstStyle/>
          <a:p>
            <a:fld id="{1D8A2CEF-9D2D-4C53-B9B1-98EF9385FD1A}" type="slidenum">
              <a:rPr lang="en-US" smtClean="0">
                <a:solidFill>
                  <a:prstClr val="black"/>
                </a:solidFill>
              </a:rPr>
              <a:pPr/>
              <a:t>13</a:t>
            </a:fld>
            <a:endParaRPr lang="en-US" dirty="0">
              <a:solidFill>
                <a:prstClr val="black"/>
              </a:solidFill>
            </a:endParaRPr>
          </a:p>
        </p:txBody>
      </p:sp>
    </p:spTree>
    <p:extLst>
      <p:ext uri="{BB962C8B-B14F-4D97-AF65-F5344CB8AC3E}">
        <p14:creationId xmlns:p14="http://schemas.microsoft.com/office/powerpoint/2010/main" val="19919179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50850" y="158750"/>
            <a:ext cx="6203950" cy="3490913"/>
          </a:xfrm>
        </p:spPr>
      </p:sp>
      <p:sp>
        <p:nvSpPr>
          <p:cNvPr id="3" name="Notes Placeholder 2"/>
          <p:cNvSpPr>
            <a:spLocks noGrp="1"/>
          </p:cNvSpPr>
          <p:nvPr>
            <p:ph type="body" idx="1"/>
          </p:nvPr>
        </p:nvSpPr>
        <p:spPr>
          <a:xfrm>
            <a:off x="158750" y="3816350"/>
            <a:ext cx="6705600" cy="4728527"/>
          </a:xfrm>
        </p:spPr>
        <p:txBody>
          <a:bodyPr>
            <a:noAutofit/>
          </a:bodyPr>
          <a:lstStyle/>
          <a:p>
            <a:pPr marL="171450" indent="-171450">
              <a:buFont typeface="Arial" panose="020B0604020202020204" pitchFamily="34" charset="0"/>
              <a:buChar char="•"/>
            </a:pPr>
            <a:endParaRPr lang="en-US" sz="2800" dirty="0"/>
          </a:p>
        </p:txBody>
      </p:sp>
      <p:sp>
        <p:nvSpPr>
          <p:cNvPr id="4" name="Slide Number Placeholder 3"/>
          <p:cNvSpPr>
            <a:spLocks noGrp="1"/>
          </p:cNvSpPr>
          <p:nvPr>
            <p:ph type="sldNum" sz="quarter" idx="10"/>
          </p:nvPr>
        </p:nvSpPr>
        <p:spPr/>
        <p:txBody>
          <a:bodyPr/>
          <a:lstStyle/>
          <a:p>
            <a:fld id="{1D8A2CEF-9D2D-4C53-B9B1-98EF9385FD1A}" type="slidenum">
              <a:rPr lang="en-US" smtClean="0">
                <a:solidFill>
                  <a:prstClr val="black"/>
                </a:solidFill>
              </a:rPr>
              <a:pPr/>
              <a:t>14</a:t>
            </a:fld>
            <a:endParaRPr lang="en-US" dirty="0">
              <a:solidFill>
                <a:prstClr val="black"/>
              </a:solidFill>
            </a:endParaRPr>
          </a:p>
        </p:txBody>
      </p:sp>
    </p:spTree>
    <p:extLst>
      <p:ext uri="{BB962C8B-B14F-4D97-AF65-F5344CB8AC3E}">
        <p14:creationId xmlns:p14="http://schemas.microsoft.com/office/powerpoint/2010/main" val="207537579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74650" y="158750"/>
            <a:ext cx="6203950" cy="3490913"/>
          </a:xfrm>
        </p:spPr>
      </p:sp>
      <p:sp>
        <p:nvSpPr>
          <p:cNvPr id="3" name="Notes Placeholder 2"/>
          <p:cNvSpPr>
            <a:spLocks noGrp="1"/>
          </p:cNvSpPr>
          <p:nvPr>
            <p:ph type="body" idx="1"/>
          </p:nvPr>
        </p:nvSpPr>
        <p:spPr>
          <a:xfrm>
            <a:off x="23935" y="3435350"/>
            <a:ext cx="6781800" cy="5638800"/>
          </a:xfrm>
        </p:spPr>
        <p:txBody>
          <a:bodyPr>
            <a:noAutofit/>
          </a:bodyPr>
          <a:lstStyle/>
          <a:p>
            <a:pPr marL="457200" indent="-457200">
              <a:buFont typeface="Arial" panose="020B0604020202020204" pitchFamily="34" charset="0"/>
              <a:buChar char="•"/>
            </a:pPr>
            <a:endParaRPr lang="en-US" sz="2800"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0"/>
          </p:nvPr>
        </p:nvSpPr>
        <p:spPr/>
        <p:txBody>
          <a:bodyPr/>
          <a:lstStyle/>
          <a:p>
            <a:fld id="{1D8A2CEF-9D2D-4C53-B9B1-98EF9385FD1A}" type="slidenum">
              <a:rPr lang="en-US" smtClean="0">
                <a:solidFill>
                  <a:prstClr val="black"/>
                </a:solidFill>
              </a:rPr>
              <a:pPr/>
              <a:t>15</a:t>
            </a:fld>
            <a:endParaRPr lang="en-US" dirty="0">
              <a:solidFill>
                <a:prstClr val="black"/>
              </a:solidFill>
            </a:endParaRPr>
          </a:p>
        </p:txBody>
      </p:sp>
    </p:spTree>
    <p:extLst>
      <p:ext uri="{BB962C8B-B14F-4D97-AF65-F5344CB8AC3E}">
        <p14:creationId xmlns:p14="http://schemas.microsoft.com/office/powerpoint/2010/main" val="116105263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27050" y="158750"/>
            <a:ext cx="6203950" cy="3490913"/>
          </a:xfrm>
        </p:spPr>
      </p:sp>
      <p:sp>
        <p:nvSpPr>
          <p:cNvPr id="3" name="Notes Placeholder 2"/>
          <p:cNvSpPr>
            <a:spLocks noGrp="1"/>
          </p:cNvSpPr>
          <p:nvPr>
            <p:ph type="body" idx="1"/>
          </p:nvPr>
        </p:nvSpPr>
        <p:spPr>
          <a:xfrm>
            <a:off x="158750" y="3511550"/>
            <a:ext cx="6705600" cy="5645150"/>
          </a:xfrm>
        </p:spPr>
        <p:txBody>
          <a:bodyPr>
            <a:noAutofit/>
          </a:bodyPr>
          <a:lstStyle/>
          <a:p>
            <a:pPr marL="36576"/>
            <a:endParaRPr lang="en-US" sz="2800" dirty="0"/>
          </a:p>
        </p:txBody>
      </p:sp>
      <p:sp>
        <p:nvSpPr>
          <p:cNvPr id="4" name="Slide Number Placeholder 3"/>
          <p:cNvSpPr>
            <a:spLocks noGrp="1"/>
          </p:cNvSpPr>
          <p:nvPr>
            <p:ph type="sldNum" sz="quarter" idx="10"/>
          </p:nvPr>
        </p:nvSpPr>
        <p:spPr/>
        <p:txBody>
          <a:bodyPr/>
          <a:lstStyle/>
          <a:p>
            <a:fld id="{1D8A2CEF-9D2D-4C53-B9B1-98EF9385FD1A}" type="slidenum">
              <a:rPr lang="en-US" smtClean="0">
                <a:solidFill>
                  <a:prstClr val="black"/>
                </a:solidFill>
              </a:rPr>
              <a:pPr/>
              <a:t>16</a:t>
            </a:fld>
            <a:endParaRPr lang="en-US" dirty="0">
              <a:solidFill>
                <a:prstClr val="black"/>
              </a:solidFill>
            </a:endParaRPr>
          </a:p>
        </p:txBody>
      </p:sp>
    </p:spTree>
    <p:extLst>
      <p:ext uri="{BB962C8B-B14F-4D97-AF65-F5344CB8AC3E}">
        <p14:creationId xmlns:p14="http://schemas.microsoft.com/office/powerpoint/2010/main" val="251751652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50850" y="234950"/>
            <a:ext cx="6203950" cy="3490913"/>
          </a:xfrm>
        </p:spPr>
      </p:sp>
      <p:sp>
        <p:nvSpPr>
          <p:cNvPr id="3" name="Notes Placeholder 2"/>
          <p:cNvSpPr>
            <a:spLocks noGrp="1"/>
          </p:cNvSpPr>
          <p:nvPr>
            <p:ph type="body" idx="1"/>
          </p:nvPr>
        </p:nvSpPr>
        <p:spPr>
          <a:xfrm>
            <a:off x="165100" y="3740150"/>
            <a:ext cx="6775450" cy="5334000"/>
          </a:xfrm>
        </p:spPr>
        <p:txBody>
          <a:bodyPr>
            <a:noAutofit/>
          </a:bodyPr>
          <a:lstStyle/>
          <a:p>
            <a:pPr marL="0" indent="0">
              <a:buFont typeface="Arial" panose="020B0604020202020204" pitchFamily="34" charset="0"/>
              <a:buNone/>
            </a:pPr>
            <a:r>
              <a:rPr lang="en-US" sz="2800" dirty="0">
                <a:latin typeface="Arial" panose="020B0604020202020204" pitchFamily="34" charset="0"/>
                <a:cs typeface="Arial" panose="020B0604020202020204" pitchFamily="34" charset="0"/>
              </a:rPr>
              <a:t> </a:t>
            </a:r>
          </a:p>
        </p:txBody>
      </p:sp>
      <p:sp>
        <p:nvSpPr>
          <p:cNvPr id="4" name="Slide Number Placeholder 3"/>
          <p:cNvSpPr>
            <a:spLocks noGrp="1"/>
          </p:cNvSpPr>
          <p:nvPr>
            <p:ph type="sldNum" sz="quarter" idx="10"/>
          </p:nvPr>
        </p:nvSpPr>
        <p:spPr/>
        <p:txBody>
          <a:bodyPr/>
          <a:lstStyle/>
          <a:p>
            <a:fld id="{1D8A2CEF-9D2D-4C53-B9B1-98EF9385FD1A}" type="slidenum">
              <a:rPr lang="en-US" smtClean="0">
                <a:solidFill>
                  <a:prstClr val="black"/>
                </a:solidFill>
              </a:rPr>
              <a:pPr/>
              <a:t>17</a:t>
            </a:fld>
            <a:endParaRPr lang="en-US" dirty="0">
              <a:solidFill>
                <a:prstClr val="black"/>
              </a:solidFill>
            </a:endParaRPr>
          </a:p>
        </p:txBody>
      </p:sp>
    </p:spTree>
    <p:extLst>
      <p:ext uri="{BB962C8B-B14F-4D97-AF65-F5344CB8AC3E}">
        <p14:creationId xmlns:p14="http://schemas.microsoft.com/office/powerpoint/2010/main" val="306036063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98450" y="234950"/>
            <a:ext cx="6203950" cy="3490913"/>
          </a:xfrm>
        </p:spPr>
      </p:sp>
      <p:sp>
        <p:nvSpPr>
          <p:cNvPr id="3" name="Notes Placeholder 2"/>
          <p:cNvSpPr>
            <a:spLocks noGrp="1"/>
          </p:cNvSpPr>
          <p:nvPr>
            <p:ph type="body" idx="1"/>
          </p:nvPr>
        </p:nvSpPr>
        <p:spPr>
          <a:xfrm>
            <a:off x="82550" y="4044951"/>
            <a:ext cx="6781800" cy="5029200"/>
          </a:xfrm>
        </p:spPr>
        <p:txBody>
          <a:bodyPr>
            <a:noAutofit/>
          </a:bodyPr>
          <a:lstStyle/>
          <a:p>
            <a:pPr marL="171450" indent="-171450">
              <a:buFont typeface="Arial" panose="020B0604020202020204" pitchFamily="34" charset="0"/>
              <a:buChar char="•"/>
            </a:pPr>
            <a:endParaRPr lang="en-US" sz="1100" dirty="0"/>
          </a:p>
        </p:txBody>
      </p:sp>
      <p:sp>
        <p:nvSpPr>
          <p:cNvPr id="4" name="Slide Number Placeholder 3"/>
          <p:cNvSpPr>
            <a:spLocks noGrp="1"/>
          </p:cNvSpPr>
          <p:nvPr>
            <p:ph type="sldNum" sz="quarter" idx="10"/>
          </p:nvPr>
        </p:nvSpPr>
        <p:spPr/>
        <p:txBody>
          <a:bodyPr/>
          <a:lstStyle/>
          <a:p>
            <a:fld id="{1D8A2CEF-9D2D-4C53-B9B1-98EF9385FD1A}" type="slidenum">
              <a:rPr lang="en-US" smtClean="0">
                <a:solidFill>
                  <a:prstClr val="black"/>
                </a:solidFill>
              </a:rPr>
              <a:pPr/>
              <a:t>18</a:t>
            </a:fld>
            <a:endParaRPr lang="en-US" dirty="0">
              <a:solidFill>
                <a:prstClr val="black"/>
              </a:solidFill>
            </a:endParaRPr>
          </a:p>
        </p:txBody>
      </p:sp>
    </p:spTree>
    <p:extLst>
      <p:ext uri="{BB962C8B-B14F-4D97-AF65-F5344CB8AC3E}">
        <p14:creationId xmlns:p14="http://schemas.microsoft.com/office/powerpoint/2010/main" val="194006408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98450" y="234950"/>
            <a:ext cx="6203950" cy="3490913"/>
          </a:xfrm>
        </p:spPr>
      </p:sp>
      <p:sp>
        <p:nvSpPr>
          <p:cNvPr id="3" name="Notes Placeholder 2"/>
          <p:cNvSpPr>
            <a:spLocks noGrp="1"/>
          </p:cNvSpPr>
          <p:nvPr>
            <p:ph type="body" idx="1"/>
          </p:nvPr>
        </p:nvSpPr>
        <p:spPr>
          <a:xfrm>
            <a:off x="82550" y="3663950"/>
            <a:ext cx="6781800" cy="5562600"/>
          </a:xfrm>
        </p:spPr>
        <p:txBody>
          <a:bodyPr>
            <a:noAutofit/>
          </a:bodyPr>
          <a:lstStyle/>
          <a:p>
            <a:pPr marL="171450" indent="-171450">
              <a:buFont typeface="Arial" panose="020B0604020202020204" pitchFamily="34" charset="0"/>
              <a:buChar char="•"/>
            </a:pPr>
            <a:endParaRPr lang="en-US" sz="2600" dirty="0"/>
          </a:p>
        </p:txBody>
      </p:sp>
      <p:sp>
        <p:nvSpPr>
          <p:cNvPr id="4" name="Slide Number Placeholder 3"/>
          <p:cNvSpPr>
            <a:spLocks noGrp="1"/>
          </p:cNvSpPr>
          <p:nvPr>
            <p:ph type="sldNum" sz="quarter" idx="10"/>
          </p:nvPr>
        </p:nvSpPr>
        <p:spPr/>
        <p:txBody>
          <a:bodyPr/>
          <a:lstStyle/>
          <a:p>
            <a:fld id="{1D8A2CEF-9D2D-4C53-B9B1-98EF9385FD1A}" type="slidenum">
              <a:rPr lang="en-US" smtClean="0">
                <a:solidFill>
                  <a:prstClr val="black"/>
                </a:solidFill>
              </a:rPr>
              <a:pPr/>
              <a:t>19</a:t>
            </a:fld>
            <a:endParaRPr lang="en-US" dirty="0">
              <a:solidFill>
                <a:prstClr val="black"/>
              </a:solidFill>
            </a:endParaRPr>
          </a:p>
        </p:txBody>
      </p:sp>
    </p:spTree>
    <p:extLst>
      <p:ext uri="{BB962C8B-B14F-4D97-AF65-F5344CB8AC3E}">
        <p14:creationId xmlns:p14="http://schemas.microsoft.com/office/powerpoint/2010/main" val="262230212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09575" y="698500"/>
            <a:ext cx="6203950" cy="3490913"/>
          </a:xfrm>
        </p:spPr>
      </p:sp>
      <p:sp>
        <p:nvSpPr>
          <p:cNvPr id="3" name="Notes Placeholder 2"/>
          <p:cNvSpPr>
            <a:spLocks noGrp="1"/>
          </p:cNvSpPr>
          <p:nvPr>
            <p:ph type="body" idx="1"/>
          </p:nvPr>
        </p:nvSpPr>
        <p:spPr>
          <a:xfrm>
            <a:off x="158750" y="4421823"/>
            <a:ext cx="6629400" cy="4652327"/>
          </a:xfrm>
        </p:spPr>
        <p:txBody>
          <a:bodyPr>
            <a:noAutofit/>
          </a:bodyPr>
          <a:lstStyle/>
          <a:p>
            <a:endParaRPr lang="en-US" sz="1000" dirty="0"/>
          </a:p>
        </p:txBody>
      </p:sp>
      <p:sp>
        <p:nvSpPr>
          <p:cNvPr id="4" name="Slide Number Placeholder 3"/>
          <p:cNvSpPr>
            <a:spLocks noGrp="1"/>
          </p:cNvSpPr>
          <p:nvPr>
            <p:ph type="sldNum" sz="quarter" idx="10"/>
          </p:nvPr>
        </p:nvSpPr>
        <p:spPr/>
        <p:txBody>
          <a:bodyPr/>
          <a:lstStyle/>
          <a:p>
            <a:fld id="{1D8A2CEF-9D2D-4C53-B9B1-98EF9385FD1A}" type="slidenum">
              <a:rPr lang="en-US" smtClean="0">
                <a:solidFill>
                  <a:prstClr val="black"/>
                </a:solidFill>
              </a:rPr>
              <a:pPr/>
              <a:t>20</a:t>
            </a:fld>
            <a:endParaRPr lang="en-US" dirty="0">
              <a:solidFill>
                <a:prstClr val="black"/>
              </a:solidFill>
            </a:endParaRPr>
          </a:p>
        </p:txBody>
      </p:sp>
    </p:spTree>
    <p:extLst>
      <p:ext uri="{BB962C8B-B14F-4D97-AF65-F5344CB8AC3E}">
        <p14:creationId xmlns:p14="http://schemas.microsoft.com/office/powerpoint/2010/main" val="267071964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98450" y="234950"/>
            <a:ext cx="6203950" cy="3490913"/>
          </a:xfrm>
        </p:spPr>
      </p:sp>
      <p:sp>
        <p:nvSpPr>
          <p:cNvPr id="3" name="Notes Placeholder 2"/>
          <p:cNvSpPr>
            <a:spLocks noGrp="1"/>
          </p:cNvSpPr>
          <p:nvPr>
            <p:ph type="body" idx="1"/>
          </p:nvPr>
        </p:nvSpPr>
        <p:spPr>
          <a:xfrm>
            <a:off x="82550" y="3740150"/>
            <a:ext cx="6781800" cy="5257799"/>
          </a:xfrm>
        </p:spPr>
        <p:txBody>
          <a:bodyPr>
            <a:noAutofit/>
          </a:bodyPr>
          <a:lstStyle/>
          <a:p>
            <a:pPr marL="571500" indent="-571500">
              <a:buFont typeface="Arial" panose="020B0604020202020204" pitchFamily="34" charset="0"/>
              <a:buChar char="•"/>
            </a:pPr>
            <a:endParaRPr lang="en-US" sz="2800" baseline="0"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0"/>
          </p:nvPr>
        </p:nvSpPr>
        <p:spPr/>
        <p:txBody>
          <a:bodyPr/>
          <a:lstStyle/>
          <a:p>
            <a:fld id="{2D915966-CE27-4E8C-B5BA-68FC3EEF41B9}" type="slidenum">
              <a:rPr lang="en-US" smtClean="0">
                <a:solidFill>
                  <a:prstClr val="black"/>
                </a:solidFill>
              </a:rPr>
              <a:pPr/>
              <a:t>21</a:t>
            </a:fld>
            <a:endParaRPr lang="en-US">
              <a:solidFill>
                <a:prstClr val="black"/>
              </a:solidFill>
            </a:endParaRPr>
          </a:p>
        </p:txBody>
      </p:sp>
    </p:spTree>
    <p:extLst>
      <p:ext uri="{BB962C8B-B14F-4D97-AF65-F5344CB8AC3E}">
        <p14:creationId xmlns:p14="http://schemas.microsoft.com/office/powerpoint/2010/main" val="219880758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74650" y="158750"/>
            <a:ext cx="6203950" cy="3490913"/>
          </a:xfrm>
        </p:spPr>
      </p:sp>
      <p:sp>
        <p:nvSpPr>
          <p:cNvPr id="3" name="Notes Placeholder 2"/>
          <p:cNvSpPr>
            <a:spLocks noGrp="1"/>
          </p:cNvSpPr>
          <p:nvPr>
            <p:ph type="body" idx="1"/>
          </p:nvPr>
        </p:nvSpPr>
        <p:spPr>
          <a:xfrm>
            <a:off x="158750" y="3663950"/>
            <a:ext cx="6781800" cy="5410200"/>
          </a:xfrm>
        </p:spPr>
        <p:txBody>
          <a:bodyPr>
            <a:noAutofit/>
          </a:bodyPr>
          <a:lstStyle/>
          <a:p>
            <a:pPr marL="171450" indent="-171450">
              <a:buFont typeface="Arial" panose="020B0604020202020204" pitchFamily="34" charset="0"/>
              <a:buChar char="•"/>
            </a:pPr>
            <a:endParaRPr lang="en-US" sz="2600"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0"/>
          </p:nvPr>
        </p:nvSpPr>
        <p:spPr/>
        <p:txBody>
          <a:bodyPr/>
          <a:lstStyle/>
          <a:p>
            <a:fld id="{2D915966-CE27-4E8C-B5BA-68FC3EEF41B9}" type="slidenum">
              <a:rPr lang="en-US" smtClean="0">
                <a:solidFill>
                  <a:prstClr val="black"/>
                </a:solidFill>
              </a:rPr>
              <a:pPr/>
              <a:t>22</a:t>
            </a:fld>
            <a:endParaRPr lang="en-US">
              <a:solidFill>
                <a:prstClr val="black"/>
              </a:solidFill>
            </a:endParaRPr>
          </a:p>
        </p:txBody>
      </p:sp>
    </p:spTree>
    <p:extLst>
      <p:ext uri="{BB962C8B-B14F-4D97-AF65-F5344CB8AC3E}">
        <p14:creationId xmlns:p14="http://schemas.microsoft.com/office/powerpoint/2010/main" val="363570725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74650" y="234950"/>
            <a:ext cx="6203950" cy="3490913"/>
          </a:xfrm>
        </p:spPr>
      </p:sp>
      <p:sp>
        <p:nvSpPr>
          <p:cNvPr id="3" name="Notes Placeholder 2"/>
          <p:cNvSpPr>
            <a:spLocks noGrp="1"/>
          </p:cNvSpPr>
          <p:nvPr>
            <p:ph type="body" idx="1"/>
          </p:nvPr>
        </p:nvSpPr>
        <p:spPr>
          <a:xfrm>
            <a:off x="158750" y="3816350"/>
            <a:ext cx="6705600" cy="5105399"/>
          </a:xfrm>
        </p:spPr>
        <p:txBody>
          <a:bodyPr>
            <a:normAutofit/>
          </a:bodyPr>
          <a:lstStyle/>
          <a:p>
            <a:pPr marL="171450" indent="-171450">
              <a:buFont typeface="Arial" panose="020B0604020202020204" pitchFamily="34" charset="0"/>
              <a:buChar char="•"/>
            </a:pPr>
            <a:endParaRPr lang="en-US" sz="2800" dirty="0"/>
          </a:p>
        </p:txBody>
      </p:sp>
      <p:sp>
        <p:nvSpPr>
          <p:cNvPr id="4" name="Slide Number Placeholder 3"/>
          <p:cNvSpPr>
            <a:spLocks noGrp="1"/>
          </p:cNvSpPr>
          <p:nvPr>
            <p:ph type="sldNum" sz="quarter" idx="10"/>
          </p:nvPr>
        </p:nvSpPr>
        <p:spPr/>
        <p:txBody>
          <a:bodyPr/>
          <a:lstStyle/>
          <a:p>
            <a:fld id="{2D915966-CE27-4E8C-B5BA-68FC3EEF41B9}" type="slidenum">
              <a:rPr lang="en-US" smtClean="0">
                <a:solidFill>
                  <a:prstClr val="black"/>
                </a:solidFill>
              </a:rPr>
              <a:pPr/>
              <a:t>23</a:t>
            </a:fld>
            <a:endParaRPr lang="en-US">
              <a:solidFill>
                <a:prstClr val="black"/>
              </a:solidFill>
            </a:endParaRPr>
          </a:p>
        </p:txBody>
      </p:sp>
    </p:spTree>
    <p:extLst>
      <p:ext uri="{BB962C8B-B14F-4D97-AF65-F5344CB8AC3E}">
        <p14:creationId xmlns:p14="http://schemas.microsoft.com/office/powerpoint/2010/main" val="170541468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09575" y="698500"/>
            <a:ext cx="6203950" cy="3490913"/>
          </a:xfrm>
        </p:spPr>
      </p:sp>
      <p:sp>
        <p:nvSpPr>
          <p:cNvPr id="3" name="Notes Placeholder 2"/>
          <p:cNvSpPr>
            <a:spLocks noGrp="1"/>
          </p:cNvSpPr>
          <p:nvPr>
            <p:ph type="body" idx="1"/>
          </p:nvPr>
        </p:nvSpPr>
        <p:spPr/>
        <p:txBody>
          <a:bodyPr>
            <a:normAutofit/>
          </a:bodyPr>
          <a:lstStyle/>
          <a:p>
            <a:pPr marL="171450" indent="-171450">
              <a:buFont typeface="Arial" panose="020B0604020202020204" pitchFamily="34" charset="0"/>
              <a:buChar char="•"/>
            </a:pPr>
            <a:endParaRPr lang="en-US" sz="2800"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0"/>
          </p:nvPr>
        </p:nvSpPr>
        <p:spPr/>
        <p:txBody>
          <a:bodyPr/>
          <a:lstStyle/>
          <a:p>
            <a:fld id="{1D8A2CEF-9D2D-4C53-B9B1-98EF9385FD1A}" type="slidenum">
              <a:rPr lang="en-US" smtClean="0"/>
              <a:t>24</a:t>
            </a:fld>
            <a:endParaRPr lang="en-US" dirty="0"/>
          </a:p>
        </p:txBody>
      </p:sp>
    </p:spTree>
    <p:extLst>
      <p:ext uri="{BB962C8B-B14F-4D97-AF65-F5344CB8AC3E}">
        <p14:creationId xmlns:p14="http://schemas.microsoft.com/office/powerpoint/2010/main" val="243874492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74650" y="234950"/>
            <a:ext cx="6203950" cy="3490913"/>
          </a:xfrm>
        </p:spPr>
      </p:sp>
      <p:sp>
        <p:nvSpPr>
          <p:cNvPr id="3" name="Notes Placeholder 2"/>
          <p:cNvSpPr>
            <a:spLocks noGrp="1"/>
          </p:cNvSpPr>
          <p:nvPr>
            <p:ph type="body" idx="1"/>
          </p:nvPr>
        </p:nvSpPr>
        <p:spPr>
          <a:xfrm>
            <a:off x="82550" y="3740150"/>
            <a:ext cx="6781800" cy="5334000"/>
          </a:xfrm>
        </p:spPr>
        <p:txBody>
          <a:bodyPr>
            <a:noAutofit/>
          </a:bodyPr>
          <a:lstStyle/>
          <a:p>
            <a:pPr marL="285750" indent="-285750">
              <a:buFont typeface="Arial" panose="020B0604020202020204" pitchFamily="34" charset="0"/>
              <a:buChar char="•"/>
            </a:pPr>
            <a:endParaRPr lang="en-US" sz="2700" dirty="0"/>
          </a:p>
        </p:txBody>
      </p:sp>
      <p:sp>
        <p:nvSpPr>
          <p:cNvPr id="4" name="Slide Number Placeholder 3"/>
          <p:cNvSpPr>
            <a:spLocks noGrp="1"/>
          </p:cNvSpPr>
          <p:nvPr>
            <p:ph type="sldNum" sz="quarter" idx="10"/>
          </p:nvPr>
        </p:nvSpPr>
        <p:spPr/>
        <p:txBody>
          <a:bodyPr/>
          <a:lstStyle/>
          <a:p>
            <a:fld id="{2D915966-CE27-4E8C-B5BA-68FC3EEF41B9}" type="slidenum">
              <a:rPr lang="en-US" smtClean="0">
                <a:solidFill>
                  <a:prstClr val="black"/>
                </a:solidFill>
              </a:rPr>
              <a:pPr/>
              <a:t>25</a:t>
            </a:fld>
            <a:endParaRPr lang="en-US">
              <a:solidFill>
                <a:prstClr val="black"/>
              </a:solidFill>
            </a:endParaRPr>
          </a:p>
        </p:txBody>
      </p:sp>
    </p:spTree>
    <p:extLst>
      <p:ext uri="{BB962C8B-B14F-4D97-AF65-F5344CB8AC3E}">
        <p14:creationId xmlns:p14="http://schemas.microsoft.com/office/powerpoint/2010/main" val="264267813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EFBA58-8615-4778-8C15-2CC39331EBB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CA"/>
          </a:p>
        </p:txBody>
      </p:sp>
      <p:sp>
        <p:nvSpPr>
          <p:cNvPr id="3" name="Subtitle 2">
            <a:extLst>
              <a:ext uri="{FF2B5EF4-FFF2-40B4-BE49-F238E27FC236}">
                <a16:creationId xmlns:a16="http://schemas.microsoft.com/office/drawing/2014/main" id="{16EA20DE-CC3D-4BFE-B8ED-18457052EC72}"/>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CA"/>
          </a:p>
        </p:txBody>
      </p:sp>
      <p:sp>
        <p:nvSpPr>
          <p:cNvPr id="4" name="Date Placeholder 3">
            <a:extLst>
              <a:ext uri="{FF2B5EF4-FFF2-40B4-BE49-F238E27FC236}">
                <a16:creationId xmlns:a16="http://schemas.microsoft.com/office/drawing/2014/main" id="{40FCD4A0-76AA-4DEE-929F-F7354EB17F97}"/>
              </a:ext>
            </a:extLst>
          </p:cNvPr>
          <p:cNvSpPr>
            <a:spLocks noGrp="1"/>
          </p:cNvSpPr>
          <p:nvPr>
            <p:ph type="dt" sz="half" idx="10"/>
          </p:nvPr>
        </p:nvSpPr>
        <p:spPr/>
        <p:txBody>
          <a:bodyPr/>
          <a:lstStyle/>
          <a:p>
            <a:fld id="{73C4745C-428B-4B0B-8F6A-602D577E8B0B}" type="datetimeFigureOut">
              <a:rPr lang="en-CA" smtClean="0"/>
              <a:pPr/>
              <a:t>2025-02-04</a:t>
            </a:fld>
            <a:endParaRPr lang="en-CA"/>
          </a:p>
        </p:txBody>
      </p:sp>
      <p:sp>
        <p:nvSpPr>
          <p:cNvPr id="5" name="Footer Placeholder 4">
            <a:extLst>
              <a:ext uri="{FF2B5EF4-FFF2-40B4-BE49-F238E27FC236}">
                <a16:creationId xmlns:a16="http://schemas.microsoft.com/office/drawing/2014/main" id="{73CC0BB9-507D-4163-8377-BE12CACE0788}"/>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B5755A2E-B7E0-4824-B170-10DFDB96B004}"/>
              </a:ext>
            </a:extLst>
          </p:cNvPr>
          <p:cNvSpPr>
            <a:spLocks noGrp="1"/>
          </p:cNvSpPr>
          <p:nvPr>
            <p:ph type="sldNum" sz="quarter" idx="12"/>
          </p:nvPr>
        </p:nvSpPr>
        <p:spPr/>
        <p:txBody>
          <a:bodyPr/>
          <a:lstStyle/>
          <a:p>
            <a:fld id="{559AB439-DE0E-4579-95AC-E350C482DFC4}" type="slidenum">
              <a:rPr lang="en-CA" smtClean="0"/>
              <a:pPr/>
              <a:t>‹#›</a:t>
            </a:fld>
            <a:endParaRPr lang="en-CA"/>
          </a:p>
        </p:txBody>
      </p:sp>
      <p:sp>
        <p:nvSpPr>
          <p:cNvPr id="9" name="TextBox 8">
            <a:extLst>
              <a:ext uri="{FF2B5EF4-FFF2-40B4-BE49-F238E27FC236}">
                <a16:creationId xmlns:a16="http://schemas.microsoft.com/office/drawing/2014/main" id="{16F6CEE6-04FD-4562-BD46-1D408EDE73D0}"/>
              </a:ext>
            </a:extLst>
          </p:cNvPr>
          <p:cNvSpPr txBox="1"/>
          <p:nvPr/>
        </p:nvSpPr>
        <p:spPr>
          <a:xfrm>
            <a:off x="4631239" y="4915592"/>
            <a:ext cx="7244944" cy="1077218"/>
          </a:xfrm>
          <a:prstGeom prst="rect">
            <a:avLst/>
          </a:prstGeom>
          <a:noFill/>
        </p:spPr>
        <p:txBody>
          <a:bodyPr wrap="square" rtlCol="0">
            <a:spAutoFit/>
          </a:bodyPr>
          <a:lstStyle>
            <a:defPPr>
              <a:defRPr lang="en-US"/>
            </a:defPPr>
            <a:lvl1pPr>
              <a:defRPr sz="4000" b="1">
                <a:solidFill>
                  <a:srgbClr val="A21D22"/>
                </a:solidFill>
                <a:latin typeface="Futura PT" panose="020B0602020204020303" pitchFamily="34" charset="0"/>
              </a:defRPr>
            </a:lvl1pPr>
          </a:lstStyle>
          <a:p>
            <a:r>
              <a:rPr lang="en-CA" sz="3200">
                <a:solidFill>
                  <a:schemeClr val="bg1"/>
                </a:solidFill>
                <a:latin typeface="+mn-lt"/>
              </a:rPr>
              <a:t>MRT Program</a:t>
            </a:r>
          </a:p>
          <a:p>
            <a:r>
              <a:rPr lang="en-CA" sz="3200">
                <a:solidFill>
                  <a:schemeClr val="bg1"/>
                </a:solidFill>
                <a:latin typeface="+mn-lt"/>
              </a:rPr>
              <a:t>Anderson </a:t>
            </a:r>
            <a:r>
              <a:rPr lang="en-CA" sz="3200" dirty="0">
                <a:solidFill>
                  <a:schemeClr val="bg1"/>
                </a:solidFill>
                <a:latin typeface="+mn-lt"/>
              </a:rPr>
              <a:t>College</a:t>
            </a:r>
          </a:p>
        </p:txBody>
      </p:sp>
    </p:spTree>
    <p:extLst>
      <p:ext uri="{BB962C8B-B14F-4D97-AF65-F5344CB8AC3E}">
        <p14:creationId xmlns:p14="http://schemas.microsoft.com/office/powerpoint/2010/main" val="174785074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988C32-4994-4ECE-86AA-863284065853}"/>
              </a:ext>
            </a:extLst>
          </p:cNvPr>
          <p:cNvSpPr>
            <a:spLocks noGrp="1"/>
          </p:cNvSpPr>
          <p:nvPr>
            <p:ph type="title" hasCustomPrompt="1"/>
          </p:nvPr>
        </p:nvSpPr>
        <p:spPr/>
        <p:txBody>
          <a:bodyPr/>
          <a:lstStyle>
            <a:lvl1pPr>
              <a:defRPr baseline="0">
                <a:solidFill>
                  <a:srgbClr val="A21D22"/>
                </a:solidFill>
                <a:latin typeface="+mn-lt"/>
              </a:defRPr>
            </a:lvl1pPr>
          </a:lstStyle>
          <a:p>
            <a:r>
              <a:rPr lang="en-US" dirty="0"/>
              <a:t>Click to Edit Master Title Style</a:t>
            </a:r>
            <a:endParaRPr lang="en-CA" dirty="0"/>
          </a:p>
        </p:txBody>
      </p:sp>
      <p:sp>
        <p:nvSpPr>
          <p:cNvPr id="3" name="Content Placeholder 2">
            <a:extLst>
              <a:ext uri="{FF2B5EF4-FFF2-40B4-BE49-F238E27FC236}">
                <a16:creationId xmlns:a16="http://schemas.microsoft.com/office/drawing/2014/main" id="{FCD12ED3-139F-4720-B5EE-959E895ACA25}"/>
              </a:ext>
            </a:extLst>
          </p:cNvPr>
          <p:cNvSpPr>
            <a:spLocks noGrp="1"/>
          </p:cNvSpPr>
          <p:nvPr>
            <p:ph idx="1"/>
          </p:nvPr>
        </p:nvSpPr>
        <p:spPr/>
        <p:txBody>
          <a:bodyPr/>
          <a:lstStyle>
            <a:lvl1pPr>
              <a:defRPr>
                <a:latin typeface="+mn-lt"/>
              </a:defRPr>
            </a:lvl1pPr>
            <a:lvl2pPr>
              <a:defRPr>
                <a:latin typeface="+mn-lt"/>
              </a:defRPr>
            </a:lvl2pPr>
            <a:lvl3pPr>
              <a:defRPr>
                <a:latin typeface="+mn-lt"/>
              </a:defRPr>
            </a:lvl3pPr>
            <a:lvl4pPr>
              <a:defRPr>
                <a:latin typeface="+mn-lt"/>
              </a:defRPr>
            </a:lvl4pPr>
            <a:lvl5pPr>
              <a:defRPr>
                <a:latin typeface="+mn-lt"/>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dirty="0"/>
          </a:p>
        </p:txBody>
      </p:sp>
      <p:sp>
        <p:nvSpPr>
          <p:cNvPr id="4" name="Date Placeholder 3">
            <a:extLst>
              <a:ext uri="{FF2B5EF4-FFF2-40B4-BE49-F238E27FC236}">
                <a16:creationId xmlns:a16="http://schemas.microsoft.com/office/drawing/2014/main" id="{05090DC4-1B14-4D2D-95EB-766AD2BD1689}"/>
              </a:ext>
            </a:extLst>
          </p:cNvPr>
          <p:cNvSpPr>
            <a:spLocks noGrp="1"/>
          </p:cNvSpPr>
          <p:nvPr>
            <p:ph type="dt" sz="half" idx="10"/>
          </p:nvPr>
        </p:nvSpPr>
        <p:spPr/>
        <p:txBody>
          <a:bodyPr/>
          <a:lstStyle/>
          <a:p>
            <a:fld id="{3DAE0B2D-87DA-43FD-B28E-9A43EA6E32B8}" type="datetimeFigureOut">
              <a:rPr lang="en-US" smtClean="0">
                <a:solidFill>
                  <a:srgbClr val="D4D2D0">
                    <a:shade val="50000"/>
                  </a:srgbClr>
                </a:solidFill>
              </a:rPr>
              <a:pPr/>
              <a:t>2/4/2025</a:t>
            </a:fld>
            <a:endParaRPr lang="en-US" dirty="0">
              <a:solidFill>
                <a:srgbClr val="D4D2D0">
                  <a:shade val="50000"/>
                </a:srgbClr>
              </a:solidFill>
            </a:endParaRPr>
          </a:p>
        </p:txBody>
      </p:sp>
      <p:sp>
        <p:nvSpPr>
          <p:cNvPr id="5" name="Footer Placeholder 4">
            <a:extLst>
              <a:ext uri="{FF2B5EF4-FFF2-40B4-BE49-F238E27FC236}">
                <a16:creationId xmlns:a16="http://schemas.microsoft.com/office/drawing/2014/main" id="{9FCB891A-3C5C-4ABD-AE35-689873E90C34}"/>
              </a:ext>
            </a:extLst>
          </p:cNvPr>
          <p:cNvSpPr>
            <a:spLocks noGrp="1"/>
          </p:cNvSpPr>
          <p:nvPr>
            <p:ph type="ftr" sz="quarter" idx="11"/>
          </p:nvPr>
        </p:nvSpPr>
        <p:spPr/>
        <p:txBody>
          <a:bodyPr/>
          <a:lstStyle/>
          <a:p>
            <a:endParaRPr lang="en-US" dirty="0">
              <a:solidFill>
                <a:srgbClr val="D4D2D0">
                  <a:shade val="50000"/>
                </a:srgbClr>
              </a:solidFill>
            </a:endParaRPr>
          </a:p>
        </p:txBody>
      </p:sp>
      <p:sp>
        <p:nvSpPr>
          <p:cNvPr id="6" name="Slide Number Placeholder 5">
            <a:extLst>
              <a:ext uri="{FF2B5EF4-FFF2-40B4-BE49-F238E27FC236}">
                <a16:creationId xmlns:a16="http://schemas.microsoft.com/office/drawing/2014/main" id="{858C85D3-CD45-4F50-A5F3-747BA7BF3061}"/>
              </a:ext>
            </a:extLst>
          </p:cNvPr>
          <p:cNvSpPr>
            <a:spLocks noGrp="1"/>
          </p:cNvSpPr>
          <p:nvPr>
            <p:ph type="sldNum" sz="quarter" idx="12"/>
          </p:nvPr>
        </p:nvSpPr>
        <p:spPr/>
        <p:txBody>
          <a:bodyPr/>
          <a:lstStyle/>
          <a:p>
            <a:fld id="{5049AF0A-3AEC-4353-86F6-E7A95E233061}" type="slidenum">
              <a:rPr lang="en-US" smtClean="0">
                <a:solidFill>
                  <a:srgbClr val="D4D2D0">
                    <a:shade val="50000"/>
                  </a:srgbClr>
                </a:solidFill>
              </a:rPr>
              <a:pPr/>
              <a:t>‹#›</a:t>
            </a:fld>
            <a:endParaRPr lang="en-US" dirty="0">
              <a:solidFill>
                <a:srgbClr val="D4D2D0">
                  <a:shade val="50000"/>
                </a:srgbClr>
              </a:solidFill>
            </a:endParaRPr>
          </a:p>
        </p:txBody>
      </p:sp>
      <p:pic>
        <p:nvPicPr>
          <p:cNvPr id="7" name="Picture 6">
            <a:extLst>
              <a:ext uri="{FF2B5EF4-FFF2-40B4-BE49-F238E27FC236}">
                <a16:creationId xmlns:a16="http://schemas.microsoft.com/office/drawing/2014/main" id="{9B5E2246-821E-4E8A-AF50-2057A9D77ACB}"/>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638971" y="293350"/>
            <a:ext cx="1216684" cy="1165246"/>
          </a:xfrm>
          <a:prstGeom prst="rect">
            <a:avLst/>
          </a:prstGeom>
        </p:spPr>
      </p:pic>
      <p:pic>
        <p:nvPicPr>
          <p:cNvPr id="8" name="Picture 7">
            <a:extLst>
              <a:ext uri="{FF2B5EF4-FFF2-40B4-BE49-F238E27FC236}">
                <a16:creationId xmlns:a16="http://schemas.microsoft.com/office/drawing/2014/main" id="{A71419C9-03D9-4E74-ABFE-E6964B5B215F}"/>
              </a:ext>
            </a:extLst>
          </p:cNvPr>
          <p:cNvPicPr>
            <a:picLocks noChangeAspect="1"/>
          </p:cNvPicPr>
          <p:nvPr/>
        </p:nvPicPr>
        <p:blipFill>
          <a:blip r:embed="rId3"/>
          <a:stretch>
            <a:fillRect/>
          </a:stretch>
        </p:blipFill>
        <p:spPr>
          <a:xfrm>
            <a:off x="4253" y="510363"/>
            <a:ext cx="495477" cy="776177"/>
          </a:xfrm>
          <a:prstGeom prst="rect">
            <a:avLst/>
          </a:prstGeom>
        </p:spPr>
      </p:pic>
      <p:pic>
        <p:nvPicPr>
          <p:cNvPr id="9" name="Picture 8">
            <a:extLst>
              <a:ext uri="{FF2B5EF4-FFF2-40B4-BE49-F238E27FC236}">
                <a16:creationId xmlns:a16="http://schemas.microsoft.com/office/drawing/2014/main" id="{85F2D566-7FD7-4207-82BF-A2AB058AB89F}"/>
              </a:ext>
            </a:extLst>
          </p:cNvPr>
          <p:cNvPicPr>
            <a:picLocks noChangeAspect="1"/>
          </p:cNvPicPr>
          <p:nvPr/>
        </p:nvPicPr>
        <p:blipFill>
          <a:blip r:embed="rId4"/>
          <a:stretch>
            <a:fillRect/>
          </a:stretch>
        </p:blipFill>
        <p:spPr>
          <a:xfrm rot="10800000">
            <a:off x="1" y="6581556"/>
            <a:ext cx="12192000" cy="345368"/>
          </a:xfrm>
          <a:prstGeom prst="rect">
            <a:avLst/>
          </a:prstGeom>
        </p:spPr>
      </p:pic>
      <p:sp>
        <p:nvSpPr>
          <p:cNvPr id="10" name="TextBox 9">
            <a:extLst>
              <a:ext uri="{FF2B5EF4-FFF2-40B4-BE49-F238E27FC236}">
                <a16:creationId xmlns:a16="http://schemas.microsoft.com/office/drawing/2014/main" id="{A41F106E-8832-439C-A29A-8773C3632689}"/>
              </a:ext>
            </a:extLst>
          </p:cNvPr>
          <p:cNvSpPr txBox="1"/>
          <p:nvPr/>
        </p:nvSpPr>
        <p:spPr>
          <a:xfrm>
            <a:off x="8142489" y="6534834"/>
            <a:ext cx="2779159" cy="646331"/>
          </a:xfrm>
          <a:prstGeom prst="rect">
            <a:avLst/>
          </a:prstGeom>
          <a:noFill/>
        </p:spPr>
        <p:txBody>
          <a:bodyPr wrap="none" rtlCol="0">
            <a:spAutoFit/>
          </a:bodyPr>
          <a:lstStyle/>
          <a:p>
            <a:r>
              <a:rPr lang="en-US" sz="1400" b="1" dirty="0"/>
              <a:t>© MRT Program, Anderson College</a:t>
            </a:r>
            <a:r>
              <a:rPr lang="en-US" sz="1800" b="1" dirty="0"/>
              <a:t>​</a:t>
            </a:r>
          </a:p>
          <a:p>
            <a:endParaRPr lang="en-US" dirty="0"/>
          </a:p>
        </p:txBody>
      </p:sp>
    </p:spTree>
    <p:extLst>
      <p:ext uri="{BB962C8B-B14F-4D97-AF65-F5344CB8AC3E}">
        <p14:creationId xmlns:p14="http://schemas.microsoft.com/office/powerpoint/2010/main" val="282590014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E36DBC-228A-40DA-A5FB-CA3DC2F8FD00}"/>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CA"/>
          </a:p>
        </p:txBody>
      </p:sp>
      <p:sp>
        <p:nvSpPr>
          <p:cNvPr id="3" name="Text Placeholder 2">
            <a:extLst>
              <a:ext uri="{FF2B5EF4-FFF2-40B4-BE49-F238E27FC236}">
                <a16:creationId xmlns:a16="http://schemas.microsoft.com/office/drawing/2014/main" id="{33ACE32F-20E9-4142-BD19-D9988FD9080D}"/>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BFA2CBA-D807-41FF-94DC-BCC70C37629D}"/>
              </a:ext>
            </a:extLst>
          </p:cNvPr>
          <p:cNvSpPr>
            <a:spLocks noGrp="1"/>
          </p:cNvSpPr>
          <p:nvPr>
            <p:ph type="dt" sz="half" idx="10"/>
          </p:nvPr>
        </p:nvSpPr>
        <p:spPr/>
        <p:txBody>
          <a:bodyPr/>
          <a:lstStyle/>
          <a:p>
            <a:fld id="{73C4745C-428B-4B0B-8F6A-602D577E8B0B}" type="datetimeFigureOut">
              <a:rPr lang="en-CA" smtClean="0"/>
              <a:pPr/>
              <a:t>2025-02-04</a:t>
            </a:fld>
            <a:endParaRPr lang="en-CA"/>
          </a:p>
        </p:txBody>
      </p:sp>
      <p:sp>
        <p:nvSpPr>
          <p:cNvPr id="5" name="Footer Placeholder 4">
            <a:extLst>
              <a:ext uri="{FF2B5EF4-FFF2-40B4-BE49-F238E27FC236}">
                <a16:creationId xmlns:a16="http://schemas.microsoft.com/office/drawing/2014/main" id="{B3B70821-46DF-4156-A606-E4EE00C64B2C}"/>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1BB10EC5-BCBC-494E-A2E6-F90290A5E113}"/>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210701600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B37332-D7EB-4ACC-AA1D-643B5AB39F7D}"/>
              </a:ext>
            </a:extLst>
          </p:cNvPr>
          <p:cNvSpPr>
            <a:spLocks noGrp="1"/>
          </p:cNvSpPr>
          <p:nvPr>
            <p:ph type="title" hasCustomPrompt="1"/>
          </p:nvPr>
        </p:nvSpPr>
        <p:spPr/>
        <p:txBody>
          <a:bodyPr/>
          <a:lstStyle>
            <a:lvl1pPr>
              <a:defRPr>
                <a:solidFill>
                  <a:srgbClr val="A21D22"/>
                </a:solidFill>
                <a:latin typeface="+mn-lt"/>
              </a:defRPr>
            </a:lvl1pPr>
          </a:lstStyle>
          <a:p>
            <a:r>
              <a:rPr lang="en-US" dirty="0"/>
              <a:t>Click to Edit Master Title Style</a:t>
            </a:r>
            <a:endParaRPr lang="en-CA" dirty="0"/>
          </a:p>
        </p:txBody>
      </p:sp>
      <p:sp>
        <p:nvSpPr>
          <p:cNvPr id="3" name="Content Placeholder 2">
            <a:extLst>
              <a:ext uri="{FF2B5EF4-FFF2-40B4-BE49-F238E27FC236}">
                <a16:creationId xmlns:a16="http://schemas.microsoft.com/office/drawing/2014/main" id="{75606909-9C70-4F59-8FFE-435187918D03}"/>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dirty="0"/>
          </a:p>
        </p:txBody>
      </p:sp>
      <p:sp>
        <p:nvSpPr>
          <p:cNvPr id="4" name="Content Placeholder 3">
            <a:extLst>
              <a:ext uri="{FF2B5EF4-FFF2-40B4-BE49-F238E27FC236}">
                <a16:creationId xmlns:a16="http://schemas.microsoft.com/office/drawing/2014/main" id="{EE19D8BF-05FE-4A4F-9735-981658D8EF94}"/>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dirty="0"/>
          </a:p>
        </p:txBody>
      </p:sp>
      <p:sp>
        <p:nvSpPr>
          <p:cNvPr id="5" name="Date Placeholder 4">
            <a:extLst>
              <a:ext uri="{FF2B5EF4-FFF2-40B4-BE49-F238E27FC236}">
                <a16:creationId xmlns:a16="http://schemas.microsoft.com/office/drawing/2014/main" id="{06DC226E-E6FF-4775-8622-E41CF11BAAB1}"/>
              </a:ext>
            </a:extLst>
          </p:cNvPr>
          <p:cNvSpPr>
            <a:spLocks noGrp="1"/>
          </p:cNvSpPr>
          <p:nvPr>
            <p:ph type="dt" sz="half" idx="10"/>
          </p:nvPr>
        </p:nvSpPr>
        <p:spPr/>
        <p:txBody>
          <a:bodyPr/>
          <a:lstStyle/>
          <a:p>
            <a:fld id="{73C4745C-428B-4B0B-8F6A-602D577E8B0B}" type="datetimeFigureOut">
              <a:rPr lang="en-CA" smtClean="0"/>
              <a:pPr/>
              <a:t>2025-02-04</a:t>
            </a:fld>
            <a:endParaRPr lang="en-CA"/>
          </a:p>
        </p:txBody>
      </p:sp>
      <p:sp>
        <p:nvSpPr>
          <p:cNvPr id="6" name="Footer Placeholder 5">
            <a:extLst>
              <a:ext uri="{FF2B5EF4-FFF2-40B4-BE49-F238E27FC236}">
                <a16:creationId xmlns:a16="http://schemas.microsoft.com/office/drawing/2014/main" id="{21D602D3-5BAC-41A3-BF33-76ED74B96DA2}"/>
              </a:ext>
            </a:extLst>
          </p:cNvPr>
          <p:cNvSpPr>
            <a:spLocks noGrp="1"/>
          </p:cNvSpPr>
          <p:nvPr>
            <p:ph type="ftr" sz="quarter" idx="11"/>
          </p:nvPr>
        </p:nvSpPr>
        <p:spPr/>
        <p:txBody>
          <a:bodyPr/>
          <a:lstStyle/>
          <a:p>
            <a:endParaRPr lang="en-CA"/>
          </a:p>
        </p:txBody>
      </p:sp>
      <p:sp>
        <p:nvSpPr>
          <p:cNvPr id="7" name="Slide Number Placeholder 6">
            <a:extLst>
              <a:ext uri="{FF2B5EF4-FFF2-40B4-BE49-F238E27FC236}">
                <a16:creationId xmlns:a16="http://schemas.microsoft.com/office/drawing/2014/main" id="{BC851466-5DBB-4977-B349-C5143063CFA0}"/>
              </a:ext>
            </a:extLst>
          </p:cNvPr>
          <p:cNvSpPr>
            <a:spLocks noGrp="1"/>
          </p:cNvSpPr>
          <p:nvPr>
            <p:ph type="sldNum" sz="quarter" idx="12"/>
          </p:nvPr>
        </p:nvSpPr>
        <p:spPr/>
        <p:txBody>
          <a:bodyPr/>
          <a:lstStyle/>
          <a:p>
            <a:fld id="{559AB439-DE0E-4579-95AC-E350C482DFC4}" type="slidenum">
              <a:rPr lang="en-CA" smtClean="0"/>
              <a:pPr/>
              <a:t>‹#›</a:t>
            </a:fld>
            <a:endParaRPr lang="en-CA"/>
          </a:p>
        </p:txBody>
      </p:sp>
      <p:pic>
        <p:nvPicPr>
          <p:cNvPr id="8" name="Picture 7">
            <a:extLst>
              <a:ext uri="{FF2B5EF4-FFF2-40B4-BE49-F238E27FC236}">
                <a16:creationId xmlns:a16="http://schemas.microsoft.com/office/drawing/2014/main" id="{83E5A275-62B9-4618-B147-5B669E8251A0}"/>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638971" y="293350"/>
            <a:ext cx="1216684" cy="1165246"/>
          </a:xfrm>
          <a:prstGeom prst="rect">
            <a:avLst/>
          </a:prstGeom>
        </p:spPr>
      </p:pic>
      <p:pic>
        <p:nvPicPr>
          <p:cNvPr id="9" name="Picture 8">
            <a:extLst>
              <a:ext uri="{FF2B5EF4-FFF2-40B4-BE49-F238E27FC236}">
                <a16:creationId xmlns:a16="http://schemas.microsoft.com/office/drawing/2014/main" id="{081A4928-78A2-45EF-AA12-A29AE9CE9DBD}"/>
              </a:ext>
            </a:extLst>
          </p:cNvPr>
          <p:cNvPicPr>
            <a:picLocks noChangeAspect="1"/>
          </p:cNvPicPr>
          <p:nvPr/>
        </p:nvPicPr>
        <p:blipFill>
          <a:blip r:embed="rId3"/>
          <a:stretch>
            <a:fillRect/>
          </a:stretch>
        </p:blipFill>
        <p:spPr>
          <a:xfrm rot="10800000">
            <a:off x="1" y="6581556"/>
            <a:ext cx="12192000" cy="345368"/>
          </a:xfrm>
          <a:prstGeom prst="rect">
            <a:avLst/>
          </a:prstGeom>
        </p:spPr>
      </p:pic>
      <p:sp>
        <p:nvSpPr>
          <p:cNvPr id="10" name="TextBox 9">
            <a:extLst>
              <a:ext uri="{FF2B5EF4-FFF2-40B4-BE49-F238E27FC236}">
                <a16:creationId xmlns:a16="http://schemas.microsoft.com/office/drawing/2014/main" id="{64574ED7-2963-4097-AB46-A7F350C749B9}"/>
              </a:ext>
            </a:extLst>
          </p:cNvPr>
          <p:cNvSpPr txBox="1"/>
          <p:nvPr/>
        </p:nvSpPr>
        <p:spPr>
          <a:xfrm>
            <a:off x="8251863" y="6550362"/>
            <a:ext cx="2779159" cy="646331"/>
          </a:xfrm>
          <a:prstGeom prst="rect">
            <a:avLst/>
          </a:prstGeom>
          <a:noFill/>
        </p:spPr>
        <p:txBody>
          <a:bodyPr wrap="none" rtlCol="0">
            <a:spAutoFit/>
          </a:bodyPr>
          <a:lstStyle/>
          <a:p>
            <a:r>
              <a:rPr lang="en-US" sz="1400" b="1" dirty="0"/>
              <a:t>© MRT Program, Anderson College</a:t>
            </a:r>
            <a:r>
              <a:rPr lang="en-US" sz="1800" b="1" dirty="0"/>
              <a:t>​</a:t>
            </a:r>
          </a:p>
          <a:p>
            <a:endParaRPr lang="en-US" dirty="0"/>
          </a:p>
        </p:txBody>
      </p:sp>
    </p:spTree>
    <p:extLst>
      <p:ext uri="{BB962C8B-B14F-4D97-AF65-F5344CB8AC3E}">
        <p14:creationId xmlns:p14="http://schemas.microsoft.com/office/powerpoint/2010/main" val="115939168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565EBC-547A-4AD0-A4CB-828B49EA69BA}"/>
              </a:ext>
            </a:extLst>
          </p:cNvPr>
          <p:cNvSpPr>
            <a:spLocks noGrp="1"/>
          </p:cNvSpPr>
          <p:nvPr>
            <p:ph type="title"/>
          </p:nvPr>
        </p:nvSpPr>
        <p:spPr>
          <a:xfrm>
            <a:off x="839788" y="365125"/>
            <a:ext cx="10515600" cy="1325563"/>
          </a:xfrm>
        </p:spPr>
        <p:txBody>
          <a:bodyPr/>
          <a:lstStyle/>
          <a:p>
            <a:r>
              <a:rPr lang="en-US"/>
              <a:t>Click to edit Master title style</a:t>
            </a:r>
            <a:endParaRPr lang="en-CA"/>
          </a:p>
        </p:txBody>
      </p:sp>
      <p:sp>
        <p:nvSpPr>
          <p:cNvPr id="3" name="Text Placeholder 2">
            <a:extLst>
              <a:ext uri="{FF2B5EF4-FFF2-40B4-BE49-F238E27FC236}">
                <a16:creationId xmlns:a16="http://schemas.microsoft.com/office/drawing/2014/main" id="{A8159405-B565-4FD1-A3E9-BCD98AD1773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6C1D75EF-E0A1-4ED5-9F22-90F733E08352}"/>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5" name="Text Placeholder 4">
            <a:extLst>
              <a:ext uri="{FF2B5EF4-FFF2-40B4-BE49-F238E27FC236}">
                <a16:creationId xmlns:a16="http://schemas.microsoft.com/office/drawing/2014/main" id="{0AC0323B-CADD-4A9B-9862-185B2622FEE3}"/>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33F2B98-E7D3-485B-A1ED-A0C3626B088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7" name="Date Placeholder 6">
            <a:extLst>
              <a:ext uri="{FF2B5EF4-FFF2-40B4-BE49-F238E27FC236}">
                <a16:creationId xmlns:a16="http://schemas.microsoft.com/office/drawing/2014/main" id="{207EAA90-5E4C-4636-A2D7-156B8221FDA1}"/>
              </a:ext>
            </a:extLst>
          </p:cNvPr>
          <p:cNvSpPr>
            <a:spLocks noGrp="1"/>
          </p:cNvSpPr>
          <p:nvPr>
            <p:ph type="dt" sz="half" idx="10"/>
          </p:nvPr>
        </p:nvSpPr>
        <p:spPr/>
        <p:txBody>
          <a:bodyPr/>
          <a:lstStyle/>
          <a:p>
            <a:fld id="{73C4745C-428B-4B0B-8F6A-602D577E8B0B}" type="datetimeFigureOut">
              <a:rPr lang="en-CA" smtClean="0"/>
              <a:pPr/>
              <a:t>2025-02-04</a:t>
            </a:fld>
            <a:endParaRPr lang="en-CA"/>
          </a:p>
        </p:txBody>
      </p:sp>
      <p:sp>
        <p:nvSpPr>
          <p:cNvPr id="8" name="Footer Placeholder 7">
            <a:extLst>
              <a:ext uri="{FF2B5EF4-FFF2-40B4-BE49-F238E27FC236}">
                <a16:creationId xmlns:a16="http://schemas.microsoft.com/office/drawing/2014/main" id="{A720643D-B284-45E0-A4F4-F1B7664AD7E1}"/>
              </a:ext>
            </a:extLst>
          </p:cNvPr>
          <p:cNvSpPr>
            <a:spLocks noGrp="1"/>
          </p:cNvSpPr>
          <p:nvPr>
            <p:ph type="ftr" sz="quarter" idx="11"/>
          </p:nvPr>
        </p:nvSpPr>
        <p:spPr/>
        <p:txBody>
          <a:bodyPr/>
          <a:lstStyle/>
          <a:p>
            <a:endParaRPr lang="en-CA"/>
          </a:p>
        </p:txBody>
      </p:sp>
      <p:sp>
        <p:nvSpPr>
          <p:cNvPr id="9" name="Slide Number Placeholder 8">
            <a:extLst>
              <a:ext uri="{FF2B5EF4-FFF2-40B4-BE49-F238E27FC236}">
                <a16:creationId xmlns:a16="http://schemas.microsoft.com/office/drawing/2014/main" id="{1A23C90D-FA13-455F-AF4B-A7428F8C4338}"/>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251073384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C0CF5C-3AC2-4263-A917-6D5DDBD137D7}"/>
              </a:ext>
            </a:extLst>
          </p:cNvPr>
          <p:cNvSpPr>
            <a:spLocks noGrp="1"/>
          </p:cNvSpPr>
          <p:nvPr>
            <p:ph type="title"/>
          </p:nvPr>
        </p:nvSpPr>
        <p:spPr/>
        <p:txBody>
          <a:bodyPr/>
          <a:lstStyle/>
          <a:p>
            <a:r>
              <a:rPr lang="en-US"/>
              <a:t>Click to edit Master title style</a:t>
            </a:r>
            <a:endParaRPr lang="en-CA"/>
          </a:p>
        </p:txBody>
      </p:sp>
      <p:sp>
        <p:nvSpPr>
          <p:cNvPr id="3" name="Date Placeholder 2">
            <a:extLst>
              <a:ext uri="{FF2B5EF4-FFF2-40B4-BE49-F238E27FC236}">
                <a16:creationId xmlns:a16="http://schemas.microsoft.com/office/drawing/2014/main" id="{C76B0640-2FDD-4A19-A70D-F6BB7FB13778}"/>
              </a:ext>
            </a:extLst>
          </p:cNvPr>
          <p:cNvSpPr>
            <a:spLocks noGrp="1"/>
          </p:cNvSpPr>
          <p:nvPr>
            <p:ph type="dt" sz="half" idx="10"/>
          </p:nvPr>
        </p:nvSpPr>
        <p:spPr/>
        <p:txBody>
          <a:bodyPr/>
          <a:lstStyle/>
          <a:p>
            <a:fld id="{73C4745C-428B-4B0B-8F6A-602D577E8B0B}" type="datetimeFigureOut">
              <a:rPr lang="en-CA" smtClean="0"/>
              <a:pPr/>
              <a:t>2025-02-04</a:t>
            </a:fld>
            <a:endParaRPr lang="en-CA"/>
          </a:p>
        </p:txBody>
      </p:sp>
      <p:sp>
        <p:nvSpPr>
          <p:cNvPr id="4" name="Footer Placeholder 3">
            <a:extLst>
              <a:ext uri="{FF2B5EF4-FFF2-40B4-BE49-F238E27FC236}">
                <a16:creationId xmlns:a16="http://schemas.microsoft.com/office/drawing/2014/main" id="{5522263A-8027-4053-85E8-2E45847A7091}"/>
              </a:ext>
            </a:extLst>
          </p:cNvPr>
          <p:cNvSpPr>
            <a:spLocks noGrp="1"/>
          </p:cNvSpPr>
          <p:nvPr>
            <p:ph type="ftr" sz="quarter" idx="11"/>
          </p:nvPr>
        </p:nvSpPr>
        <p:spPr/>
        <p:txBody>
          <a:bodyPr/>
          <a:lstStyle/>
          <a:p>
            <a:endParaRPr lang="en-CA"/>
          </a:p>
        </p:txBody>
      </p:sp>
      <p:sp>
        <p:nvSpPr>
          <p:cNvPr id="5" name="Slide Number Placeholder 4">
            <a:extLst>
              <a:ext uri="{FF2B5EF4-FFF2-40B4-BE49-F238E27FC236}">
                <a16:creationId xmlns:a16="http://schemas.microsoft.com/office/drawing/2014/main" id="{5054EE78-7E06-46FB-9754-FE4CA9BCC9E0}"/>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1464108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C8CC948C-7F5C-42B1-82A6-3BE1C5B3075F}"/>
              </a:ext>
            </a:extLst>
          </p:cNvPr>
          <p:cNvSpPr>
            <a:spLocks noGrp="1"/>
          </p:cNvSpPr>
          <p:nvPr>
            <p:ph type="dt" sz="half" idx="10"/>
          </p:nvPr>
        </p:nvSpPr>
        <p:spPr/>
        <p:txBody>
          <a:bodyPr/>
          <a:lstStyle/>
          <a:p>
            <a:fld id="{73C4745C-428B-4B0B-8F6A-602D577E8B0B}" type="datetimeFigureOut">
              <a:rPr lang="en-CA" smtClean="0"/>
              <a:pPr/>
              <a:t>2025-02-04</a:t>
            </a:fld>
            <a:endParaRPr lang="en-CA"/>
          </a:p>
        </p:txBody>
      </p:sp>
      <p:sp>
        <p:nvSpPr>
          <p:cNvPr id="3" name="Footer Placeholder 2">
            <a:extLst>
              <a:ext uri="{FF2B5EF4-FFF2-40B4-BE49-F238E27FC236}">
                <a16:creationId xmlns:a16="http://schemas.microsoft.com/office/drawing/2014/main" id="{AC831AFE-BCA5-4E84-93E4-995505497F03}"/>
              </a:ext>
            </a:extLst>
          </p:cNvPr>
          <p:cNvSpPr>
            <a:spLocks noGrp="1"/>
          </p:cNvSpPr>
          <p:nvPr>
            <p:ph type="ftr" sz="quarter" idx="11"/>
          </p:nvPr>
        </p:nvSpPr>
        <p:spPr/>
        <p:txBody>
          <a:bodyPr/>
          <a:lstStyle/>
          <a:p>
            <a:endParaRPr lang="en-CA"/>
          </a:p>
        </p:txBody>
      </p:sp>
      <p:sp>
        <p:nvSpPr>
          <p:cNvPr id="4" name="Slide Number Placeholder 3">
            <a:extLst>
              <a:ext uri="{FF2B5EF4-FFF2-40B4-BE49-F238E27FC236}">
                <a16:creationId xmlns:a16="http://schemas.microsoft.com/office/drawing/2014/main" id="{6776A2F5-CA59-4B0A-80AB-187C0C797729}"/>
              </a:ext>
            </a:extLst>
          </p:cNvPr>
          <p:cNvSpPr>
            <a:spLocks noGrp="1"/>
          </p:cNvSpPr>
          <p:nvPr>
            <p:ph type="sldNum" sz="quarter" idx="12"/>
          </p:nvPr>
        </p:nvSpPr>
        <p:spPr/>
        <p:txBody>
          <a:bodyPr/>
          <a:lstStyle/>
          <a:p>
            <a:fld id="{559AB439-DE0E-4579-95AC-E350C482DFC4}" type="slidenum">
              <a:rPr lang="en-CA" smtClean="0"/>
              <a:pPr/>
              <a:t>‹#›</a:t>
            </a:fld>
            <a:endParaRPr lang="en-CA"/>
          </a:p>
        </p:txBody>
      </p:sp>
      <p:pic>
        <p:nvPicPr>
          <p:cNvPr id="5" name="Picture 4">
            <a:extLst>
              <a:ext uri="{FF2B5EF4-FFF2-40B4-BE49-F238E27FC236}">
                <a16:creationId xmlns:a16="http://schemas.microsoft.com/office/drawing/2014/main" id="{DFCE10EE-1490-4931-BE86-4E9F453DA50F}"/>
              </a:ext>
            </a:extLst>
          </p:cNvPr>
          <p:cNvPicPr>
            <a:picLocks noChangeAspect="1"/>
          </p:cNvPicPr>
          <p:nvPr/>
        </p:nvPicPr>
        <p:blipFill>
          <a:blip r:embed="rId2"/>
          <a:stretch>
            <a:fillRect/>
          </a:stretch>
        </p:blipFill>
        <p:spPr>
          <a:xfrm>
            <a:off x="4253" y="510363"/>
            <a:ext cx="495477" cy="776177"/>
          </a:xfrm>
          <a:prstGeom prst="rect">
            <a:avLst/>
          </a:prstGeom>
        </p:spPr>
      </p:pic>
      <p:pic>
        <p:nvPicPr>
          <p:cNvPr id="6" name="Picture 5">
            <a:extLst>
              <a:ext uri="{FF2B5EF4-FFF2-40B4-BE49-F238E27FC236}">
                <a16:creationId xmlns:a16="http://schemas.microsoft.com/office/drawing/2014/main" id="{0973DE13-EB7F-41CC-A20A-DFFE3AF3ED2E}"/>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638971" y="293350"/>
            <a:ext cx="1216684" cy="1165246"/>
          </a:xfrm>
          <a:prstGeom prst="rect">
            <a:avLst/>
          </a:prstGeom>
        </p:spPr>
      </p:pic>
    </p:spTree>
    <p:extLst>
      <p:ext uri="{BB962C8B-B14F-4D97-AF65-F5344CB8AC3E}">
        <p14:creationId xmlns:p14="http://schemas.microsoft.com/office/powerpoint/2010/main" val="262167340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F248F0-AE79-4B7B-95B8-455B0112D2D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CA"/>
          </a:p>
        </p:txBody>
      </p:sp>
      <p:sp>
        <p:nvSpPr>
          <p:cNvPr id="3" name="Content Placeholder 2">
            <a:extLst>
              <a:ext uri="{FF2B5EF4-FFF2-40B4-BE49-F238E27FC236}">
                <a16:creationId xmlns:a16="http://schemas.microsoft.com/office/drawing/2014/main" id="{D4D8D3B7-836C-44AE-891A-9E383B031A0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Text Placeholder 3">
            <a:extLst>
              <a:ext uri="{FF2B5EF4-FFF2-40B4-BE49-F238E27FC236}">
                <a16:creationId xmlns:a16="http://schemas.microsoft.com/office/drawing/2014/main" id="{1B4CE51F-E1BE-4EC9-A91F-9C539251E02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AD2D3F0-B554-4857-B9B5-91B63B5E29B8}"/>
              </a:ext>
            </a:extLst>
          </p:cNvPr>
          <p:cNvSpPr>
            <a:spLocks noGrp="1"/>
          </p:cNvSpPr>
          <p:nvPr>
            <p:ph type="dt" sz="half" idx="10"/>
          </p:nvPr>
        </p:nvSpPr>
        <p:spPr/>
        <p:txBody>
          <a:bodyPr/>
          <a:lstStyle/>
          <a:p>
            <a:fld id="{73C4745C-428B-4B0B-8F6A-602D577E8B0B}" type="datetimeFigureOut">
              <a:rPr lang="en-CA" smtClean="0"/>
              <a:pPr/>
              <a:t>2025-02-04</a:t>
            </a:fld>
            <a:endParaRPr lang="en-CA"/>
          </a:p>
        </p:txBody>
      </p:sp>
      <p:sp>
        <p:nvSpPr>
          <p:cNvPr id="6" name="Footer Placeholder 5">
            <a:extLst>
              <a:ext uri="{FF2B5EF4-FFF2-40B4-BE49-F238E27FC236}">
                <a16:creationId xmlns:a16="http://schemas.microsoft.com/office/drawing/2014/main" id="{F776567F-023C-42D5-8BC9-C66B42EEC862}"/>
              </a:ext>
            </a:extLst>
          </p:cNvPr>
          <p:cNvSpPr>
            <a:spLocks noGrp="1"/>
          </p:cNvSpPr>
          <p:nvPr>
            <p:ph type="ftr" sz="quarter" idx="11"/>
          </p:nvPr>
        </p:nvSpPr>
        <p:spPr/>
        <p:txBody>
          <a:bodyPr/>
          <a:lstStyle/>
          <a:p>
            <a:endParaRPr lang="en-CA"/>
          </a:p>
        </p:txBody>
      </p:sp>
      <p:sp>
        <p:nvSpPr>
          <p:cNvPr id="7" name="Slide Number Placeholder 6">
            <a:extLst>
              <a:ext uri="{FF2B5EF4-FFF2-40B4-BE49-F238E27FC236}">
                <a16:creationId xmlns:a16="http://schemas.microsoft.com/office/drawing/2014/main" id="{DD425A6D-EB01-473F-A905-59BE90C40C9B}"/>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49574495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9083CE-CA83-4383-83B2-8D1955149B5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CA"/>
          </a:p>
        </p:txBody>
      </p:sp>
      <p:sp>
        <p:nvSpPr>
          <p:cNvPr id="3" name="Picture Placeholder 2">
            <a:extLst>
              <a:ext uri="{FF2B5EF4-FFF2-40B4-BE49-F238E27FC236}">
                <a16:creationId xmlns:a16="http://schemas.microsoft.com/office/drawing/2014/main" id="{1A89CA62-3604-4E14-A905-C2FDFF485FBD}"/>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CA"/>
          </a:p>
        </p:txBody>
      </p:sp>
      <p:sp>
        <p:nvSpPr>
          <p:cNvPr id="4" name="Text Placeholder 3">
            <a:extLst>
              <a:ext uri="{FF2B5EF4-FFF2-40B4-BE49-F238E27FC236}">
                <a16:creationId xmlns:a16="http://schemas.microsoft.com/office/drawing/2014/main" id="{55862C09-497F-4176-A84F-03B98449AE4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8A3E289-3639-4022-A554-A2A2E011F154}"/>
              </a:ext>
            </a:extLst>
          </p:cNvPr>
          <p:cNvSpPr>
            <a:spLocks noGrp="1"/>
          </p:cNvSpPr>
          <p:nvPr>
            <p:ph type="dt" sz="half" idx="10"/>
          </p:nvPr>
        </p:nvSpPr>
        <p:spPr/>
        <p:txBody>
          <a:bodyPr/>
          <a:lstStyle/>
          <a:p>
            <a:fld id="{73C4745C-428B-4B0B-8F6A-602D577E8B0B}" type="datetimeFigureOut">
              <a:rPr lang="en-CA" smtClean="0"/>
              <a:pPr/>
              <a:t>2025-02-04</a:t>
            </a:fld>
            <a:endParaRPr lang="en-CA"/>
          </a:p>
        </p:txBody>
      </p:sp>
      <p:sp>
        <p:nvSpPr>
          <p:cNvPr id="6" name="Footer Placeholder 5">
            <a:extLst>
              <a:ext uri="{FF2B5EF4-FFF2-40B4-BE49-F238E27FC236}">
                <a16:creationId xmlns:a16="http://schemas.microsoft.com/office/drawing/2014/main" id="{E37BA5F0-68C2-4550-901C-3E9CD6A376E9}"/>
              </a:ext>
            </a:extLst>
          </p:cNvPr>
          <p:cNvSpPr>
            <a:spLocks noGrp="1"/>
          </p:cNvSpPr>
          <p:nvPr>
            <p:ph type="ftr" sz="quarter" idx="11"/>
          </p:nvPr>
        </p:nvSpPr>
        <p:spPr/>
        <p:txBody>
          <a:bodyPr/>
          <a:lstStyle/>
          <a:p>
            <a:endParaRPr lang="en-CA"/>
          </a:p>
        </p:txBody>
      </p:sp>
      <p:sp>
        <p:nvSpPr>
          <p:cNvPr id="7" name="Slide Number Placeholder 6">
            <a:extLst>
              <a:ext uri="{FF2B5EF4-FFF2-40B4-BE49-F238E27FC236}">
                <a16:creationId xmlns:a16="http://schemas.microsoft.com/office/drawing/2014/main" id="{2A66BCC1-42AE-461A-96CC-B8FF6AA34A1B}"/>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265358381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5EA450-B355-423B-AE33-2B3832E75B05}"/>
              </a:ext>
            </a:extLst>
          </p:cNvPr>
          <p:cNvSpPr>
            <a:spLocks noGrp="1"/>
          </p:cNvSpPr>
          <p:nvPr>
            <p:ph type="title"/>
          </p:nvPr>
        </p:nvSpPr>
        <p:spPr/>
        <p:txBody>
          <a:bodyPr/>
          <a:lstStyle/>
          <a:p>
            <a:r>
              <a:rPr lang="en-US"/>
              <a:t>Click to edit Master title style</a:t>
            </a:r>
            <a:endParaRPr lang="en-CA"/>
          </a:p>
        </p:txBody>
      </p:sp>
      <p:sp>
        <p:nvSpPr>
          <p:cNvPr id="3" name="Vertical Text Placeholder 2">
            <a:extLst>
              <a:ext uri="{FF2B5EF4-FFF2-40B4-BE49-F238E27FC236}">
                <a16:creationId xmlns:a16="http://schemas.microsoft.com/office/drawing/2014/main" id="{DDE895DF-3807-49C8-A6B0-53A07D8A2C3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a:extLst>
              <a:ext uri="{FF2B5EF4-FFF2-40B4-BE49-F238E27FC236}">
                <a16:creationId xmlns:a16="http://schemas.microsoft.com/office/drawing/2014/main" id="{87EB090D-1B32-4244-B681-36ECB9454737}"/>
              </a:ext>
            </a:extLst>
          </p:cNvPr>
          <p:cNvSpPr>
            <a:spLocks noGrp="1"/>
          </p:cNvSpPr>
          <p:nvPr>
            <p:ph type="dt" sz="half" idx="10"/>
          </p:nvPr>
        </p:nvSpPr>
        <p:spPr/>
        <p:txBody>
          <a:bodyPr/>
          <a:lstStyle/>
          <a:p>
            <a:fld id="{73C4745C-428B-4B0B-8F6A-602D577E8B0B}" type="datetimeFigureOut">
              <a:rPr lang="en-CA" smtClean="0"/>
              <a:pPr/>
              <a:t>2025-02-04</a:t>
            </a:fld>
            <a:endParaRPr lang="en-CA"/>
          </a:p>
        </p:txBody>
      </p:sp>
      <p:sp>
        <p:nvSpPr>
          <p:cNvPr id="5" name="Footer Placeholder 4">
            <a:extLst>
              <a:ext uri="{FF2B5EF4-FFF2-40B4-BE49-F238E27FC236}">
                <a16:creationId xmlns:a16="http://schemas.microsoft.com/office/drawing/2014/main" id="{5198268F-7E7E-47C5-9792-5BEED409E0A7}"/>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5AA6C0E0-4ABA-4573-BCBD-24C3D7165249}"/>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96240426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E2D6335A-068F-4558-9075-37F53A91C157}"/>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CA"/>
          </a:p>
        </p:txBody>
      </p:sp>
      <p:sp>
        <p:nvSpPr>
          <p:cNvPr id="3" name="Vertical Text Placeholder 2">
            <a:extLst>
              <a:ext uri="{FF2B5EF4-FFF2-40B4-BE49-F238E27FC236}">
                <a16:creationId xmlns:a16="http://schemas.microsoft.com/office/drawing/2014/main" id="{832D4361-1D84-433C-864D-0403D1991EC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a:extLst>
              <a:ext uri="{FF2B5EF4-FFF2-40B4-BE49-F238E27FC236}">
                <a16:creationId xmlns:a16="http://schemas.microsoft.com/office/drawing/2014/main" id="{5298EBE8-BE56-4203-83EC-6794D0FF69C2}"/>
              </a:ext>
            </a:extLst>
          </p:cNvPr>
          <p:cNvSpPr>
            <a:spLocks noGrp="1"/>
          </p:cNvSpPr>
          <p:nvPr>
            <p:ph type="dt" sz="half" idx="10"/>
          </p:nvPr>
        </p:nvSpPr>
        <p:spPr/>
        <p:txBody>
          <a:bodyPr/>
          <a:lstStyle/>
          <a:p>
            <a:fld id="{73C4745C-428B-4B0B-8F6A-602D577E8B0B}" type="datetimeFigureOut">
              <a:rPr lang="en-CA" smtClean="0"/>
              <a:pPr/>
              <a:t>2025-02-04</a:t>
            </a:fld>
            <a:endParaRPr lang="en-CA"/>
          </a:p>
        </p:txBody>
      </p:sp>
      <p:sp>
        <p:nvSpPr>
          <p:cNvPr id="5" name="Footer Placeholder 4">
            <a:extLst>
              <a:ext uri="{FF2B5EF4-FFF2-40B4-BE49-F238E27FC236}">
                <a16:creationId xmlns:a16="http://schemas.microsoft.com/office/drawing/2014/main" id="{64F83DD6-7A3B-4D98-B95D-7C750828A143}"/>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34D29B6D-F753-452D-9D7F-15867DF0A20A}"/>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394725528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cSld name="1_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939693" y="1320800"/>
            <a:ext cx="5804225" cy="2980352"/>
          </a:xfrm>
          <a:prstGeom prst="rect">
            <a:avLst/>
          </a:prstGeom>
        </p:spPr>
        <p:txBody>
          <a:bodyPr/>
          <a:lstStyle>
            <a:lvl1pPr algn="l">
              <a:defRPr sz="6000" baseline="0">
                <a:solidFill>
                  <a:schemeClr val="tx1"/>
                </a:solidFill>
                <a:latin typeface="Impact" pitchFamily="34" charset="0"/>
              </a:defRPr>
            </a:lvl1pPr>
          </a:lstStyle>
          <a:p>
            <a:r>
              <a:rPr lang="en-US" noProof="0"/>
              <a:t>Click to edit Master title style</a:t>
            </a:r>
            <a:endParaRPr lang="en-CA" noProof="0" dirty="0"/>
          </a:p>
        </p:txBody>
      </p:sp>
      <p:sp>
        <p:nvSpPr>
          <p:cNvPr id="11" name="Text Placeholder 10"/>
          <p:cNvSpPr>
            <a:spLocks noGrp="1"/>
          </p:cNvSpPr>
          <p:nvPr>
            <p:ph type="body" sz="quarter" idx="10" hasCustomPrompt="1"/>
          </p:nvPr>
        </p:nvSpPr>
        <p:spPr>
          <a:xfrm>
            <a:off x="5939693" y="4401024"/>
            <a:ext cx="5804225" cy="675789"/>
          </a:xfrm>
          <a:prstGeom prst="rect">
            <a:avLst/>
          </a:prstGeom>
        </p:spPr>
        <p:txBody>
          <a:bodyPr vert="horz"/>
          <a:lstStyle>
            <a:lvl1pPr marL="0" algn="l" defTabSz="914400" rtl="0" eaLnBrk="1" latinLnBrk="0" hangingPunct="1">
              <a:spcBef>
                <a:spcPct val="50000"/>
              </a:spcBef>
              <a:defRPr lang="en-US" sz="1400" b="1" kern="1200" baseline="0" dirty="0">
                <a:solidFill>
                  <a:srgbClr val="005EB8"/>
                </a:solidFill>
                <a:latin typeface="Arial" pitchFamily="34" charset="0"/>
                <a:ea typeface="+mn-ea"/>
                <a:cs typeface="Arial" pitchFamily="34" charset="0"/>
              </a:defRPr>
            </a:lvl1pPr>
          </a:lstStyle>
          <a:p>
            <a:pPr lvl="0"/>
            <a:r>
              <a:rPr lang="en-US" dirty="0"/>
              <a:t>Presentation Subtitle</a:t>
            </a:r>
          </a:p>
        </p:txBody>
      </p:sp>
    </p:spTree>
    <p:extLst>
      <p:ext uri="{BB962C8B-B14F-4D97-AF65-F5344CB8AC3E}">
        <p14:creationId xmlns:p14="http://schemas.microsoft.com/office/powerpoint/2010/main" val="1672703475"/>
      </p:ext>
    </p:extLst>
  </p:cSld>
  <p:clrMapOvr>
    <a:masterClrMapping/>
  </p:clrMapOvr>
  <p:extLst>
    <p:ext uri="{DCECCB84-F9BA-43D5-87BE-67443E8EF086}">
      <p15:sldGuideLst xmlns:p15="http://schemas.microsoft.com/office/powerpoint/2012/main">
        <p15:guide id="1" orient="horz" pos="936">
          <p15:clr>
            <a:srgbClr val="FBAE40"/>
          </p15:clr>
        </p15:guide>
        <p15:guide id="2" pos="3840">
          <p15:clr>
            <a:srgbClr val="FBAE40"/>
          </p15:clr>
        </p15:guide>
      </p15:sldGuideLst>
    </p:ext>
  </p:extLst>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cSld name="Large text / content">
    <p:spTree>
      <p:nvGrpSpPr>
        <p:cNvPr id="1" name=""/>
        <p:cNvGrpSpPr/>
        <p:nvPr/>
      </p:nvGrpSpPr>
      <p:grpSpPr>
        <a:xfrm>
          <a:off x="0" y="0"/>
          <a:ext cx="0" cy="0"/>
          <a:chOff x="0" y="0"/>
          <a:chExt cx="0" cy="0"/>
        </a:xfrm>
      </p:grpSpPr>
      <p:sp>
        <p:nvSpPr>
          <p:cNvPr id="3" name="Title 1"/>
          <p:cNvSpPr>
            <a:spLocks noGrp="1"/>
          </p:cNvSpPr>
          <p:nvPr>
            <p:ph type="ctrTitle"/>
          </p:nvPr>
        </p:nvSpPr>
        <p:spPr>
          <a:xfrm>
            <a:off x="823803" y="154483"/>
            <a:ext cx="8929797" cy="627860"/>
          </a:xfrm>
          <a:prstGeom prst="rect">
            <a:avLst/>
          </a:prstGeom>
        </p:spPr>
        <p:txBody>
          <a:bodyPr/>
          <a:lstStyle>
            <a:lvl1pPr algn="l">
              <a:defRPr sz="3000" b="1" i="0" baseline="0">
                <a:solidFill>
                  <a:schemeClr val="tx2"/>
                </a:solidFill>
                <a:latin typeface="Arial"/>
              </a:defRPr>
            </a:lvl1pPr>
          </a:lstStyle>
          <a:p>
            <a:r>
              <a:rPr lang="en-US" noProof="0"/>
              <a:t>Click to edit Master title style</a:t>
            </a:r>
            <a:endParaRPr lang="en-CA" noProof="0" dirty="0"/>
          </a:p>
        </p:txBody>
      </p:sp>
      <p:sp>
        <p:nvSpPr>
          <p:cNvPr id="8" name="Content Placeholder 7"/>
          <p:cNvSpPr>
            <a:spLocks noGrp="1"/>
          </p:cNvSpPr>
          <p:nvPr>
            <p:ph sz="quarter" idx="10"/>
          </p:nvPr>
        </p:nvSpPr>
        <p:spPr>
          <a:xfrm>
            <a:off x="846668" y="1248508"/>
            <a:ext cx="10454217" cy="4967260"/>
          </a:xfrm>
          <a:prstGeom prst="rect">
            <a:avLst/>
          </a:prstGeom>
        </p:spPr>
        <p:txBody>
          <a:bodyPr vert="horz"/>
          <a:lstStyle>
            <a:lvl1pPr marL="342900" indent="-342900">
              <a:buFont typeface="Arial" panose="020B0604020202020204" pitchFamily="34" charset="0"/>
              <a:buChar char="•"/>
              <a:defRPr baseline="0">
                <a:solidFill>
                  <a:schemeClr val="tx2"/>
                </a:solidFill>
              </a:defRPr>
            </a:lvl1pPr>
            <a:lvl2pPr marL="685800" indent="-342900">
              <a:buFont typeface="Arial" panose="020B0604020202020204" pitchFamily="34" charset="0"/>
              <a:buChar char="◦"/>
              <a:defRPr sz="2400"/>
            </a:lvl2pPr>
            <a:lvl3pPr marL="914400" indent="-228600">
              <a:buFont typeface="Wingdings" panose="05000000000000000000" pitchFamily="2" charset="2"/>
              <a:buChar char="§"/>
              <a:defRPr sz="2000"/>
            </a:lvl3pPr>
            <a:lvl4pPr marL="1143000" indent="-228600">
              <a:defRPr sz="1800"/>
            </a:lvl4pPr>
            <a:lvl5pPr marL="1371600" indent="-228600">
              <a:defRPr sz="1600"/>
            </a:lvl5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US" noProof="0" dirty="0"/>
          </a:p>
        </p:txBody>
      </p:sp>
      <p:sp>
        <p:nvSpPr>
          <p:cNvPr id="4" name="Rectangle 2"/>
          <p:cNvSpPr>
            <a:spLocks noChangeArrowheads="1"/>
          </p:cNvSpPr>
          <p:nvPr/>
        </p:nvSpPr>
        <p:spPr bwMode="auto">
          <a:xfrm>
            <a:off x="0" y="807883"/>
            <a:ext cx="12192000" cy="32381"/>
          </a:xfrm>
          <a:prstGeom prst="rect">
            <a:avLst/>
          </a:prstGeom>
          <a:solidFill>
            <a:srgbClr val="005EB8"/>
          </a:solidFill>
          <a:ln>
            <a:noFill/>
          </a:ln>
        </p:spPr>
        <p:txBody>
          <a:bodyPr vert="horz" wrap="square" lIns="91440" tIns="45720" rIns="91440" bIns="45720" numCol="1" anchor="t" anchorCtr="0" compatLnSpc="1">
            <a:prstTxWarp prst="textNoShape">
              <a:avLst/>
            </a:prstTxWarp>
          </a:bodyPr>
          <a:lstStyle/>
          <a:p>
            <a:endParaRPr lang="en-US" sz="1800"/>
          </a:p>
        </p:txBody>
      </p:sp>
      <p:sp>
        <p:nvSpPr>
          <p:cNvPr id="6" name="TextBox 5"/>
          <p:cNvSpPr txBox="1"/>
          <p:nvPr/>
        </p:nvSpPr>
        <p:spPr>
          <a:xfrm>
            <a:off x="4047067" y="6426201"/>
            <a:ext cx="4097867" cy="246221"/>
          </a:xfrm>
          <a:prstGeom prst="rect">
            <a:avLst/>
          </a:prstGeom>
          <a:noFill/>
        </p:spPr>
        <p:txBody>
          <a:bodyPr wrap="square" rtlCol="0">
            <a:spAutoFit/>
          </a:bodyPr>
          <a:lstStyle/>
          <a:p>
            <a:pPr algn="ctr"/>
            <a:r>
              <a:rPr lang="en-US" sz="1000" dirty="0">
                <a:solidFill>
                  <a:schemeClr val="accent6">
                    <a:lumMod val="60000"/>
                    <a:lumOff val="40000"/>
                  </a:schemeClr>
                </a:solidFill>
                <a:latin typeface="Arial" panose="020B0604020202020204" pitchFamily="34" charset="0"/>
                <a:cs typeface="Arial" panose="020B0604020202020204" pitchFamily="34" charset="0"/>
              </a:rPr>
              <a:t>© 2016, Southern</a:t>
            </a:r>
            <a:r>
              <a:rPr lang="en-US" sz="1000" baseline="0" dirty="0">
                <a:solidFill>
                  <a:schemeClr val="accent6">
                    <a:lumMod val="60000"/>
                    <a:lumOff val="40000"/>
                  </a:schemeClr>
                </a:solidFill>
                <a:latin typeface="Arial" panose="020B0604020202020204" pitchFamily="34" charset="0"/>
                <a:cs typeface="Arial" panose="020B0604020202020204" pitchFamily="34" charset="0"/>
              </a:rPr>
              <a:t> Alberta Institute of Technology</a:t>
            </a:r>
            <a:endParaRPr lang="en-US" sz="1000" dirty="0">
              <a:solidFill>
                <a:schemeClr val="accent6">
                  <a:lumMod val="60000"/>
                  <a:lumOff val="40000"/>
                </a:schemeClr>
              </a:solidFill>
              <a:latin typeface="Arial" panose="020B0604020202020204" pitchFamily="34" charset="0"/>
              <a:cs typeface="Arial" panose="020B0604020202020204" pitchFamily="34" charset="0"/>
            </a:endParaRPr>
          </a:p>
        </p:txBody>
      </p:sp>
      <p:sp>
        <p:nvSpPr>
          <p:cNvPr id="7" name="Rectangle 2">
            <a:extLst>
              <a:ext uri="{FF2B5EF4-FFF2-40B4-BE49-F238E27FC236}">
                <a16:creationId xmlns:a16="http://schemas.microsoft.com/office/drawing/2014/main" id="{E98AADFE-50CB-3885-4F65-3715508720D8}"/>
              </a:ext>
            </a:extLst>
          </p:cNvPr>
          <p:cNvSpPr>
            <a:spLocks noChangeArrowheads="1"/>
          </p:cNvSpPr>
          <p:nvPr userDrawn="1"/>
        </p:nvSpPr>
        <p:spPr bwMode="auto">
          <a:xfrm>
            <a:off x="0" y="807883"/>
            <a:ext cx="12192000" cy="32381"/>
          </a:xfrm>
          <a:prstGeom prst="rect">
            <a:avLst/>
          </a:prstGeom>
          <a:solidFill>
            <a:srgbClr val="005EB8"/>
          </a:solidFill>
          <a:ln>
            <a:noFill/>
          </a:ln>
        </p:spPr>
        <p:txBody>
          <a:bodyPr vert="horz" wrap="square" lIns="91440" tIns="45720" rIns="91440" bIns="45720" numCol="1" anchor="t" anchorCtr="0" compatLnSpc="1">
            <a:prstTxWarp prst="textNoShape">
              <a:avLst/>
            </a:prstTxWarp>
          </a:bodyPr>
          <a:lstStyle/>
          <a:p>
            <a:endParaRPr lang="en-US" sz="1800"/>
          </a:p>
        </p:txBody>
      </p:sp>
      <p:sp>
        <p:nvSpPr>
          <p:cNvPr id="9" name="TextBox 8">
            <a:extLst>
              <a:ext uri="{FF2B5EF4-FFF2-40B4-BE49-F238E27FC236}">
                <a16:creationId xmlns:a16="http://schemas.microsoft.com/office/drawing/2014/main" id="{E79E6891-B41C-BC92-6A52-A2F6F9D284E1}"/>
              </a:ext>
            </a:extLst>
          </p:cNvPr>
          <p:cNvSpPr txBox="1"/>
          <p:nvPr userDrawn="1"/>
        </p:nvSpPr>
        <p:spPr>
          <a:xfrm>
            <a:off x="4047067" y="6426201"/>
            <a:ext cx="4097867" cy="246221"/>
          </a:xfrm>
          <a:prstGeom prst="rect">
            <a:avLst/>
          </a:prstGeom>
          <a:noFill/>
        </p:spPr>
        <p:txBody>
          <a:bodyPr wrap="square" rtlCol="0">
            <a:spAutoFit/>
          </a:bodyPr>
          <a:lstStyle/>
          <a:p>
            <a:pPr algn="ctr"/>
            <a:r>
              <a:rPr lang="en-US" sz="1000" dirty="0">
                <a:solidFill>
                  <a:schemeClr val="accent6">
                    <a:lumMod val="60000"/>
                    <a:lumOff val="40000"/>
                  </a:schemeClr>
                </a:solidFill>
                <a:latin typeface="Arial" panose="020B0604020202020204" pitchFamily="34" charset="0"/>
                <a:cs typeface="Arial" panose="020B0604020202020204" pitchFamily="34" charset="0"/>
              </a:rPr>
              <a:t>© 2016, Southern</a:t>
            </a:r>
            <a:r>
              <a:rPr lang="en-US" sz="1000" baseline="0" dirty="0">
                <a:solidFill>
                  <a:schemeClr val="accent6">
                    <a:lumMod val="60000"/>
                    <a:lumOff val="40000"/>
                  </a:schemeClr>
                </a:solidFill>
                <a:latin typeface="Arial" panose="020B0604020202020204" pitchFamily="34" charset="0"/>
                <a:cs typeface="Arial" panose="020B0604020202020204" pitchFamily="34" charset="0"/>
              </a:rPr>
              <a:t> Alberta Institute of Technology</a:t>
            </a:r>
            <a:endParaRPr lang="en-US" sz="1000" dirty="0">
              <a:solidFill>
                <a:schemeClr val="accent6">
                  <a:lumMod val="60000"/>
                  <a:lumOff val="40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586911751"/>
      </p:ext>
    </p:extLst>
  </p:cSld>
  <p:clrMapOvr>
    <a:masterClrMapping/>
  </p:clrMapOvr>
  <p:extLst>
    <p:ext uri="{DCECCB84-F9BA-43D5-87BE-67443E8EF086}">
      <p15:sldGuideLst xmlns:p15="http://schemas.microsoft.com/office/powerpoint/2012/main">
        <p15:guide id="3" orient="horz" pos="864" userDrawn="1">
          <p15:clr>
            <a:srgbClr val="FBAE40"/>
          </p15:clr>
        </p15:guide>
        <p15:guide id="4" pos="512" userDrawn="1">
          <p15:clr>
            <a:srgbClr val="FBAE40"/>
          </p15:clr>
        </p15:guide>
      </p15:sldGuideLst>
    </p:ext>
  </p:extLst>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p:cSld name="Large text / content - numbered">
    <p:spTree>
      <p:nvGrpSpPr>
        <p:cNvPr id="1" name=""/>
        <p:cNvGrpSpPr/>
        <p:nvPr/>
      </p:nvGrpSpPr>
      <p:grpSpPr>
        <a:xfrm>
          <a:off x="0" y="0"/>
          <a:ext cx="0" cy="0"/>
          <a:chOff x="0" y="0"/>
          <a:chExt cx="0" cy="0"/>
        </a:xfrm>
      </p:grpSpPr>
      <p:sp>
        <p:nvSpPr>
          <p:cNvPr id="8" name="Content Placeholder 7"/>
          <p:cNvSpPr>
            <a:spLocks noGrp="1"/>
          </p:cNvSpPr>
          <p:nvPr>
            <p:ph sz="quarter" idx="10"/>
          </p:nvPr>
        </p:nvSpPr>
        <p:spPr>
          <a:xfrm>
            <a:off x="846668" y="1248508"/>
            <a:ext cx="10454217" cy="4967260"/>
          </a:xfrm>
          <a:prstGeom prst="rect">
            <a:avLst/>
          </a:prstGeom>
        </p:spPr>
        <p:txBody>
          <a:bodyPr vert="horz"/>
          <a:lstStyle>
            <a:lvl1pPr marL="342900" indent="-342900">
              <a:buFont typeface="+mj-lt"/>
              <a:buAutoNum type="arabicPeriod"/>
              <a:defRPr baseline="0">
                <a:solidFill>
                  <a:schemeClr val="tx2"/>
                </a:solidFill>
              </a:defRPr>
            </a:lvl1pPr>
            <a:lvl2pPr marL="685800" indent="-342900">
              <a:buFont typeface="+mj-lt"/>
              <a:buAutoNum type="alphaLcParenR"/>
              <a:defRPr sz="2400"/>
            </a:lvl2pPr>
            <a:lvl3pPr marL="914400" indent="-228600">
              <a:buFont typeface="+mj-lt"/>
              <a:buAutoNum type="romanLcPeriod"/>
              <a:defRPr sz="2000"/>
            </a:lvl3pPr>
            <a:lvl4pPr marL="1143000" indent="-228600">
              <a:defRPr sz="1800"/>
            </a:lvl4pPr>
            <a:lvl5pPr marL="1371600" indent="-228600">
              <a:defRPr sz="1600"/>
            </a:lvl5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US" noProof="0" dirty="0"/>
          </a:p>
        </p:txBody>
      </p:sp>
      <p:sp>
        <p:nvSpPr>
          <p:cNvPr id="5" name="Rectangle 2"/>
          <p:cNvSpPr>
            <a:spLocks noChangeArrowheads="1"/>
          </p:cNvSpPr>
          <p:nvPr/>
        </p:nvSpPr>
        <p:spPr bwMode="auto">
          <a:xfrm>
            <a:off x="0" y="807883"/>
            <a:ext cx="12192000" cy="32381"/>
          </a:xfrm>
          <a:prstGeom prst="rect">
            <a:avLst/>
          </a:prstGeom>
          <a:solidFill>
            <a:srgbClr val="005EB8"/>
          </a:solidFill>
          <a:ln>
            <a:noFill/>
          </a:ln>
        </p:spPr>
        <p:txBody>
          <a:bodyPr vert="horz" wrap="square" lIns="91440" tIns="45720" rIns="91440" bIns="45720" numCol="1" anchor="t" anchorCtr="0" compatLnSpc="1">
            <a:prstTxWarp prst="textNoShape">
              <a:avLst/>
            </a:prstTxWarp>
          </a:bodyPr>
          <a:lstStyle/>
          <a:p>
            <a:endParaRPr lang="en-US" sz="1800"/>
          </a:p>
        </p:txBody>
      </p:sp>
      <p:sp>
        <p:nvSpPr>
          <p:cNvPr id="3" name="Title 1"/>
          <p:cNvSpPr>
            <a:spLocks noGrp="1"/>
          </p:cNvSpPr>
          <p:nvPr>
            <p:ph type="ctrTitle"/>
          </p:nvPr>
        </p:nvSpPr>
        <p:spPr>
          <a:xfrm>
            <a:off x="821128" y="157877"/>
            <a:ext cx="8932472" cy="682387"/>
          </a:xfrm>
          <a:prstGeom prst="rect">
            <a:avLst/>
          </a:prstGeom>
        </p:spPr>
        <p:txBody>
          <a:bodyPr/>
          <a:lstStyle>
            <a:lvl1pPr algn="l">
              <a:defRPr sz="3000" b="1" i="0" baseline="0">
                <a:solidFill>
                  <a:schemeClr val="tx2"/>
                </a:solidFill>
                <a:latin typeface="Arial"/>
              </a:defRPr>
            </a:lvl1pPr>
          </a:lstStyle>
          <a:p>
            <a:r>
              <a:rPr lang="en-US" noProof="0"/>
              <a:t>Click to edit Master title style</a:t>
            </a:r>
            <a:endParaRPr lang="en-CA" noProof="0" dirty="0"/>
          </a:p>
        </p:txBody>
      </p:sp>
      <p:sp>
        <p:nvSpPr>
          <p:cNvPr id="6" name="TextBox 5"/>
          <p:cNvSpPr txBox="1"/>
          <p:nvPr/>
        </p:nvSpPr>
        <p:spPr>
          <a:xfrm>
            <a:off x="4047067" y="6426201"/>
            <a:ext cx="4097867" cy="246221"/>
          </a:xfrm>
          <a:prstGeom prst="rect">
            <a:avLst/>
          </a:prstGeom>
          <a:noFill/>
        </p:spPr>
        <p:txBody>
          <a:bodyPr wrap="square" rtlCol="0">
            <a:spAutoFit/>
          </a:bodyPr>
          <a:lstStyle/>
          <a:p>
            <a:pPr algn="ctr"/>
            <a:r>
              <a:rPr lang="en-US" sz="1000" dirty="0">
                <a:solidFill>
                  <a:schemeClr val="accent6">
                    <a:lumMod val="60000"/>
                    <a:lumOff val="40000"/>
                  </a:schemeClr>
                </a:solidFill>
                <a:latin typeface="Arial" panose="020B0604020202020204" pitchFamily="34" charset="0"/>
                <a:cs typeface="Arial" panose="020B0604020202020204" pitchFamily="34" charset="0"/>
              </a:rPr>
              <a:t>© 2016, Southern</a:t>
            </a:r>
            <a:r>
              <a:rPr lang="en-US" sz="1000" baseline="0" dirty="0">
                <a:solidFill>
                  <a:schemeClr val="accent6">
                    <a:lumMod val="60000"/>
                    <a:lumOff val="40000"/>
                  </a:schemeClr>
                </a:solidFill>
                <a:latin typeface="Arial" panose="020B0604020202020204" pitchFamily="34" charset="0"/>
                <a:cs typeface="Arial" panose="020B0604020202020204" pitchFamily="34" charset="0"/>
              </a:rPr>
              <a:t> Alberta Institute of Technology</a:t>
            </a:r>
            <a:endParaRPr lang="en-US" sz="1000" dirty="0">
              <a:solidFill>
                <a:schemeClr val="accent6">
                  <a:lumMod val="60000"/>
                  <a:lumOff val="40000"/>
                </a:schemeClr>
              </a:solidFill>
              <a:latin typeface="Arial" panose="020B0604020202020204" pitchFamily="34" charset="0"/>
              <a:cs typeface="Arial" panose="020B0604020202020204" pitchFamily="34" charset="0"/>
            </a:endParaRPr>
          </a:p>
        </p:txBody>
      </p:sp>
      <p:sp>
        <p:nvSpPr>
          <p:cNvPr id="7" name="Rectangle 2">
            <a:extLst>
              <a:ext uri="{FF2B5EF4-FFF2-40B4-BE49-F238E27FC236}">
                <a16:creationId xmlns:a16="http://schemas.microsoft.com/office/drawing/2014/main" id="{EBC6EEEE-EE5E-EE7A-253F-6A123F9EA90A}"/>
              </a:ext>
            </a:extLst>
          </p:cNvPr>
          <p:cNvSpPr>
            <a:spLocks noChangeArrowheads="1"/>
          </p:cNvSpPr>
          <p:nvPr userDrawn="1"/>
        </p:nvSpPr>
        <p:spPr bwMode="auto">
          <a:xfrm>
            <a:off x="0" y="807883"/>
            <a:ext cx="12192000" cy="32381"/>
          </a:xfrm>
          <a:prstGeom prst="rect">
            <a:avLst/>
          </a:prstGeom>
          <a:solidFill>
            <a:srgbClr val="005EB8"/>
          </a:solidFill>
          <a:ln>
            <a:noFill/>
          </a:ln>
        </p:spPr>
        <p:txBody>
          <a:bodyPr vert="horz" wrap="square" lIns="91440" tIns="45720" rIns="91440" bIns="45720" numCol="1" anchor="t" anchorCtr="0" compatLnSpc="1">
            <a:prstTxWarp prst="textNoShape">
              <a:avLst/>
            </a:prstTxWarp>
          </a:bodyPr>
          <a:lstStyle/>
          <a:p>
            <a:endParaRPr lang="en-US" sz="1800"/>
          </a:p>
        </p:txBody>
      </p:sp>
      <p:sp>
        <p:nvSpPr>
          <p:cNvPr id="9" name="TextBox 8">
            <a:extLst>
              <a:ext uri="{FF2B5EF4-FFF2-40B4-BE49-F238E27FC236}">
                <a16:creationId xmlns:a16="http://schemas.microsoft.com/office/drawing/2014/main" id="{41778D37-3821-1319-FA45-27144D8FF632}"/>
              </a:ext>
            </a:extLst>
          </p:cNvPr>
          <p:cNvSpPr txBox="1"/>
          <p:nvPr userDrawn="1"/>
        </p:nvSpPr>
        <p:spPr>
          <a:xfrm>
            <a:off x="4047067" y="6426201"/>
            <a:ext cx="4097867" cy="246221"/>
          </a:xfrm>
          <a:prstGeom prst="rect">
            <a:avLst/>
          </a:prstGeom>
          <a:noFill/>
        </p:spPr>
        <p:txBody>
          <a:bodyPr wrap="square" rtlCol="0">
            <a:spAutoFit/>
          </a:bodyPr>
          <a:lstStyle/>
          <a:p>
            <a:pPr algn="ctr"/>
            <a:r>
              <a:rPr lang="en-US" sz="1000" dirty="0">
                <a:solidFill>
                  <a:schemeClr val="accent6">
                    <a:lumMod val="60000"/>
                    <a:lumOff val="40000"/>
                  </a:schemeClr>
                </a:solidFill>
                <a:latin typeface="Arial" panose="020B0604020202020204" pitchFamily="34" charset="0"/>
                <a:cs typeface="Arial" panose="020B0604020202020204" pitchFamily="34" charset="0"/>
              </a:rPr>
              <a:t>© 2016, Southern</a:t>
            </a:r>
            <a:r>
              <a:rPr lang="en-US" sz="1000" baseline="0" dirty="0">
                <a:solidFill>
                  <a:schemeClr val="accent6">
                    <a:lumMod val="60000"/>
                    <a:lumOff val="40000"/>
                  </a:schemeClr>
                </a:solidFill>
                <a:latin typeface="Arial" panose="020B0604020202020204" pitchFamily="34" charset="0"/>
                <a:cs typeface="Arial" panose="020B0604020202020204" pitchFamily="34" charset="0"/>
              </a:rPr>
              <a:t> Alberta Institute of Technology</a:t>
            </a:r>
            <a:endParaRPr lang="en-US" sz="1000" dirty="0">
              <a:solidFill>
                <a:schemeClr val="accent6">
                  <a:lumMod val="60000"/>
                  <a:lumOff val="40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171378854"/>
      </p:ext>
    </p:extLst>
  </p:cSld>
  <p:clrMapOvr>
    <a:masterClrMapping/>
  </p:clrMapOvr>
  <p:extLst>
    <p:ext uri="{DCECCB84-F9BA-43D5-87BE-67443E8EF086}">
      <p15:sldGuideLst xmlns:p15="http://schemas.microsoft.com/office/powerpoint/2012/main">
        <p15:guide id="3" orient="horz" pos="864" userDrawn="1">
          <p15:clr>
            <a:srgbClr val="FBAE40"/>
          </p15:clr>
        </p15:guide>
        <p15:guide id="4" pos="512" userDrawn="1">
          <p15:clr>
            <a:srgbClr val="FBAE40"/>
          </p15:clr>
        </p15:guide>
      </p15:sldGuideLst>
    </p:ext>
  </p:extLst>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preserve="1">
  <p:cSld name="Large image">
    <p:spTree>
      <p:nvGrpSpPr>
        <p:cNvPr id="1" name=""/>
        <p:cNvGrpSpPr/>
        <p:nvPr/>
      </p:nvGrpSpPr>
      <p:grpSpPr>
        <a:xfrm>
          <a:off x="0" y="0"/>
          <a:ext cx="0" cy="0"/>
          <a:chOff x="0" y="0"/>
          <a:chExt cx="0" cy="0"/>
        </a:xfrm>
      </p:grpSpPr>
      <p:sp>
        <p:nvSpPr>
          <p:cNvPr id="3" name="Title 1"/>
          <p:cNvSpPr>
            <a:spLocks noGrp="1"/>
          </p:cNvSpPr>
          <p:nvPr>
            <p:ph type="ctrTitle"/>
          </p:nvPr>
        </p:nvSpPr>
        <p:spPr>
          <a:xfrm>
            <a:off x="819936" y="155769"/>
            <a:ext cx="8933664" cy="675703"/>
          </a:xfrm>
          <a:prstGeom prst="rect">
            <a:avLst/>
          </a:prstGeom>
        </p:spPr>
        <p:txBody>
          <a:bodyPr/>
          <a:lstStyle>
            <a:lvl1pPr algn="l">
              <a:defRPr sz="3000" b="1" i="0" baseline="0">
                <a:solidFill>
                  <a:schemeClr val="tx1"/>
                </a:solidFill>
                <a:latin typeface="Arial"/>
              </a:defRPr>
            </a:lvl1pPr>
          </a:lstStyle>
          <a:p>
            <a:r>
              <a:rPr lang="en-US" noProof="0"/>
              <a:t>Click to edit Master title style</a:t>
            </a:r>
            <a:endParaRPr lang="en-CA" noProof="0" dirty="0"/>
          </a:p>
        </p:txBody>
      </p:sp>
      <p:sp>
        <p:nvSpPr>
          <p:cNvPr id="5" name="Picture Placeholder 4"/>
          <p:cNvSpPr>
            <a:spLocks noGrp="1"/>
          </p:cNvSpPr>
          <p:nvPr>
            <p:ph type="pic" sz="quarter" idx="10" hasCustomPrompt="1"/>
          </p:nvPr>
        </p:nvSpPr>
        <p:spPr>
          <a:xfrm>
            <a:off x="843843" y="1239716"/>
            <a:ext cx="10457040" cy="4868750"/>
          </a:xfrm>
          <a:prstGeom prst="rect">
            <a:avLst/>
          </a:prstGeom>
        </p:spPr>
        <p:txBody>
          <a:bodyPr vert="horz"/>
          <a:lstStyle>
            <a:lvl1pPr>
              <a:defRPr baseline="0"/>
            </a:lvl1pPr>
          </a:lstStyle>
          <a:p>
            <a:r>
              <a:rPr lang="en-CA" noProof="0" dirty="0"/>
              <a:t>Insert image here.</a:t>
            </a:r>
          </a:p>
        </p:txBody>
      </p:sp>
      <p:sp>
        <p:nvSpPr>
          <p:cNvPr id="6" name="Text Placeholder 10"/>
          <p:cNvSpPr>
            <a:spLocks noGrp="1"/>
          </p:cNvSpPr>
          <p:nvPr>
            <p:ph type="body" sz="quarter" idx="11" hasCustomPrompt="1"/>
          </p:nvPr>
        </p:nvSpPr>
        <p:spPr>
          <a:xfrm>
            <a:off x="5407512" y="6133275"/>
            <a:ext cx="5995595" cy="285716"/>
          </a:xfrm>
          <a:prstGeom prst="rect">
            <a:avLst/>
          </a:prstGeom>
        </p:spPr>
        <p:txBody>
          <a:bodyPr vert="horz"/>
          <a:lstStyle>
            <a:lvl1pPr marL="0" algn="r" defTabSz="914400" rtl="0" eaLnBrk="1" latinLnBrk="0" hangingPunct="1">
              <a:spcBef>
                <a:spcPct val="50000"/>
              </a:spcBef>
              <a:defRPr lang="en-US" sz="1000" b="0" kern="1200" baseline="0" dirty="0">
                <a:solidFill>
                  <a:schemeClr val="tx1">
                    <a:lumMod val="65000"/>
                    <a:lumOff val="35000"/>
                  </a:schemeClr>
                </a:solidFill>
                <a:latin typeface="Arial" pitchFamily="34" charset="0"/>
                <a:ea typeface="+mn-ea"/>
                <a:cs typeface="Arial" pitchFamily="34" charset="0"/>
              </a:defRPr>
            </a:lvl1pPr>
          </a:lstStyle>
          <a:p>
            <a:pPr lvl="0"/>
            <a:r>
              <a:rPr lang="en-US" dirty="0"/>
              <a:t>Source: Include image source here</a:t>
            </a:r>
          </a:p>
        </p:txBody>
      </p:sp>
      <p:sp>
        <p:nvSpPr>
          <p:cNvPr id="8" name="Rectangle 2"/>
          <p:cNvSpPr>
            <a:spLocks noChangeArrowheads="1"/>
          </p:cNvSpPr>
          <p:nvPr/>
        </p:nvSpPr>
        <p:spPr bwMode="auto">
          <a:xfrm>
            <a:off x="0" y="807883"/>
            <a:ext cx="12192000" cy="32381"/>
          </a:xfrm>
          <a:prstGeom prst="rect">
            <a:avLst/>
          </a:prstGeom>
          <a:solidFill>
            <a:srgbClr val="005EB8"/>
          </a:solidFill>
          <a:ln>
            <a:noFill/>
          </a:ln>
        </p:spPr>
        <p:txBody>
          <a:bodyPr vert="horz" wrap="square" lIns="91440" tIns="45720" rIns="91440" bIns="45720" numCol="1" anchor="t" anchorCtr="0" compatLnSpc="1">
            <a:prstTxWarp prst="textNoShape">
              <a:avLst/>
            </a:prstTxWarp>
          </a:bodyPr>
          <a:lstStyle/>
          <a:p>
            <a:endParaRPr lang="en-US" sz="1800"/>
          </a:p>
        </p:txBody>
      </p:sp>
      <p:sp>
        <p:nvSpPr>
          <p:cNvPr id="9" name="TextBox 8"/>
          <p:cNvSpPr txBox="1"/>
          <p:nvPr/>
        </p:nvSpPr>
        <p:spPr>
          <a:xfrm>
            <a:off x="4047067" y="6426201"/>
            <a:ext cx="4097867" cy="246221"/>
          </a:xfrm>
          <a:prstGeom prst="rect">
            <a:avLst/>
          </a:prstGeom>
          <a:noFill/>
        </p:spPr>
        <p:txBody>
          <a:bodyPr wrap="square" rtlCol="0">
            <a:spAutoFit/>
          </a:bodyPr>
          <a:lstStyle/>
          <a:p>
            <a:pPr algn="ctr"/>
            <a:r>
              <a:rPr lang="en-US" sz="1000" dirty="0">
                <a:solidFill>
                  <a:schemeClr val="accent6">
                    <a:lumMod val="60000"/>
                    <a:lumOff val="40000"/>
                  </a:schemeClr>
                </a:solidFill>
                <a:latin typeface="Arial" panose="020B0604020202020204" pitchFamily="34" charset="0"/>
                <a:cs typeface="Arial" panose="020B0604020202020204" pitchFamily="34" charset="0"/>
              </a:rPr>
              <a:t>© 2016, Southern</a:t>
            </a:r>
            <a:r>
              <a:rPr lang="en-US" sz="1000" baseline="0" dirty="0">
                <a:solidFill>
                  <a:schemeClr val="accent6">
                    <a:lumMod val="60000"/>
                    <a:lumOff val="40000"/>
                  </a:schemeClr>
                </a:solidFill>
                <a:latin typeface="Arial" panose="020B0604020202020204" pitchFamily="34" charset="0"/>
                <a:cs typeface="Arial" panose="020B0604020202020204" pitchFamily="34" charset="0"/>
              </a:rPr>
              <a:t> Alberta Institute of Technology</a:t>
            </a:r>
            <a:endParaRPr lang="en-US" sz="1000" dirty="0">
              <a:solidFill>
                <a:schemeClr val="accent6">
                  <a:lumMod val="60000"/>
                  <a:lumOff val="40000"/>
                </a:schemeClr>
              </a:solidFill>
              <a:latin typeface="Arial" panose="020B0604020202020204" pitchFamily="34" charset="0"/>
              <a:cs typeface="Arial" panose="020B0604020202020204" pitchFamily="34" charset="0"/>
            </a:endParaRPr>
          </a:p>
        </p:txBody>
      </p:sp>
      <p:sp>
        <p:nvSpPr>
          <p:cNvPr id="4" name="Rectangle 2">
            <a:extLst>
              <a:ext uri="{FF2B5EF4-FFF2-40B4-BE49-F238E27FC236}">
                <a16:creationId xmlns:a16="http://schemas.microsoft.com/office/drawing/2014/main" id="{A8466F63-3DB0-DF10-E7C0-506A144962FF}"/>
              </a:ext>
            </a:extLst>
          </p:cNvPr>
          <p:cNvSpPr>
            <a:spLocks noChangeArrowheads="1"/>
          </p:cNvSpPr>
          <p:nvPr userDrawn="1"/>
        </p:nvSpPr>
        <p:spPr bwMode="auto">
          <a:xfrm>
            <a:off x="0" y="807883"/>
            <a:ext cx="12192000" cy="32381"/>
          </a:xfrm>
          <a:prstGeom prst="rect">
            <a:avLst/>
          </a:prstGeom>
          <a:solidFill>
            <a:srgbClr val="005EB8"/>
          </a:solidFill>
          <a:ln>
            <a:noFill/>
          </a:ln>
        </p:spPr>
        <p:txBody>
          <a:bodyPr vert="horz" wrap="square" lIns="91440" tIns="45720" rIns="91440" bIns="45720" numCol="1" anchor="t" anchorCtr="0" compatLnSpc="1">
            <a:prstTxWarp prst="textNoShape">
              <a:avLst/>
            </a:prstTxWarp>
          </a:bodyPr>
          <a:lstStyle/>
          <a:p>
            <a:endParaRPr lang="en-US" sz="1800"/>
          </a:p>
        </p:txBody>
      </p:sp>
      <p:sp>
        <p:nvSpPr>
          <p:cNvPr id="10" name="TextBox 9">
            <a:extLst>
              <a:ext uri="{FF2B5EF4-FFF2-40B4-BE49-F238E27FC236}">
                <a16:creationId xmlns:a16="http://schemas.microsoft.com/office/drawing/2014/main" id="{677BBE71-C4D3-A37C-97DA-5A3A7EA9B6A5}"/>
              </a:ext>
            </a:extLst>
          </p:cNvPr>
          <p:cNvSpPr txBox="1"/>
          <p:nvPr userDrawn="1"/>
        </p:nvSpPr>
        <p:spPr>
          <a:xfrm>
            <a:off x="4047067" y="6426201"/>
            <a:ext cx="4097867" cy="246221"/>
          </a:xfrm>
          <a:prstGeom prst="rect">
            <a:avLst/>
          </a:prstGeom>
          <a:noFill/>
        </p:spPr>
        <p:txBody>
          <a:bodyPr wrap="square" rtlCol="0">
            <a:spAutoFit/>
          </a:bodyPr>
          <a:lstStyle/>
          <a:p>
            <a:pPr algn="ctr"/>
            <a:r>
              <a:rPr lang="en-US" sz="1000" dirty="0">
                <a:solidFill>
                  <a:schemeClr val="accent6">
                    <a:lumMod val="60000"/>
                    <a:lumOff val="40000"/>
                  </a:schemeClr>
                </a:solidFill>
                <a:latin typeface="Arial" panose="020B0604020202020204" pitchFamily="34" charset="0"/>
                <a:cs typeface="Arial" panose="020B0604020202020204" pitchFamily="34" charset="0"/>
              </a:rPr>
              <a:t>© 2016, Southern</a:t>
            </a:r>
            <a:r>
              <a:rPr lang="en-US" sz="1000" baseline="0" dirty="0">
                <a:solidFill>
                  <a:schemeClr val="accent6">
                    <a:lumMod val="60000"/>
                    <a:lumOff val="40000"/>
                  </a:schemeClr>
                </a:solidFill>
                <a:latin typeface="Arial" panose="020B0604020202020204" pitchFamily="34" charset="0"/>
                <a:cs typeface="Arial" panose="020B0604020202020204" pitchFamily="34" charset="0"/>
              </a:rPr>
              <a:t> Alberta Institute of Technology</a:t>
            </a:r>
            <a:endParaRPr lang="en-US" sz="1000" dirty="0">
              <a:solidFill>
                <a:schemeClr val="accent6">
                  <a:lumMod val="60000"/>
                  <a:lumOff val="40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110213280"/>
      </p:ext>
    </p:extLst>
  </p:cSld>
  <p:clrMapOvr>
    <a:masterClrMapping/>
  </p:clrMapOvr>
  <p:extLst>
    <p:ext uri="{DCECCB84-F9BA-43D5-87BE-67443E8EF086}">
      <p15:sldGuideLst xmlns:p15="http://schemas.microsoft.com/office/powerpoint/2012/main">
        <p15:guide id="3" orient="horz" pos="864" userDrawn="1">
          <p15:clr>
            <a:srgbClr val="FBAE40"/>
          </p15:clr>
        </p15:guide>
        <p15:guide id="4" pos="3840" userDrawn="1">
          <p15:clr>
            <a:srgbClr val="FBAE40"/>
          </p15:clr>
        </p15:guide>
      </p15:sldGuideLst>
    </p:ext>
  </p:extLst>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preserve="1">
  <p:cSld name="Large text / content / image">
    <p:spTree>
      <p:nvGrpSpPr>
        <p:cNvPr id="1" name=""/>
        <p:cNvGrpSpPr/>
        <p:nvPr/>
      </p:nvGrpSpPr>
      <p:grpSpPr>
        <a:xfrm>
          <a:off x="0" y="0"/>
          <a:ext cx="0" cy="0"/>
          <a:chOff x="0" y="0"/>
          <a:chExt cx="0" cy="0"/>
        </a:xfrm>
      </p:grpSpPr>
      <p:sp>
        <p:nvSpPr>
          <p:cNvPr id="3" name="Title 1"/>
          <p:cNvSpPr>
            <a:spLocks noGrp="1"/>
          </p:cNvSpPr>
          <p:nvPr>
            <p:ph type="ctrTitle"/>
          </p:nvPr>
        </p:nvSpPr>
        <p:spPr>
          <a:xfrm>
            <a:off x="820397" y="154657"/>
            <a:ext cx="8933203" cy="685607"/>
          </a:xfrm>
          <a:prstGeom prst="rect">
            <a:avLst/>
          </a:prstGeom>
        </p:spPr>
        <p:txBody>
          <a:bodyPr/>
          <a:lstStyle>
            <a:lvl1pPr algn="l">
              <a:defRPr sz="3000" b="1" i="0" baseline="0">
                <a:solidFill>
                  <a:schemeClr val="tx2"/>
                </a:solidFill>
                <a:latin typeface="Arial"/>
              </a:defRPr>
            </a:lvl1pPr>
          </a:lstStyle>
          <a:p>
            <a:r>
              <a:rPr lang="en-US" noProof="0"/>
              <a:t>Click to edit Master title style</a:t>
            </a:r>
            <a:endParaRPr lang="en-CA" noProof="0" dirty="0"/>
          </a:p>
        </p:txBody>
      </p:sp>
      <p:sp>
        <p:nvSpPr>
          <p:cNvPr id="8" name="Content Placeholder 7"/>
          <p:cNvSpPr>
            <a:spLocks noGrp="1"/>
          </p:cNvSpPr>
          <p:nvPr>
            <p:ph sz="quarter" idx="10"/>
          </p:nvPr>
        </p:nvSpPr>
        <p:spPr>
          <a:xfrm>
            <a:off x="846668" y="1248509"/>
            <a:ext cx="10454217" cy="2517157"/>
          </a:xfrm>
          <a:prstGeom prst="rect">
            <a:avLst/>
          </a:prstGeom>
        </p:spPr>
        <p:txBody>
          <a:bodyPr vert="horz"/>
          <a:lstStyle>
            <a:lvl1pPr marL="342900" indent="-342900">
              <a:buFont typeface="Arial" panose="020B0604020202020204" pitchFamily="34" charset="0"/>
              <a:buChar char="•"/>
              <a:defRPr baseline="0">
                <a:solidFill>
                  <a:schemeClr val="tx2"/>
                </a:solidFill>
              </a:defRPr>
            </a:lvl1pPr>
            <a:lvl2pPr marL="685800" indent="-342900">
              <a:buFont typeface="Arial" panose="020B0604020202020204" pitchFamily="34" charset="0"/>
              <a:buChar char="◦"/>
              <a:defRPr sz="2400"/>
            </a:lvl2pPr>
            <a:lvl3pPr marL="914400" indent="-228600">
              <a:buFont typeface="Wingdings" panose="05000000000000000000" pitchFamily="2" charset="2"/>
              <a:buChar char="§"/>
              <a:defRPr sz="2000"/>
            </a:lvl3pPr>
            <a:lvl4pPr marL="1143000" indent="-228600">
              <a:defRPr sz="1800"/>
            </a:lvl4pPr>
            <a:lvl5pPr marL="1371600" indent="-228600">
              <a:defRPr sz="1600"/>
            </a:lvl5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US" noProof="0" dirty="0"/>
          </a:p>
        </p:txBody>
      </p:sp>
      <p:sp>
        <p:nvSpPr>
          <p:cNvPr id="4" name="Picture Placeholder 4"/>
          <p:cNvSpPr>
            <a:spLocks noGrp="1"/>
          </p:cNvSpPr>
          <p:nvPr>
            <p:ph type="pic" sz="quarter" idx="11" hasCustomPrompt="1"/>
          </p:nvPr>
        </p:nvSpPr>
        <p:spPr>
          <a:xfrm>
            <a:off x="843843" y="3852567"/>
            <a:ext cx="10457040" cy="2255898"/>
          </a:xfrm>
          <a:prstGeom prst="rect">
            <a:avLst/>
          </a:prstGeom>
        </p:spPr>
        <p:txBody>
          <a:bodyPr vert="horz"/>
          <a:lstStyle>
            <a:lvl1pPr>
              <a:defRPr baseline="0"/>
            </a:lvl1pPr>
          </a:lstStyle>
          <a:p>
            <a:r>
              <a:rPr lang="en-CA" noProof="0" dirty="0"/>
              <a:t>Insert image here.</a:t>
            </a:r>
          </a:p>
        </p:txBody>
      </p:sp>
      <p:sp>
        <p:nvSpPr>
          <p:cNvPr id="5" name="Text Placeholder 10"/>
          <p:cNvSpPr>
            <a:spLocks noGrp="1"/>
          </p:cNvSpPr>
          <p:nvPr>
            <p:ph type="body" sz="quarter" idx="12" hasCustomPrompt="1"/>
          </p:nvPr>
        </p:nvSpPr>
        <p:spPr>
          <a:xfrm>
            <a:off x="5407512" y="6126049"/>
            <a:ext cx="5995595" cy="257166"/>
          </a:xfrm>
          <a:prstGeom prst="rect">
            <a:avLst/>
          </a:prstGeom>
        </p:spPr>
        <p:txBody>
          <a:bodyPr vert="horz"/>
          <a:lstStyle>
            <a:lvl1pPr marL="0" algn="r" defTabSz="914400" rtl="0" eaLnBrk="1" latinLnBrk="0" hangingPunct="1">
              <a:spcBef>
                <a:spcPct val="50000"/>
              </a:spcBef>
              <a:defRPr lang="en-US" sz="1000" b="0" kern="1200" baseline="0" dirty="0">
                <a:solidFill>
                  <a:schemeClr val="tx1">
                    <a:lumMod val="65000"/>
                    <a:lumOff val="35000"/>
                  </a:schemeClr>
                </a:solidFill>
                <a:latin typeface="Arial" pitchFamily="34" charset="0"/>
                <a:ea typeface="+mn-ea"/>
                <a:cs typeface="Arial" pitchFamily="34" charset="0"/>
              </a:defRPr>
            </a:lvl1pPr>
          </a:lstStyle>
          <a:p>
            <a:pPr lvl="0"/>
            <a:r>
              <a:rPr lang="en-US" dirty="0"/>
              <a:t>Source: Include image source here</a:t>
            </a:r>
          </a:p>
        </p:txBody>
      </p:sp>
      <p:sp>
        <p:nvSpPr>
          <p:cNvPr id="7" name="Rectangle 2"/>
          <p:cNvSpPr>
            <a:spLocks noChangeArrowheads="1"/>
          </p:cNvSpPr>
          <p:nvPr/>
        </p:nvSpPr>
        <p:spPr bwMode="auto">
          <a:xfrm>
            <a:off x="0" y="807883"/>
            <a:ext cx="12192000" cy="32381"/>
          </a:xfrm>
          <a:prstGeom prst="rect">
            <a:avLst/>
          </a:prstGeom>
          <a:solidFill>
            <a:srgbClr val="005EB8"/>
          </a:solidFill>
          <a:ln>
            <a:noFill/>
          </a:ln>
        </p:spPr>
        <p:txBody>
          <a:bodyPr vert="horz" wrap="square" lIns="91440" tIns="45720" rIns="91440" bIns="45720" numCol="1" anchor="t" anchorCtr="0" compatLnSpc="1">
            <a:prstTxWarp prst="textNoShape">
              <a:avLst/>
            </a:prstTxWarp>
          </a:bodyPr>
          <a:lstStyle/>
          <a:p>
            <a:endParaRPr lang="en-US" sz="1800"/>
          </a:p>
        </p:txBody>
      </p:sp>
      <p:sp>
        <p:nvSpPr>
          <p:cNvPr id="9" name="TextBox 8"/>
          <p:cNvSpPr txBox="1"/>
          <p:nvPr/>
        </p:nvSpPr>
        <p:spPr>
          <a:xfrm>
            <a:off x="4047067" y="6426201"/>
            <a:ext cx="4097867" cy="246221"/>
          </a:xfrm>
          <a:prstGeom prst="rect">
            <a:avLst/>
          </a:prstGeom>
          <a:noFill/>
        </p:spPr>
        <p:txBody>
          <a:bodyPr wrap="square" rtlCol="0">
            <a:spAutoFit/>
          </a:bodyPr>
          <a:lstStyle/>
          <a:p>
            <a:pPr algn="ctr"/>
            <a:r>
              <a:rPr lang="en-US" sz="1000" dirty="0">
                <a:solidFill>
                  <a:schemeClr val="accent6">
                    <a:lumMod val="60000"/>
                    <a:lumOff val="40000"/>
                  </a:schemeClr>
                </a:solidFill>
                <a:latin typeface="Arial" panose="020B0604020202020204" pitchFamily="34" charset="0"/>
                <a:cs typeface="Arial" panose="020B0604020202020204" pitchFamily="34" charset="0"/>
              </a:rPr>
              <a:t>© 2016, Southern</a:t>
            </a:r>
            <a:r>
              <a:rPr lang="en-US" sz="1000" baseline="0" dirty="0">
                <a:solidFill>
                  <a:schemeClr val="accent6">
                    <a:lumMod val="60000"/>
                    <a:lumOff val="40000"/>
                  </a:schemeClr>
                </a:solidFill>
                <a:latin typeface="Arial" panose="020B0604020202020204" pitchFamily="34" charset="0"/>
                <a:cs typeface="Arial" panose="020B0604020202020204" pitchFamily="34" charset="0"/>
              </a:rPr>
              <a:t> Alberta Institute of Technology</a:t>
            </a:r>
            <a:endParaRPr lang="en-US" sz="1000" dirty="0">
              <a:solidFill>
                <a:schemeClr val="accent6">
                  <a:lumMod val="60000"/>
                  <a:lumOff val="40000"/>
                </a:schemeClr>
              </a:solidFill>
              <a:latin typeface="Arial" panose="020B0604020202020204" pitchFamily="34" charset="0"/>
              <a:cs typeface="Arial" panose="020B0604020202020204" pitchFamily="34" charset="0"/>
            </a:endParaRPr>
          </a:p>
        </p:txBody>
      </p:sp>
      <p:sp>
        <p:nvSpPr>
          <p:cNvPr id="10" name="Rectangle 2">
            <a:extLst>
              <a:ext uri="{FF2B5EF4-FFF2-40B4-BE49-F238E27FC236}">
                <a16:creationId xmlns:a16="http://schemas.microsoft.com/office/drawing/2014/main" id="{436ACF82-94C2-6372-747E-7B449749317F}"/>
              </a:ext>
            </a:extLst>
          </p:cNvPr>
          <p:cNvSpPr>
            <a:spLocks noChangeArrowheads="1"/>
          </p:cNvSpPr>
          <p:nvPr userDrawn="1"/>
        </p:nvSpPr>
        <p:spPr bwMode="auto">
          <a:xfrm>
            <a:off x="0" y="807883"/>
            <a:ext cx="12192000" cy="32381"/>
          </a:xfrm>
          <a:prstGeom prst="rect">
            <a:avLst/>
          </a:prstGeom>
          <a:solidFill>
            <a:srgbClr val="005EB8"/>
          </a:solidFill>
          <a:ln>
            <a:noFill/>
          </a:ln>
        </p:spPr>
        <p:txBody>
          <a:bodyPr vert="horz" wrap="square" lIns="91440" tIns="45720" rIns="91440" bIns="45720" numCol="1" anchor="t" anchorCtr="0" compatLnSpc="1">
            <a:prstTxWarp prst="textNoShape">
              <a:avLst/>
            </a:prstTxWarp>
          </a:bodyPr>
          <a:lstStyle/>
          <a:p>
            <a:endParaRPr lang="en-US" sz="1800"/>
          </a:p>
        </p:txBody>
      </p:sp>
      <p:sp>
        <p:nvSpPr>
          <p:cNvPr id="11" name="TextBox 10">
            <a:extLst>
              <a:ext uri="{FF2B5EF4-FFF2-40B4-BE49-F238E27FC236}">
                <a16:creationId xmlns:a16="http://schemas.microsoft.com/office/drawing/2014/main" id="{01EB8B6A-34FE-08E1-EC34-07722B5C07BB}"/>
              </a:ext>
            </a:extLst>
          </p:cNvPr>
          <p:cNvSpPr txBox="1"/>
          <p:nvPr userDrawn="1"/>
        </p:nvSpPr>
        <p:spPr>
          <a:xfrm>
            <a:off x="4047067" y="6426201"/>
            <a:ext cx="4097867" cy="246221"/>
          </a:xfrm>
          <a:prstGeom prst="rect">
            <a:avLst/>
          </a:prstGeom>
          <a:noFill/>
        </p:spPr>
        <p:txBody>
          <a:bodyPr wrap="square" rtlCol="0">
            <a:spAutoFit/>
          </a:bodyPr>
          <a:lstStyle/>
          <a:p>
            <a:pPr algn="ctr"/>
            <a:r>
              <a:rPr lang="en-US" sz="1000" dirty="0">
                <a:solidFill>
                  <a:schemeClr val="accent6">
                    <a:lumMod val="60000"/>
                    <a:lumOff val="40000"/>
                  </a:schemeClr>
                </a:solidFill>
                <a:latin typeface="Arial" panose="020B0604020202020204" pitchFamily="34" charset="0"/>
                <a:cs typeface="Arial" panose="020B0604020202020204" pitchFamily="34" charset="0"/>
              </a:rPr>
              <a:t>© 2016, Southern</a:t>
            </a:r>
            <a:r>
              <a:rPr lang="en-US" sz="1000" baseline="0" dirty="0">
                <a:solidFill>
                  <a:schemeClr val="accent6">
                    <a:lumMod val="60000"/>
                    <a:lumOff val="40000"/>
                  </a:schemeClr>
                </a:solidFill>
                <a:latin typeface="Arial" panose="020B0604020202020204" pitchFamily="34" charset="0"/>
                <a:cs typeface="Arial" panose="020B0604020202020204" pitchFamily="34" charset="0"/>
              </a:rPr>
              <a:t> Alberta Institute of Technology</a:t>
            </a:r>
            <a:endParaRPr lang="en-US" sz="1000" dirty="0">
              <a:solidFill>
                <a:schemeClr val="accent6">
                  <a:lumMod val="60000"/>
                  <a:lumOff val="40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593576268"/>
      </p:ext>
    </p:extLst>
  </p:cSld>
  <p:clrMapOvr>
    <a:masterClrMapping/>
  </p:clrMapOvr>
  <p:extLst>
    <p:ext uri="{DCECCB84-F9BA-43D5-87BE-67443E8EF086}">
      <p15:sldGuideLst xmlns:p15="http://schemas.microsoft.com/office/powerpoint/2012/main">
        <p15:guide id="3" orient="horz" pos="864" userDrawn="1">
          <p15:clr>
            <a:srgbClr val="FBAE40"/>
          </p15:clr>
        </p15:guide>
        <p15:guide id="4" pos="3840" userDrawn="1">
          <p15:clr>
            <a:srgbClr val="FBAE40"/>
          </p15:clr>
        </p15:guide>
      </p15:sldGuideLst>
    </p:ext>
  </p:extLst>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preserve="1">
  <p:cSld name="Image / Text split">
    <p:spTree>
      <p:nvGrpSpPr>
        <p:cNvPr id="1" name=""/>
        <p:cNvGrpSpPr/>
        <p:nvPr/>
      </p:nvGrpSpPr>
      <p:grpSpPr>
        <a:xfrm>
          <a:off x="0" y="0"/>
          <a:ext cx="0" cy="0"/>
          <a:chOff x="0" y="0"/>
          <a:chExt cx="0" cy="0"/>
        </a:xfrm>
      </p:grpSpPr>
      <p:sp>
        <p:nvSpPr>
          <p:cNvPr id="3" name="Title 1"/>
          <p:cNvSpPr>
            <a:spLocks noGrp="1"/>
          </p:cNvSpPr>
          <p:nvPr>
            <p:ph type="ctrTitle"/>
          </p:nvPr>
        </p:nvSpPr>
        <p:spPr>
          <a:xfrm>
            <a:off x="820397" y="160030"/>
            <a:ext cx="8933203" cy="647852"/>
          </a:xfrm>
          <a:prstGeom prst="rect">
            <a:avLst/>
          </a:prstGeom>
        </p:spPr>
        <p:txBody>
          <a:bodyPr/>
          <a:lstStyle>
            <a:lvl1pPr algn="l">
              <a:defRPr sz="3000" b="1" i="0" baseline="0">
                <a:solidFill>
                  <a:schemeClr val="tx1"/>
                </a:solidFill>
                <a:latin typeface="Arial"/>
              </a:defRPr>
            </a:lvl1pPr>
          </a:lstStyle>
          <a:p>
            <a:r>
              <a:rPr lang="en-US" noProof="0"/>
              <a:t>Click to edit Master title style</a:t>
            </a:r>
            <a:endParaRPr lang="en-CA" noProof="0" dirty="0"/>
          </a:p>
        </p:txBody>
      </p:sp>
      <p:sp>
        <p:nvSpPr>
          <p:cNvPr id="4" name="Picture Placeholder 4"/>
          <p:cNvSpPr>
            <a:spLocks noGrp="1"/>
          </p:cNvSpPr>
          <p:nvPr>
            <p:ph type="pic" sz="quarter" idx="10" hasCustomPrompt="1"/>
          </p:nvPr>
        </p:nvSpPr>
        <p:spPr>
          <a:xfrm>
            <a:off x="6807200" y="1248508"/>
            <a:ext cx="4493683" cy="4689714"/>
          </a:xfrm>
          <a:prstGeom prst="rect">
            <a:avLst/>
          </a:prstGeom>
        </p:spPr>
        <p:txBody>
          <a:bodyPr vert="horz"/>
          <a:lstStyle>
            <a:lvl1pPr marL="0" indent="0">
              <a:buFont typeface="Arial" panose="020B0604020202020204" pitchFamily="34" charset="0"/>
              <a:buNone/>
              <a:defRPr baseline="0">
                <a:solidFill>
                  <a:schemeClr val="accent3"/>
                </a:solidFill>
              </a:defRPr>
            </a:lvl1pPr>
            <a:lvl2pPr marL="685800" indent="-342900">
              <a:defRPr/>
            </a:lvl2pPr>
            <a:lvl3pPr marL="914400" indent="-228600">
              <a:buFont typeface="Wingdings" panose="05000000000000000000" pitchFamily="2" charset="2"/>
              <a:buChar char="§"/>
              <a:defRPr sz="2000"/>
            </a:lvl3pPr>
            <a:lvl4pPr marL="1143000" indent="-228600">
              <a:defRPr sz="1800"/>
            </a:lvl4pPr>
            <a:lvl5pPr marL="1371600" indent="-228600">
              <a:defRPr sz="1600"/>
            </a:lvl5pPr>
          </a:lstStyle>
          <a:p>
            <a:r>
              <a:rPr lang="en-CA" noProof="0" dirty="0"/>
              <a:t>Insert image here.</a:t>
            </a:r>
          </a:p>
        </p:txBody>
      </p:sp>
      <p:sp>
        <p:nvSpPr>
          <p:cNvPr id="6" name="Content Placeholder 7"/>
          <p:cNvSpPr>
            <a:spLocks noGrp="1"/>
          </p:cNvSpPr>
          <p:nvPr>
            <p:ph sz="quarter" idx="12"/>
          </p:nvPr>
        </p:nvSpPr>
        <p:spPr>
          <a:xfrm>
            <a:off x="846669" y="1248508"/>
            <a:ext cx="5604932" cy="5076988"/>
          </a:xfrm>
          <a:prstGeom prst="rect">
            <a:avLst/>
          </a:prstGeom>
        </p:spPr>
        <p:txBody>
          <a:bodyPr vert="horz"/>
          <a:lstStyle>
            <a:lvl1pPr marL="342900" indent="-342900">
              <a:buFont typeface="Arial" panose="020B0604020202020204" pitchFamily="34" charset="0"/>
              <a:buChar char="•"/>
              <a:defRPr baseline="0">
                <a:solidFill>
                  <a:schemeClr val="tx2"/>
                </a:solidFill>
              </a:defRPr>
            </a:lvl1pPr>
            <a:lvl2pPr marL="685800" indent="-342900">
              <a:buFont typeface="Arial" panose="020B0604020202020204" pitchFamily="34" charset="0"/>
              <a:buChar char="◦"/>
              <a:defRPr sz="2400"/>
            </a:lvl2pPr>
            <a:lvl3pPr marL="914400" indent="-228600">
              <a:buFont typeface="Wingdings" panose="05000000000000000000" pitchFamily="2" charset="2"/>
              <a:buChar char="§"/>
              <a:defRPr sz="2000"/>
            </a:lvl3pPr>
            <a:lvl4pPr marL="1143000" indent="-228600">
              <a:defRPr sz="1800"/>
            </a:lvl4pPr>
            <a:lvl5pPr marL="1371600" indent="-228600">
              <a:tabLst/>
              <a:defRPr sz="1600"/>
            </a:lvl5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CA" noProof="0" dirty="0"/>
          </a:p>
        </p:txBody>
      </p:sp>
      <p:sp>
        <p:nvSpPr>
          <p:cNvPr id="8" name="Text Placeholder 10"/>
          <p:cNvSpPr>
            <a:spLocks noGrp="1"/>
          </p:cNvSpPr>
          <p:nvPr>
            <p:ph type="body" sz="quarter" idx="11" hasCustomPrompt="1"/>
          </p:nvPr>
        </p:nvSpPr>
        <p:spPr>
          <a:xfrm>
            <a:off x="6806493" y="5938221"/>
            <a:ext cx="4653987" cy="384318"/>
          </a:xfrm>
          <a:prstGeom prst="rect">
            <a:avLst/>
          </a:prstGeom>
        </p:spPr>
        <p:txBody>
          <a:bodyPr vert="horz"/>
          <a:lstStyle>
            <a:lvl1pPr marL="0" algn="r" defTabSz="914400" rtl="0" eaLnBrk="1" latinLnBrk="0" hangingPunct="1">
              <a:spcBef>
                <a:spcPct val="50000"/>
              </a:spcBef>
              <a:defRPr lang="en-US" sz="1000" b="0" kern="1200" baseline="0" dirty="0">
                <a:solidFill>
                  <a:schemeClr val="tx1">
                    <a:lumMod val="65000"/>
                    <a:lumOff val="35000"/>
                  </a:schemeClr>
                </a:solidFill>
                <a:latin typeface="Arial" pitchFamily="34" charset="0"/>
                <a:ea typeface="+mn-ea"/>
                <a:cs typeface="Arial" pitchFamily="34" charset="0"/>
              </a:defRPr>
            </a:lvl1pPr>
          </a:lstStyle>
          <a:p>
            <a:pPr lvl="0"/>
            <a:r>
              <a:rPr lang="en-US" dirty="0"/>
              <a:t>Source: Include image source here</a:t>
            </a:r>
          </a:p>
        </p:txBody>
      </p:sp>
      <p:sp>
        <p:nvSpPr>
          <p:cNvPr id="9" name="Rectangle 2"/>
          <p:cNvSpPr>
            <a:spLocks noChangeArrowheads="1"/>
          </p:cNvSpPr>
          <p:nvPr/>
        </p:nvSpPr>
        <p:spPr bwMode="auto">
          <a:xfrm>
            <a:off x="0" y="807883"/>
            <a:ext cx="12192000" cy="32381"/>
          </a:xfrm>
          <a:prstGeom prst="rect">
            <a:avLst/>
          </a:prstGeom>
          <a:solidFill>
            <a:srgbClr val="005EB8"/>
          </a:solidFill>
          <a:ln>
            <a:noFill/>
          </a:ln>
        </p:spPr>
        <p:txBody>
          <a:bodyPr vert="horz" wrap="square" lIns="91440" tIns="45720" rIns="91440" bIns="45720" numCol="1" anchor="t" anchorCtr="0" compatLnSpc="1">
            <a:prstTxWarp prst="textNoShape">
              <a:avLst/>
            </a:prstTxWarp>
          </a:bodyPr>
          <a:lstStyle/>
          <a:p>
            <a:endParaRPr lang="en-US" sz="1800"/>
          </a:p>
        </p:txBody>
      </p:sp>
      <p:sp>
        <p:nvSpPr>
          <p:cNvPr id="10" name="TextBox 9"/>
          <p:cNvSpPr txBox="1"/>
          <p:nvPr/>
        </p:nvSpPr>
        <p:spPr>
          <a:xfrm>
            <a:off x="4047067" y="6426201"/>
            <a:ext cx="4097867" cy="246221"/>
          </a:xfrm>
          <a:prstGeom prst="rect">
            <a:avLst/>
          </a:prstGeom>
          <a:noFill/>
        </p:spPr>
        <p:txBody>
          <a:bodyPr wrap="square" rtlCol="0">
            <a:spAutoFit/>
          </a:bodyPr>
          <a:lstStyle/>
          <a:p>
            <a:pPr algn="ctr"/>
            <a:r>
              <a:rPr lang="en-US" sz="1000" dirty="0">
                <a:solidFill>
                  <a:schemeClr val="accent6">
                    <a:lumMod val="60000"/>
                    <a:lumOff val="40000"/>
                  </a:schemeClr>
                </a:solidFill>
                <a:latin typeface="Arial" panose="020B0604020202020204" pitchFamily="34" charset="0"/>
                <a:cs typeface="Arial" panose="020B0604020202020204" pitchFamily="34" charset="0"/>
              </a:rPr>
              <a:t>© 2016, Southern Alberta Institute of Technology</a:t>
            </a:r>
          </a:p>
        </p:txBody>
      </p:sp>
      <p:sp>
        <p:nvSpPr>
          <p:cNvPr id="5" name="Rectangle 2">
            <a:extLst>
              <a:ext uri="{FF2B5EF4-FFF2-40B4-BE49-F238E27FC236}">
                <a16:creationId xmlns:a16="http://schemas.microsoft.com/office/drawing/2014/main" id="{2E3F7DF2-5BBB-00A3-DC91-1A1455107852}"/>
              </a:ext>
            </a:extLst>
          </p:cNvPr>
          <p:cNvSpPr>
            <a:spLocks noChangeArrowheads="1"/>
          </p:cNvSpPr>
          <p:nvPr userDrawn="1"/>
        </p:nvSpPr>
        <p:spPr bwMode="auto">
          <a:xfrm>
            <a:off x="0" y="807883"/>
            <a:ext cx="12192000" cy="32381"/>
          </a:xfrm>
          <a:prstGeom prst="rect">
            <a:avLst/>
          </a:prstGeom>
          <a:solidFill>
            <a:srgbClr val="005EB8"/>
          </a:solidFill>
          <a:ln>
            <a:noFill/>
          </a:ln>
        </p:spPr>
        <p:txBody>
          <a:bodyPr vert="horz" wrap="square" lIns="91440" tIns="45720" rIns="91440" bIns="45720" numCol="1" anchor="t" anchorCtr="0" compatLnSpc="1">
            <a:prstTxWarp prst="textNoShape">
              <a:avLst/>
            </a:prstTxWarp>
          </a:bodyPr>
          <a:lstStyle/>
          <a:p>
            <a:endParaRPr lang="en-US" sz="1800"/>
          </a:p>
        </p:txBody>
      </p:sp>
      <p:sp>
        <p:nvSpPr>
          <p:cNvPr id="11" name="TextBox 10">
            <a:extLst>
              <a:ext uri="{FF2B5EF4-FFF2-40B4-BE49-F238E27FC236}">
                <a16:creationId xmlns:a16="http://schemas.microsoft.com/office/drawing/2014/main" id="{E3E2AD29-CB13-2111-EB0B-E9D14493B790}"/>
              </a:ext>
            </a:extLst>
          </p:cNvPr>
          <p:cNvSpPr txBox="1"/>
          <p:nvPr userDrawn="1"/>
        </p:nvSpPr>
        <p:spPr>
          <a:xfrm>
            <a:off x="4047067" y="6426201"/>
            <a:ext cx="4097867" cy="246221"/>
          </a:xfrm>
          <a:prstGeom prst="rect">
            <a:avLst/>
          </a:prstGeom>
          <a:noFill/>
        </p:spPr>
        <p:txBody>
          <a:bodyPr wrap="square" rtlCol="0">
            <a:spAutoFit/>
          </a:bodyPr>
          <a:lstStyle/>
          <a:p>
            <a:pPr algn="ctr"/>
            <a:r>
              <a:rPr lang="en-US" sz="1000" dirty="0">
                <a:solidFill>
                  <a:schemeClr val="accent6">
                    <a:lumMod val="60000"/>
                    <a:lumOff val="40000"/>
                  </a:schemeClr>
                </a:solidFill>
                <a:latin typeface="Arial" panose="020B0604020202020204" pitchFamily="34" charset="0"/>
                <a:cs typeface="Arial" panose="020B0604020202020204" pitchFamily="34" charset="0"/>
              </a:rPr>
              <a:t>© 2016, Southern Alberta Institute of Technology</a:t>
            </a:r>
          </a:p>
        </p:txBody>
      </p:sp>
    </p:spTree>
    <p:extLst>
      <p:ext uri="{BB962C8B-B14F-4D97-AF65-F5344CB8AC3E}">
        <p14:creationId xmlns:p14="http://schemas.microsoft.com/office/powerpoint/2010/main" val="3611575830"/>
      </p:ext>
    </p:extLst>
  </p:cSld>
  <p:clrMapOvr>
    <a:masterClrMapping/>
  </p:clrMapOvr>
  <p:extLst>
    <p:ext uri="{DCECCB84-F9BA-43D5-87BE-67443E8EF086}">
      <p15:sldGuideLst xmlns:p15="http://schemas.microsoft.com/office/powerpoint/2012/main">
        <p15:guide id="3" orient="horz" pos="864" userDrawn="1">
          <p15:clr>
            <a:srgbClr val="FBAE40"/>
          </p15:clr>
        </p15:guide>
        <p15:guide id="4" pos="3840" userDrawn="1">
          <p15:clr>
            <a:srgbClr val="FBAE40"/>
          </p15:clr>
        </p15:guide>
      </p15:sldGuideLst>
    </p:ext>
  </p:extLst>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preserve="1">
  <p:cSld name="Text / Text split">
    <p:spTree>
      <p:nvGrpSpPr>
        <p:cNvPr id="1" name=""/>
        <p:cNvGrpSpPr/>
        <p:nvPr/>
      </p:nvGrpSpPr>
      <p:grpSpPr>
        <a:xfrm>
          <a:off x="0" y="0"/>
          <a:ext cx="0" cy="0"/>
          <a:chOff x="0" y="0"/>
          <a:chExt cx="0" cy="0"/>
        </a:xfrm>
      </p:grpSpPr>
      <p:sp>
        <p:nvSpPr>
          <p:cNvPr id="3" name="Title 1"/>
          <p:cNvSpPr>
            <a:spLocks noGrp="1"/>
          </p:cNvSpPr>
          <p:nvPr>
            <p:ph type="ctrTitle"/>
          </p:nvPr>
        </p:nvSpPr>
        <p:spPr>
          <a:xfrm>
            <a:off x="820398" y="155149"/>
            <a:ext cx="8944925" cy="685114"/>
          </a:xfrm>
          <a:prstGeom prst="rect">
            <a:avLst/>
          </a:prstGeom>
        </p:spPr>
        <p:txBody>
          <a:bodyPr/>
          <a:lstStyle>
            <a:lvl1pPr algn="l">
              <a:defRPr sz="3000" b="1" i="0" baseline="0">
                <a:solidFill>
                  <a:schemeClr val="tx2"/>
                </a:solidFill>
                <a:latin typeface="Arial"/>
              </a:defRPr>
            </a:lvl1pPr>
          </a:lstStyle>
          <a:p>
            <a:r>
              <a:rPr lang="en-US" noProof="0"/>
              <a:t>Click to edit Master title style</a:t>
            </a:r>
            <a:endParaRPr lang="en-CA" noProof="0" dirty="0"/>
          </a:p>
        </p:txBody>
      </p:sp>
      <p:sp>
        <p:nvSpPr>
          <p:cNvPr id="10" name="Content Placeholder 3"/>
          <p:cNvSpPr>
            <a:spLocks noGrp="1"/>
          </p:cNvSpPr>
          <p:nvPr>
            <p:ph sz="half" idx="2"/>
          </p:nvPr>
        </p:nvSpPr>
        <p:spPr>
          <a:xfrm>
            <a:off x="6260123" y="1239716"/>
            <a:ext cx="5055000" cy="5085781"/>
          </a:xfrm>
          <a:prstGeom prst="rect">
            <a:avLst/>
          </a:prstGeom>
        </p:spPr>
        <p:txBody>
          <a:bodyPr/>
          <a:lstStyle>
            <a:lvl1pPr marL="342900" indent="-342900">
              <a:buFont typeface="Arial" panose="020B0604020202020204" pitchFamily="34" charset="0"/>
              <a:buChar char="•"/>
              <a:defRPr sz="2800">
                <a:solidFill>
                  <a:schemeClr val="tx2"/>
                </a:solidFill>
              </a:defRPr>
            </a:lvl1pPr>
            <a:lvl2pPr marL="685800" indent="-342900">
              <a:buFont typeface="Arial" panose="020B0604020202020204" pitchFamily="34" charset="0"/>
              <a:buChar char="◦"/>
              <a:defRPr sz="2400" b="0"/>
            </a:lvl2pPr>
            <a:lvl3pPr marL="914400" indent="-228600">
              <a:buFont typeface="Wingdings" panose="05000000000000000000" pitchFamily="2" charset="2"/>
              <a:buChar char="§"/>
              <a:defRPr sz="2000" b="0"/>
            </a:lvl3pPr>
            <a:lvl4pPr marL="1143000" indent="-228600">
              <a:defRPr sz="1800" b="0"/>
            </a:lvl4pPr>
            <a:lvl5pPr marL="1371600" indent="-228600">
              <a:defRPr sz="1600" b="0"/>
            </a:lvl5pPr>
            <a:lvl6pPr>
              <a:defRPr sz="1800"/>
            </a:lvl6pPr>
            <a:lvl7pPr>
              <a:defRPr sz="1800"/>
            </a:lvl7pPr>
            <a:lvl8pPr>
              <a:defRPr sz="1800"/>
            </a:lvl8pPr>
            <a:lvl9pPr>
              <a:defRPr sz="1800"/>
            </a:lvl9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CA" noProof="0" dirty="0"/>
          </a:p>
        </p:txBody>
      </p:sp>
      <p:sp>
        <p:nvSpPr>
          <p:cNvPr id="11" name="Content Placeholder 7"/>
          <p:cNvSpPr>
            <a:spLocks noGrp="1"/>
          </p:cNvSpPr>
          <p:nvPr>
            <p:ph sz="quarter" idx="12"/>
          </p:nvPr>
        </p:nvSpPr>
        <p:spPr>
          <a:xfrm>
            <a:off x="846669" y="1239716"/>
            <a:ext cx="5108655" cy="5085781"/>
          </a:xfrm>
          <a:prstGeom prst="rect">
            <a:avLst/>
          </a:prstGeom>
        </p:spPr>
        <p:txBody>
          <a:bodyPr vert="horz"/>
          <a:lstStyle>
            <a:lvl1pPr marL="342900" indent="-342900">
              <a:buFont typeface="Arial" panose="020B0604020202020204" pitchFamily="34" charset="0"/>
              <a:buChar char="•"/>
              <a:defRPr baseline="0">
                <a:solidFill>
                  <a:schemeClr val="tx2"/>
                </a:solidFill>
              </a:defRPr>
            </a:lvl1pPr>
            <a:lvl2pPr marL="685800" indent="-342900">
              <a:buFont typeface="Arial" panose="020B0604020202020204" pitchFamily="34" charset="0"/>
              <a:buChar char="◦"/>
              <a:defRPr sz="2400"/>
            </a:lvl2pPr>
            <a:lvl3pPr marL="914400" indent="-228600">
              <a:buFont typeface="Wingdings" panose="05000000000000000000" pitchFamily="2" charset="2"/>
              <a:buChar char="§"/>
              <a:defRPr sz="2000"/>
            </a:lvl3pPr>
            <a:lvl4pPr marL="1143000" indent="-228600">
              <a:defRPr sz="1800"/>
            </a:lvl4pPr>
            <a:lvl5pPr marL="1371600" indent="-228600">
              <a:tabLst/>
              <a:defRPr sz="1600"/>
            </a:lvl5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CA" noProof="0" dirty="0"/>
          </a:p>
        </p:txBody>
      </p:sp>
      <p:sp>
        <p:nvSpPr>
          <p:cNvPr id="6" name="Rectangle 2"/>
          <p:cNvSpPr>
            <a:spLocks noChangeArrowheads="1"/>
          </p:cNvSpPr>
          <p:nvPr/>
        </p:nvSpPr>
        <p:spPr bwMode="auto">
          <a:xfrm>
            <a:off x="0" y="807883"/>
            <a:ext cx="12192000" cy="32381"/>
          </a:xfrm>
          <a:prstGeom prst="rect">
            <a:avLst/>
          </a:prstGeom>
          <a:solidFill>
            <a:srgbClr val="005EB8"/>
          </a:solidFill>
          <a:ln>
            <a:noFill/>
          </a:ln>
        </p:spPr>
        <p:txBody>
          <a:bodyPr vert="horz" wrap="square" lIns="91440" tIns="45720" rIns="91440" bIns="45720" numCol="1" anchor="t" anchorCtr="0" compatLnSpc="1">
            <a:prstTxWarp prst="textNoShape">
              <a:avLst/>
            </a:prstTxWarp>
          </a:bodyPr>
          <a:lstStyle/>
          <a:p>
            <a:endParaRPr lang="en-US" sz="1800"/>
          </a:p>
        </p:txBody>
      </p:sp>
      <p:sp>
        <p:nvSpPr>
          <p:cNvPr id="7" name="TextBox 6"/>
          <p:cNvSpPr txBox="1"/>
          <p:nvPr/>
        </p:nvSpPr>
        <p:spPr>
          <a:xfrm>
            <a:off x="4047067" y="6426201"/>
            <a:ext cx="4097867" cy="246221"/>
          </a:xfrm>
          <a:prstGeom prst="rect">
            <a:avLst/>
          </a:prstGeom>
          <a:noFill/>
        </p:spPr>
        <p:txBody>
          <a:bodyPr wrap="square" rtlCol="0">
            <a:spAutoFit/>
          </a:bodyPr>
          <a:lstStyle/>
          <a:p>
            <a:pPr algn="ctr"/>
            <a:r>
              <a:rPr lang="en-US" sz="1000" dirty="0">
                <a:solidFill>
                  <a:schemeClr val="accent6">
                    <a:lumMod val="60000"/>
                    <a:lumOff val="40000"/>
                  </a:schemeClr>
                </a:solidFill>
                <a:latin typeface="Arial" panose="020B0604020202020204" pitchFamily="34" charset="0"/>
                <a:cs typeface="Arial" panose="020B0604020202020204" pitchFamily="34" charset="0"/>
              </a:rPr>
              <a:t>© 2016, Southern Alberta Institute of</a:t>
            </a:r>
            <a:r>
              <a:rPr lang="en-US" sz="1000" baseline="0" dirty="0">
                <a:solidFill>
                  <a:schemeClr val="accent6">
                    <a:lumMod val="60000"/>
                    <a:lumOff val="40000"/>
                  </a:schemeClr>
                </a:solidFill>
                <a:latin typeface="Arial" panose="020B0604020202020204" pitchFamily="34" charset="0"/>
                <a:cs typeface="Arial" panose="020B0604020202020204" pitchFamily="34" charset="0"/>
              </a:rPr>
              <a:t> Technology</a:t>
            </a:r>
            <a:endParaRPr lang="en-US" sz="1000" dirty="0">
              <a:solidFill>
                <a:schemeClr val="accent6">
                  <a:lumMod val="60000"/>
                  <a:lumOff val="40000"/>
                </a:schemeClr>
              </a:solidFill>
              <a:latin typeface="Arial" panose="020B0604020202020204" pitchFamily="34" charset="0"/>
              <a:cs typeface="Arial" panose="020B0604020202020204" pitchFamily="34" charset="0"/>
            </a:endParaRPr>
          </a:p>
        </p:txBody>
      </p:sp>
      <p:sp>
        <p:nvSpPr>
          <p:cNvPr id="4" name="Rectangle 2">
            <a:extLst>
              <a:ext uri="{FF2B5EF4-FFF2-40B4-BE49-F238E27FC236}">
                <a16:creationId xmlns:a16="http://schemas.microsoft.com/office/drawing/2014/main" id="{B233EABC-7FE9-4396-3656-D7A323D9A028}"/>
              </a:ext>
            </a:extLst>
          </p:cNvPr>
          <p:cNvSpPr>
            <a:spLocks noChangeArrowheads="1"/>
          </p:cNvSpPr>
          <p:nvPr userDrawn="1"/>
        </p:nvSpPr>
        <p:spPr bwMode="auto">
          <a:xfrm>
            <a:off x="0" y="807883"/>
            <a:ext cx="12192000" cy="32381"/>
          </a:xfrm>
          <a:prstGeom prst="rect">
            <a:avLst/>
          </a:prstGeom>
          <a:solidFill>
            <a:srgbClr val="005EB8"/>
          </a:solidFill>
          <a:ln>
            <a:noFill/>
          </a:ln>
        </p:spPr>
        <p:txBody>
          <a:bodyPr vert="horz" wrap="square" lIns="91440" tIns="45720" rIns="91440" bIns="45720" numCol="1" anchor="t" anchorCtr="0" compatLnSpc="1">
            <a:prstTxWarp prst="textNoShape">
              <a:avLst/>
            </a:prstTxWarp>
          </a:bodyPr>
          <a:lstStyle/>
          <a:p>
            <a:endParaRPr lang="en-US" sz="1800"/>
          </a:p>
        </p:txBody>
      </p:sp>
      <p:sp>
        <p:nvSpPr>
          <p:cNvPr id="8" name="TextBox 7">
            <a:extLst>
              <a:ext uri="{FF2B5EF4-FFF2-40B4-BE49-F238E27FC236}">
                <a16:creationId xmlns:a16="http://schemas.microsoft.com/office/drawing/2014/main" id="{1CD87249-7BA4-087B-071D-FEF754F6F384}"/>
              </a:ext>
            </a:extLst>
          </p:cNvPr>
          <p:cNvSpPr txBox="1"/>
          <p:nvPr userDrawn="1"/>
        </p:nvSpPr>
        <p:spPr>
          <a:xfrm>
            <a:off x="4047067" y="6426201"/>
            <a:ext cx="4097867" cy="246221"/>
          </a:xfrm>
          <a:prstGeom prst="rect">
            <a:avLst/>
          </a:prstGeom>
          <a:noFill/>
        </p:spPr>
        <p:txBody>
          <a:bodyPr wrap="square" rtlCol="0">
            <a:spAutoFit/>
          </a:bodyPr>
          <a:lstStyle/>
          <a:p>
            <a:pPr algn="ctr"/>
            <a:r>
              <a:rPr lang="en-US" sz="1000" dirty="0">
                <a:solidFill>
                  <a:schemeClr val="accent6">
                    <a:lumMod val="60000"/>
                    <a:lumOff val="40000"/>
                  </a:schemeClr>
                </a:solidFill>
                <a:latin typeface="Arial" panose="020B0604020202020204" pitchFamily="34" charset="0"/>
                <a:cs typeface="Arial" panose="020B0604020202020204" pitchFamily="34" charset="0"/>
              </a:rPr>
              <a:t>© 2016, Southern Alberta Institute of</a:t>
            </a:r>
            <a:r>
              <a:rPr lang="en-US" sz="1000" baseline="0" dirty="0">
                <a:solidFill>
                  <a:schemeClr val="accent6">
                    <a:lumMod val="60000"/>
                    <a:lumOff val="40000"/>
                  </a:schemeClr>
                </a:solidFill>
                <a:latin typeface="Arial" panose="020B0604020202020204" pitchFamily="34" charset="0"/>
                <a:cs typeface="Arial" panose="020B0604020202020204" pitchFamily="34" charset="0"/>
              </a:rPr>
              <a:t> Technology</a:t>
            </a:r>
            <a:endParaRPr lang="en-US" sz="1000" dirty="0">
              <a:solidFill>
                <a:schemeClr val="accent6">
                  <a:lumMod val="60000"/>
                  <a:lumOff val="40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655139875"/>
      </p:ext>
    </p:extLst>
  </p:cSld>
  <p:clrMapOvr>
    <a:masterClrMapping/>
  </p:clrMapOvr>
  <p:extLst>
    <p:ext uri="{DCECCB84-F9BA-43D5-87BE-67443E8EF086}">
      <p15:sldGuideLst xmlns:p15="http://schemas.microsoft.com/office/powerpoint/2012/main">
        <p15:guide id="3" orient="horz" pos="864" userDrawn="1">
          <p15:clr>
            <a:srgbClr val="FBAE40"/>
          </p15:clr>
        </p15:guide>
        <p15:guide id="4" pos="3840" userDrawn="1">
          <p15:clr>
            <a:srgbClr val="FBAE40"/>
          </p15:clr>
        </p15:guide>
      </p15:sldGuideLst>
    </p:ext>
  </p:extLst>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preserve="1" userDrawn="1">
  <p:cSld name="2_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939693" y="1320800"/>
            <a:ext cx="5804225" cy="2980352"/>
          </a:xfrm>
          <a:prstGeom prst="rect">
            <a:avLst/>
          </a:prstGeom>
        </p:spPr>
        <p:txBody>
          <a:bodyPr/>
          <a:lstStyle>
            <a:lvl1pPr algn="l">
              <a:defRPr sz="6000" baseline="0">
                <a:solidFill>
                  <a:schemeClr val="tx1"/>
                </a:solidFill>
                <a:latin typeface="Impact" pitchFamily="34" charset="0"/>
              </a:defRPr>
            </a:lvl1pPr>
          </a:lstStyle>
          <a:p>
            <a:endParaRPr lang="en-CA" noProof="0" dirty="0"/>
          </a:p>
        </p:txBody>
      </p:sp>
      <p:sp>
        <p:nvSpPr>
          <p:cNvPr id="11" name="Text Placeholder 10"/>
          <p:cNvSpPr>
            <a:spLocks noGrp="1"/>
          </p:cNvSpPr>
          <p:nvPr>
            <p:ph type="body" sz="quarter" idx="10" hasCustomPrompt="1"/>
          </p:nvPr>
        </p:nvSpPr>
        <p:spPr>
          <a:xfrm>
            <a:off x="5939693" y="4401024"/>
            <a:ext cx="5804225" cy="675789"/>
          </a:xfrm>
          <a:prstGeom prst="rect">
            <a:avLst/>
          </a:prstGeom>
        </p:spPr>
        <p:txBody>
          <a:bodyPr vert="horz"/>
          <a:lstStyle>
            <a:lvl1pPr marL="0" algn="l" defTabSz="914400" rtl="0" eaLnBrk="1" latinLnBrk="0" hangingPunct="1">
              <a:spcBef>
                <a:spcPct val="50000"/>
              </a:spcBef>
              <a:defRPr lang="en-US" sz="1400" b="1" kern="1200" baseline="0" dirty="0">
                <a:solidFill>
                  <a:srgbClr val="005EB8"/>
                </a:solidFill>
                <a:latin typeface="Arial" pitchFamily="34" charset="0"/>
                <a:ea typeface="+mn-ea"/>
                <a:cs typeface="Arial" pitchFamily="34" charset="0"/>
              </a:defRPr>
            </a:lvl1pPr>
          </a:lstStyle>
          <a:p>
            <a:pPr lvl="0"/>
            <a:r>
              <a:rPr lang="en-US" dirty="0"/>
              <a:t>Presentation Subtitle</a:t>
            </a:r>
          </a:p>
        </p:txBody>
      </p:sp>
    </p:spTree>
  </p:cSld>
  <p:clrMapOvr>
    <a:masterClrMapping/>
  </p:clrMapOvr>
  <p:extLst>
    <p:ext uri="{DCECCB84-F9BA-43D5-87BE-67443E8EF086}">
      <p15:sldGuideLst xmlns:p15="http://schemas.microsoft.com/office/powerpoint/2012/main">
        <p15:guide id="1" orient="horz" pos="936" userDrawn="1">
          <p15:clr>
            <a:srgbClr val="FBAE40"/>
          </p15:clr>
        </p15:guide>
        <p15:guide id="2" pos="3840" userDrawn="1">
          <p15:clr>
            <a:srgbClr val="FBAE40"/>
          </p15:clr>
        </p15:guide>
      </p15:sldGuideLst>
    </p:ext>
  </p:extLst>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preserve="1" userDrawn="1">
  <p:cSld name="1_Large text / content">
    <p:spTree>
      <p:nvGrpSpPr>
        <p:cNvPr id="1" name=""/>
        <p:cNvGrpSpPr/>
        <p:nvPr/>
      </p:nvGrpSpPr>
      <p:grpSpPr>
        <a:xfrm>
          <a:off x="0" y="0"/>
          <a:ext cx="0" cy="0"/>
          <a:chOff x="0" y="0"/>
          <a:chExt cx="0" cy="0"/>
        </a:xfrm>
      </p:grpSpPr>
      <p:sp>
        <p:nvSpPr>
          <p:cNvPr id="3" name="Title 1"/>
          <p:cNvSpPr>
            <a:spLocks noGrp="1"/>
          </p:cNvSpPr>
          <p:nvPr>
            <p:ph type="ctrTitle"/>
          </p:nvPr>
        </p:nvSpPr>
        <p:spPr>
          <a:xfrm>
            <a:off x="823803" y="154483"/>
            <a:ext cx="8929797" cy="627860"/>
          </a:xfrm>
          <a:prstGeom prst="rect">
            <a:avLst/>
          </a:prstGeom>
        </p:spPr>
        <p:txBody>
          <a:bodyPr/>
          <a:lstStyle>
            <a:lvl1pPr algn="l">
              <a:defRPr sz="3000" b="1" i="0" baseline="0">
                <a:solidFill>
                  <a:schemeClr val="tx2"/>
                </a:solidFill>
                <a:latin typeface="Arial"/>
              </a:defRPr>
            </a:lvl1pPr>
          </a:lstStyle>
          <a:p>
            <a:endParaRPr lang="en-CA" noProof="0" dirty="0"/>
          </a:p>
        </p:txBody>
      </p:sp>
      <p:sp>
        <p:nvSpPr>
          <p:cNvPr id="8" name="Content Placeholder 7"/>
          <p:cNvSpPr>
            <a:spLocks noGrp="1"/>
          </p:cNvSpPr>
          <p:nvPr>
            <p:ph sz="quarter" idx="10"/>
          </p:nvPr>
        </p:nvSpPr>
        <p:spPr>
          <a:xfrm>
            <a:off x="846668" y="1248508"/>
            <a:ext cx="10454217" cy="4967260"/>
          </a:xfrm>
          <a:prstGeom prst="rect">
            <a:avLst/>
          </a:prstGeom>
        </p:spPr>
        <p:txBody>
          <a:bodyPr vert="horz"/>
          <a:lstStyle>
            <a:lvl1pPr marL="342900" indent="-342900">
              <a:buFont typeface="Arial" panose="020B0604020202020204" pitchFamily="34" charset="0"/>
              <a:buChar char="•"/>
              <a:defRPr baseline="0">
                <a:solidFill>
                  <a:schemeClr val="tx2"/>
                </a:solidFill>
              </a:defRPr>
            </a:lvl1pPr>
            <a:lvl2pPr marL="685800" indent="-342900">
              <a:buFont typeface="Arial" panose="020B0604020202020204" pitchFamily="34" charset="0"/>
              <a:buChar char="◦"/>
              <a:defRPr sz="2400"/>
            </a:lvl2pPr>
            <a:lvl3pPr marL="914400" indent="-228600">
              <a:buFont typeface="Wingdings" panose="05000000000000000000" pitchFamily="2" charset="2"/>
              <a:buChar char="§"/>
              <a:defRPr sz="2000"/>
            </a:lvl3pPr>
            <a:lvl4pPr marL="1143000" indent="-228600">
              <a:defRPr sz="1800"/>
            </a:lvl4pPr>
            <a:lvl5pPr marL="1371600" indent="-228600">
              <a:defRPr sz="1600"/>
            </a:lvl5pPr>
          </a:lstStyle>
          <a:p>
            <a:pPr lvl="0"/>
            <a:r>
              <a:rPr lang="en-US" noProof="0" dirty="0"/>
              <a:t>Click to edit Master text styles</a:t>
            </a:r>
          </a:p>
          <a:p>
            <a:pPr lvl="1"/>
            <a:r>
              <a:rPr lang="en-US" noProof="0" dirty="0"/>
              <a:t>Second level</a:t>
            </a:r>
          </a:p>
          <a:p>
            <a:pPr lvl="2"/>
            <a:r>
              <a:rPr lang="en-US" noProof="0" dirty="0"/>
              <a:t>Third level</a:t>
            </a:r>
          </a:p>
          <a:p>
            <a:pPr lvl="3"/>
            <a:r>
              <a:rPr lang="en-US" noProof="0" dirty="0"/>
              <a:t>Fourth level</a:t>
            </a:r>
          </a:p>
          <a:p>
            <a:pPr lvl="4"/>
            <a:r>
              <a:rPr lang="en-US" noProof="0" dirty="0"/>
              <a:t>Fifth level</a:t>
            </a:r>
            <a:endParaRPr lang="en-CA" noProof="0" dirty="0"/>
          </a:p>
          <a:p>
            <a:pPr lvl="2"/>
            <a:endParaRPr lang="en-US" noProof="0" dirty="0"/>
          </a:p>
        </p:txBody>
      </p:sp>
      <p:sp>
        <p:nvSpPr>
          <p:cNvPr id="4" name="Rectangle 2"/>
          <p:cNvSpPr>
            <a:spLocks noChangeArrowheads="1"/>
          </p:cNvSpPr>
          <p:nvPr userDrawn="1"/>
        </p:nvSpPr>
        <p:spPr bwMode="auto">
          <a:xfrm>
            <a:off x="0" y="807883"/>
            <a:ext cx="12192000" cy="32381"/>
          </a:xfrm>
          <a:prstGeom prst="rect">
            <a:avLst/>
          </a:prstGeom>
          <a:solidFill>
            <a:srgbClr val="005EB8"/>
          </a:solidFill>
          <a:ln>
            <a:noFill/>
          </a:ln>
        </p:spPr>
        <p:txBody>
          <a:bodyPr vert="horz" wrap="square" lIns="91440" tIns="45720" rIns="91440" bIns="45720" numCol="1" anchor="t" anchorCtr="0" compatLnSpc="1">
            <a:prstTxWarp prst="textNoShape">
              <a:avLst/>
            </a:prstTxWarp>
          </a:bodyPr>
          <a:lstStyle/>
          <a:p>
            <a:endParaRPr lang="en-US" sz="1800"/>
          </a:p>
        </p:txBody>
      </p:sp>
      <p:sp>
        <p:nvSpPr>
          <p:cNvPr id="6" name="TextBox 5"/>
          <p:cNvSpPr txBox="1"/>
          <p:nvPr userDrawn="1"/>
        </p:nvSpPr>
        <p:spPr>
          <a:xfrm>
            <a:off x="4047067" y="6426201"/>
            <a:ext cx="4097867" cy="246221"/>
          </a:xfrm>
          <a:prstGeom prst="rect">
            <a:avLst/>
          </a:prstGeom>
          <a:noFill/>
        </p:spPr>
        <p:txBody>
          <a:bodyPr wrap="square" rtlCol="0">
            <a:spAutoFit/>
          </a:bodyPr>
          <a:lstStyle/>
          <a:p>
            <a:pPr algn="ctr"/>
            <a:r>
              <a:rPr lang="en-US" sz="1000" dirty="0">
                <a:solidFill>
                  <a:schemeClr val="accent6">
                    <a:lumMod val="60000"/>
                    <a:lumOff val="40000"/>
                  </a:schemeClr>
                </a:solidFill>
                <a:latin typeface="Arial" panose="020B0604020202020204" pitchFamily="34" charset="0"/>
                <a:cs typeface="Arial" panose="020B0604020202020204" pitchFamily="34" charset="0"/>
              </a:rPr>
              <a:t>© 2016, Southern</a:t>
            </a:r>
            <a:r>
              <a:rPr lang="en-US" sz="1000" baseline="0" dirty="0">
                <a:solidFill>
                  <a:schemeClr val="accent6">
                    <a:lumMod val="60000"/>
                    <a:lumOff val="40000"/>
                  </a:schemeClr>
                </a:solidFill>
                <a:latin typeface="Arial" panose="020B0604020202020204" pitchFamily="34" charset="0"/>
                <a:cs typeface="Arial" panose="020B0604020202020204" pitchFamily="34" charset="0"/>
              </a:rPr>
              <a:t> Alberta Institute of Technology</a:t>
            </a:r>
            <a:endParaRPr lang="en-US" sz="1000" dirty="0">
              <a:solidFill>
                <a:schemeClr val="accent6">
                  <a:lumMod val="60000"/>
                  <a:lumOff val="40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674009801"/>
      </p:ext>
    </p:extLst>
  </p:cSld>
  <p:clrMapOvr>
    <a:masterClrMapping/>
  </p:clrMapOvr>
  <p:extLst>
    <p:ext uri="{DCECCB84-F9BA-43D5-87BE-67443E8EF086}">
      <p15:sldGuideLst xmlns:p15="http://schemas.microsoft.com/office/powerpoint/2012/main">
        <p15:guide id="1" orient="horz" pos="864" userDrawn="1">
          <p15:clr>
            <a:srgbClr val="FBAE40"/>
          </p15:clr>
        </p15:guide>
        <p15:guide id="2" pos="512" userDrawn="1">
          <p15:clr>
            <a:srgbClr val="FBAE40"/>
          </p15:clr>
        </p15:guide>
      </p15:sldGuideLst>
    </p:ext>
  </p:extLst>
</p:sldLayout>
</file>

<file path=ppt/slideLayouts/slideLayout21.xml><?xml version="1.0" encoding="utf-8"?>
<p:sldLayout xmlns:a="http://schemas.openxmlformats.org/drawingml/2006/main" xmlns:r="http://schemas.openxmlformats.org/officeDocument/2006/relationships" xmlns:p="http://schemas.openxmlformats.org/presentationml/2006/main" showMasterSp="0" preserve="1" userDrawn="1">
  <p:cSld name="1_Large text / content - numbered">
    <p:spTree>
      <p:nvGrpSpPr>
        <p:cNvPr id="1" name=""/>
        <p:cNvGrpSpPr/>
        <p:nvPr/>
      </p:nvGrpSpPr>
      <p:grpSpPr>
        <a:xfrm>
          <a:off x="0" y="0"/>
          <a:ext cx="0" cy="0"/>
          <a:chOff x="0" y="0"/>
          <a:chExt cx="0" cy="0"/>
        </a:xfrm>
      </p:grpSpPr>
      <p:sp>
        <p:nvSpPr>
          <p:cNvPr id="8" name="Content Placeholder 7"/>
          <p:cNvSpPr>
            <a:spLocks noGrp="1"/>
          </p:cNvSpPr>
          <p:nvPr>
            <p:ph sz="quarter" idx="10"/>
          </p:nvPr>
        </p:nvSpPr>
        <p:spPr>
          <a:xfrm>
            <a:off x="846668" y="1248508"/>
            <a:ext cx="10454217" cy="4967260"/>
          </a:xfrm>
          <a:prstGeom prst="rect">
            <a:avLst/>
          </a:prstGeom>
        </p:spPr>
        <p:txBody>
          <a:bodyPr vert="horz"/>
          <a:lstStyle>
            <a:lvl1pPr marL="342900" indent="-342900">
              <a:buFont typeface="+mj-lt"/>
              <a:buAutoNum type="arabicPeriod"/>
              <a:defRPr baseline="0">
                <a:solidFill>
                  <a:schemeClr val="tx2"/>
                </a:solidFill>
              </a:defRPr>
            </a:lvl1pPr>
            <a:lvl2pPr marL="685800" indent="-342900">
              <a:buFont typeface="+mj-lt"/>
              <a:buAutoNum type="alphaLcParenR"/>
              <a:defRPr sz="2400"/>
            </a:lvl2pPr>
            <a:lvl3pPr marL="914400" indent="-228600">
              <a:buFont typeface="+mj-lt"/>
              <a:buAutoNum type="romanLcPeriod"/>
              <a:defRPr sz="2000"/>
            </a:lvl3pPr>
            <a:lvl4pPr marL="1143000" indent="-228600">
              <a:defRPr sz="1800"/>
            </a:lvl4pPr>
            <a:lvl5pPr marL="1371600" indent="-228600">
              <a:defRPr sz="1600"/>
            </a:lvl5pPr>
          </a:lstStyle>
          <a:p>
            <a:pPr lvl="0"/>
            <a:r>
              <a:rPr lang="en-US" noProof="0" dirty="0"/>
              <a:t>Click to edit Master text styles</a:t>
            </a:r>
          </a:p>
          <a:p>
            <a:pPr lvl="1"/>
            <a:r>
              <a:rPr lang="en-US" noProof="0" dirty="0"/>
              <a:t>Second level</a:t>
            </a:r>
          </a:p>
          <a:p>
            <a:pPr lvl="2"/>
            <a:r>
              <a:rPr lang="en-US" noProof="0" dirty="0"/>
              <a:t>Third level</a:t>
            </a:r>
          </a:p>
          <a:p>
            <a:pPr lvl="3"/>
            <a:r>
              <a:rPr lang="en-US" noProof="0" dirty="0"/>
              <a:t>Fourth level</a:t>
            </a:r>
          </a:p>
          <a:p>
            <a:pPr lvl="4"/>
            <a:r>
              <a:rPr lang="en-US" noProof="0" dirty="0"/>
              <a:t>Fifth level</a:t>
            </a:r>
            <a:endParaRPr lang="en-CA" noProof="0" dirty="0"/>
          </a:p>
          <a:p>
            <a:pPr lvl="2"/>
            <a:endParaRPr lang="en-US" noProof="0" dirty="0"/>
          </a:p>
        </p:txBody>
      </p:sp>
      <p:sp>
        <p:nvSpPr>
          <p:cNvPr id="5" name="Rectangle 2"/>
          <p:cNvSpPr>
            <a:spLocks noChangeArrowheads="1"/>
          </p:cNvSpPr>
          <p:nvPr userDrawn="1"/>
        </p:nvSpPr>
        <p:spPr bwMode="auto">
          <a:xfrm>
            <a:off x="0" y="807883"/>
            <a:ext cx="12192000" cy="32381"/>
          </a:xfrm>
          <a:prstGeom prst="rect">
            <a:avLst/>
          </a:prstGeom>
          <a:solidFill>
            <a:srgbClr val="005EB8"/>
          </a:solidFill>
          <a:ln>
            <a:noFill/>
          </a:ln>
        </p:spPr>
        <p:txBody>
          <a:bodyPr vert="horz" wrap="square" lIns="91440" tIns="45720" rIns="91440" bIns="45720" numCol="1" anchor="t" anchorCtr="0" compatLnSpc="1">
            <a:prstTxWarp prst="textNoShape">
              <a:avLst/>
            </a:prstTxWarp>
          </a:bodyPr>
          <a:lstStyle/>
          <a:p>
            <a:endParaRPr lang="en-US" sz="1800"/>
          </a:p>
        </p:txBody>
      </p:sp>
      <p:sp>
        <p:nvSpPr>
          <p:cNvPr id="3" name="Title 1"/>
          <p:cNvSpPr>
            <a:spLocks noGrp="1"/>
          </p:cNvSpPr>
          <p:nvPr>
            <p:ph type="ctrTitle"/>
          </p:nvPr>
        </p:nvSpPr>
        <p:spPr>
          <a:xfrm>
            <a:off x="821128" y="157877"/>
            <a:ext cx="8932472" cy="682387"/>
          </a:xfrm>
          <a:prstGeom prst="rect">
            <a:avLst/>
          </a:prstGeom>
        </p:spPr>
        <p:txBody>
          <a:bodyPr/>
          <a:lstStyle>
            <a:lvl1pPr algn="l">
              <a:defRPr sz="3000" b="1" i="0" baseline="0">
                <a:solidFill>
                  <a:schemeClr val="tx2"/>
                </a:solidFill>
                <a:latin typeface="Arial"/>
              </a:defRPr>
            </a:lvl1pPr>
          </a:lstStyle>
          <a:p>
            <a:endParaRPr lang="en-CA" noProof="0" dirty="0"/>
          </a:p>
        </p:txBody>
      </p:sp>
      <p:sp>
        <p:nvSpPr>
          <p:cNvPr id="6" name="TextBox 5"/>
          <p:cNvSpPr txBox="1"/>
          <p:nvPr userDrawn="1"/>
        </p:nvSpPr>
        <p:spPr>
          <a:xfrm>
            <a:off x="4047067" y="6426201"/>
            <a:ext cx="4097867" cy="246221"/>
          </a:xfrm>
          <a:prstGeom prst="rect">
            <a:avLst/>
          </a:prstGeom>
          <a:noFill/>
        </p:spPr>
        <p:txBody>
          <a:bodyPr wrap="square" rtlCol="0">
            <a:spAutoFit/>
          </a:bodyPr>
          <a:lstStyle/>
          <a:p>
            <a:pPr algn="ctr"/>
            <a:r>
              <a:rPr lang="en-US" sz="1000" dirty="0">
                <a:solidFill>
                  <a:schemeClr val="accent6">
                    <a:lumMod val="60000"/>
                    <a:lumOff val="40000"/>
                  </a:schemeClr>
                </a:solidFill>
                <a:latin typeface="Arial" panose="020B0604020202020204" pitchFamily="34" charset="0"/>
                <a:cs typeface="Arial" panose="020B0604020202020204" pitchFamily="34" charset="0"/>
              </a:rPr>
              <a:t>© 2016, Southern</a:t>
            </a:r>
            <a:r>
              <a:rPr lang="en-US" sz="1000" baseline="0" dirty="0">
                <a:solidFill>
                  <a:schemeClr val="accent6">
                    <a:lumMod val="60000"/>
                    <a:lumOff val="40000"/>
                  </a:schemeClr>
                </a:solidFill>
                <a:latin typeface="Arial" panose="020B0604020202020204" pitchFamily="34" charset="0"/>
                <a:cs typeface="Arial" panose="020B0604020202020204" pitchFamily="34" charset="0"/>
              </a:rPr>
              <a:t> Alberta Institute of Technology</a:t>
            </a:r>
            <a:endParaRPr lang="en-US" sz="1000" dirty="0">
              <a:solidFill>
                <a:schemeClr val="accent6">
                  <a:lumMod val="60000"/>
                  <a:lumOff val="40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962626970"/>
      </p:ext>
    </p:extLst>
  </p:cSld>
  <p:clrMapOvr>
    <a:masterClrMapping/>
  </p:clrMapOvr>
  <p:extLst>
    <p:ext uri="{DCECCB84-F9BA-43D5-87BE-67443E8EF086}">
      <p15:sldGuideLst xmlns:p15="http://schemas.microsoft.com/office/powerpoint/2012/main">
        <p15:guide id="1" orient="horz" pos="864" userDrawn="1">
          <p15:clr>
            <a:srgbClr val="FBAE40"/>
          </p15:clr>
        </p15:guide>
        <p15:guide id="2" pos="512" userDrawn="1">
          <p15:clr>
            <a:srgbClr val="FBAE40"/>
          </p15:clr>
        </p15:guide>
      </p15:sldGuideLst>
    </p:ext>
  </p:extLst>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preserve="1" userDrawn="1">
  <p:cSld name="1_Large image">
    <p:spTree>
      <p:nvGrpSpPr>
        <p:cNvPr id="1" name=""/>
        <p:cNvGrpSpPr/>
        <p:nvPr/>
      </p:nvGrpSpPr>
      <p:grpSpPr>
        <a:xfrm>
          <a:off x="0" y="0"/>
          <a:ext cx="0" cy="0"/>
          <a:chOff x="0" y="0"/>
          <a:chExt cx="0" cy="0"/>
        </a:xfrm>
      </p:grpSpPr>
      <p:sp>
        <p:nvSpPr>
          <p:cNvPr id="3" name="Title 1"/>
          <p:cNvSpPr>
            <a:spLocks noGrp="1"/>
          </p:cNvSpPr>
          <p:nvPr>
            <p:ph type="ctrTitle"/>
          </p:nvPr>
        </p:nvSpPr>
        <p:spPr>
          <a:xfrm>
            <a:off x="819936" y="155769"/>
            <a:ext cx="8933664" cy="675703"/>
          </a:xfrm>
          <a:prstGeom prst="rect">
            <a:avLst/>
          </a:prstGeom>
        </p:spPr>
        <p:txBody>
          <a:bodyPr/>
          <a:lstStyle>
            <a:lvl1pPr algn="l">
              <a:defRPr sz="3000" b="1" i="0" baseline="0">
                <a:solidFill>
                  <a:schemeClr val="tx1"/>
                </a:solidFill>
                <a:latin typeface="Arial"/>
              </a:defRPr>
            </a:lvl1pPr>
          </a:lstStyle>
          <a:p>
            <a:endParaRPr lang="en-CA" noProof="0" dirty="0"/>
          </a:p>
        </p:txBody>
      </p:sp>
      <p:sp>
        <p:nvSpPr>
          <p:cNvPr id="5" name="Picture Placeholder 4"/>
          <p:cNvSpPr>
            <a:spLocks noGrp="1"/>
          </p:cNvSpPr>
          <p:nvPr>
            <p:ph type="pic" sz="quarter" idx="10" hasCustomPrompt="1"/>
          </p:nvPr>
        </p:nvSpPr>
        <p:spPr>
          <a:xfrm>
            <a:off x="843843" y="1239716"/>
            <a:ext cx="10457040" cy="4868750"/>
          </a:xfrm>
          <a:prstGeom prst="rect">
            <a:avLst/>
          </a:prstGeom>
        </p:spPr>
        <p:txBody>
          <a:bodyPr vert="horz"/>
          <a:lstStyle>
            <a:lvl1pPr>
              <a:defRPr baseline="0"/>
            </a:lvl1pPr>
          </a:lstStyle>
          <a:p>
            <a:r>
              <a:rPr lang="en-CA" noProof="0" dirty="0"/>
              <a:t>Insert image here.</a:t>
            </a:r>
          </a:p>
        </p:txBody>
      </p:sp>
      <p:sp>
        <p:nvSpPr>
          <p:cNvPr id="6" name="Text Placeholder 10"/>
          <p:cNvSpPr>
            <a:spLocks noGrp="1"/>
          </p:cNvSpPr>
          <p:nvPr>
            <p:ph type="body" sz="quarter" idx="11" hasCustomPrompt="1"/>
          </p:nvPr>
        </p:nvSpPr>
        <p:spPr>
          <a:xfrm>
            <a:off x="5407512" y="6133275"/>
            <a:ext cx="5995595" cy="285716"/>
          </a:xfrm>
          <a:prstGeom prst="rect">
            <a:avLst/>
          </a:prstGeom>
        </p:spPr>
        <p:txBody>
          <a:bodyPr vert="horz"/>
          <a:lstStyle>
            <a:lvl1pPr marL="0" algn="r" defTabSz="914400" rtl="0" eaLnBrk="1" latinLnBrk="0" hangingPunct="1">
              <a:spcBef>
                <a:spcPct val="50000"/>
              </a:spcBef>
              <a:defRPr lang="en-US" sz="1000" b="0" kern="1200" baseline="0" dirty="0">
                <a:solidFill>
                  <a:schemeClr val="tx1">
                    <a:lumMod val="65000"/>
                    <a:lumOff val="35000"/>
                  </a:schemeClr>
                </a:solidFill>
                <a:latin typeface="Arial" pitchFamily="34" charset="0"/>
                <a:ea typeface="+mn-ea"/>
                <a:cs typeface="Arial" pitchFamily="34" charset="0"/>
              </a:defRPr>
            </a:lvl1pPr>
          </a:lstStyle>
          <a:p>
            <a:pPr lvl="0"/>
            <a:r>
              <a:rPr lang="en-US" dirty="0"/>
              <a:t>Source: Include image source here</a:t>
            </a:r>
          </a:p>
        </p:txBody>
      </p:sp>
      <p:sp>
        <p:nvSpPr>
          <p:cNvPr id="8" name="Rectangle 2"/>
          <p:cNvSpPr>
            <a:spLocks noChangeArrowheads="1"/>
          </p:cNvSpPr>
          <p:nvPr userDrawn="1"/>
        </p:nvSpPr>
        <p:spPr bwMode="auto">
          <a:xfrm>
            <a:off x="0" y="807883"/>
            <a:ext cx="12192000" cy="32381"/>
          </a:xfrm>
          <a:prstGeom prst="rect">
            <a:avLst/>
          </a:prstGeom>
          <a:solidFill>
            <a:srgbClr val="005EB8"/>
          </a:solidFill>
          <a:ln>
            <a:noFill/>
          </a:ln>
        </p:spPr>
        <p:txBody>
          <a:bodyPr vert="horz" wrap="square" lIns="91440" tIns="45720" rIns="91440" bIns="45720" numCol="1" anchor="t" anchorCtr="0" compatLnSpc="1">
            <a:prstTxWarp prst="textNoShape">
              <a:avLst/>
            </a:prstTxWarp>
          </a:bodyPr>
          <a:lstStyle/>
          <a:p>
            <a:endParaRPr lang="en-US" sz="1800"/>
          </a:p>
        </p:txBody>
      </p:sp>
      <p:sp>
        <p:nvSpPr>
          <p:cNvPr id="9" name="TextBox 8"/>
          <p:cNvSpPr txBox="1"/>
          <p:nvPr userDrawn="1"/>
        </p:nvSpPr>
        <p:spPr>
          <a:xfrm>
            <a:off x="4047067" y="6426201"/>
            <a:ext cx="4097867" cy="246221"/>
          </a:xfrm>
          <a:prstGeom prst="rect">
            <a:avLst/>
          </a:prstGeom>
          <a:noFill/>
        </p:spPr>
        <p:txBody>
          <a:bodyPr wrap="square" rtlCol="0">
            <a:spAutoFit/>
          </a:bodyPr>
          <a:lstStyle/>
          <a:p>
            <a:pPr algn="ctr"/>
            <a:r>
              <a:rPr lang="en-US" sz="1000" dirty="0">
                <a:solidFill>
                  <a:schemeClr val="accent6">
                    <a:lumMod val="60000"/>
                    <a:lumOff val="40000"/>
                  </a:schemeClr>
                </a:solidFill>
                <a:latin typeface="Arial" panose="020B0604020202020204" pitchFamily="34" charset="0"/>
                <a:cs typeface="Arial" panose="020B0604020202020204" pitchFamily="34" charset="0"/>
              </a:rPr>
              <a:t>© 2016, Southern</a:t>
            </a:r>
            <a:r>
              <a:rPr lang="en-US" sz="1000" baseline="0" dirty="0">
                <a:solidFill>
                  <a:schemeClr val="accent6">
                    <a:lumMod val="60000"/>
                    <a:lumOff val="40000"/>
                  </a:schemeClr>
                </a:solidFill>
                <a:latin typeface="Arial" panose="020B0604020202020204" pitchFamily="34" charset="0"/>
                <a:cs typeface="Arial" panose="020B0604020202020204" pitchFamily="34" charset="0"/>
              </a:rPr>
              <a:t> Alberta Institute of Technology</a:t>
            </a:r>
            <a:endParaRPr lang="en-US" sz="1000" dirty="0">
              <a:solidFill>
                <a:schemeClr val="accent6">
                  <a:lumMod val="60000"/>
                  <a:lumOff val="40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686758168"/>
      </p:ext>
    </p:extLst>
  </p:cSld>
  <p:clrMapOvr>
    <a:masterClrMapping/>
  </p:clrMapOvr>
  <p:extLst>
    <p:ext uri="{DCECCB84-F9BA-43D5-87BE-67443E8EF086}">
      <p15:sldGuideLst xmlns:p15="http://schemas.microsoft.com/office/powerpoint/2012/main">
        <p15:guide id="1" orient="horz" pos="864" userDrawn="1">
          <p15:clr>
            <a:srgbClr val="FBAE40"/>
          </p15:clr>
        </p15:guide>
        <p15:guide id="2" pos="3840" userDrawn="1">
          <p15:clr>
            <a:srgbClr val="FBAE40"/>
          </p15:clr>
        </p15:guide>
      </p15:sldGuideLst>
    </p:ext>
  </p:extLst>
</p:sldLayout>
</file>

<file path=ppt/slideLayouts/slideLayout23.xml><?xml version="1.0" encoding="utf-8"?>
<p:sldLayout xmlns:a="http://schemas.openxmlformats.org/drawingml/2006/main" xmlns:r="http://schemas.openxmlformats.org/officeDocument/2006/relationships" xmlns:p="http://schemas.openxmlformats.org/presentationml/2006/main" showMasterSp="0" preserve="1" userDrawn="1">
  <p:cSld name="1_Large text / content / image">
    <p:spTree>
      <p:nvGrpSpPr>
        <p:cNvPr id="1" name=""/>
        <p:cNvGrpSpPr/>
        <p:nvPr/>
      </p:nvGrpSpPr>
      <p:grpSpPr>
        <a:xfrm>
          <a:off x="0" y="0"/>
          <a:ext cx="0" cy="0"/>
          <a:chOff x="0" y="0"/>
          <a:chExt cx="0" cy="0"/>
        </a:xfrm>
      </p:grpSpPr>
      <p:sp>
        <p:nvSpPr>
          <p:cNvPr id="3" name="Title 1"/>
          <p:cNvSpPr>
            <a:spLocks noGrp="1"/>
          </p:cNvSpPr>
          <p:nvPr>
            <p:ph type="ctrTitle"/>
          </p:nvPr>
        </p:nvSpPr>
        <p:spPr>
          <a:xfrm>
            <a:off x="820397" y="154657"/>
            <a:ext cx="8933203" cy="685607"/>
          </a:xfrm>
          <a:prstGeom prst="rect">
            <a:avLst/>
          </a:prstGeom>
        </p:spPr>
        <p:txBody>
          <a:bodyPr/>
          <a:lstStyle>
            <a:lvl1pPr algn="l">
              <a:defRPr sz="3000" b="1" i="0" baseline="0">
                <a:solidFill>
                  <a:schemeClr val="tx2"/>
                </a:solidFill>
                <a:latin typeface="Arial"/>
              </a:defRPr>
            </a:lvl1pPr>
          </a:lstStyle>
          <a:p>
            <a:endParaRPr lang="en-CA" noProof="0" dirty="0"/>
          </a:p>
        </p:txBody>
      </p:sp>
      <p:sp>
        <p:nvSpPr>
          <p:cNvPr id="8" name="Content Placeholder 7"/>
          <p:cNvSpPr>
            <a:spLocks noGrp="1"/>
          </p:cNvSpPr>
          <p:nvPr>
            <p:ph sz="quarter" idx="10"/>
          </p:nvPr>
        </p:nvSpPr>
        <p:spPr>
          <a:xfrm>
            <a:off x="846668" y="1248509"/>
            <a:ext cx="10454217" cy="2517157"/>
          </a:xfrm>
          <a:prstGeom prst="rect">
            <a:avLst/>
          </a:prstGeom>
        </p:spPr>
        <p:txBody>
          <a:bodyPr vert="horz"/>
          <a:lstStyle>
            <a:lvl1pPr marL="342900" indent="-342900">
              <a:buFont typeface="Arial" panose="020B0604020202020204" pitchFamily="34" charset="0"/>
              <a:buChar char="•"/>
              <a:defRPr baseline="0">
                <a:solidFill>
                  <a:schemeClr val="tx2"/>
                </a:solidFill>
              </a:defRPr>
            </a:lvl1pPr>
            <a:lvl2pPr marL="685800" indent="-342900">
              <a:buFont typeface="Arial" panose="020B0604020202020204" pitchFamily="34" charset="0"/>
              <a:buChar char="◦"/>
              <a:defRPr sz="2400"/>
            </a:lvl2pPr>
            <a:lvl3pPr marL="914400" indent="-228600">
              <a:buFont typeface="Wingdings" panose="05000000000000000000" pitchFamily="2" charset="2"/>
              <a:buChar char="§"/>
              <a:defRPr sz="2000"/>
            </a:lvl3pPr>
            <a:lvl4pPr marL="1143000" indent="-228600">
              <a:defRPr sz="1800"/>
            </a:lvl4pPr>
            <a:lvl5pPr marL="1371600" indent="-228600">
              <a:defRPr sz="1600"/>
            </a:lvl5pPr>
          </a:lstStyle>
          <a:p>
            <a:pPr lvl="0"/>
            <a:r>
              <a:rPr lang="en-US" noProof="0" dirty="0"/>
              <a:t>Click to edit Master text styles</a:t>
            </a:r>
          </a:p>
          <a:p>
            <a:pPr lvl="1"/>
            <a:r>
              <a:rPr lang="en-US" noProof="0" dirty="0"/>
              <a:t>Second level</a:t>
            </a:r>
          </a:p>
          <a:p>
            <a:pPr lvl="2"/>
            <a:r>
              <a:rPr lang="en-US" noProof="0" dirty="0"/>
              <a:t>Third level</a:t>
            </a:r>
          </a:p>
          <a:p>
            <a:pPr lvl="3"/>
            <a:r>
              <a:rPr lang="en-US" noProof="0" dirty="0"/>
              <a:t>Fourth level</a:t>
            </a:r>
          </a:p>
          <a:p>
            <a:pPr lvl="4"/>
            <a:r>
              <a:rPr lang="en-US" noProof="0" dirty="0"/>
              <a:t>Fifth level</a:t>
            </a:r>
            <a:endParaRPr lang="en-CA" noProof="0" dirty="0"/>
          </a:p>
          <a:p>
            <a:pPr lvl="2"/>
            <a:endParaRPr lang="en-US" noProof="0" dirty="0"/>
          </a:p>
        </p:txBody>
      </p:sp>
      <p:sp>
        <p:nvSpPr>
          <p:cNvPr id="4" name="Picture Placeholder 4"/>
          <p:cNvSpPr>
            <a:spLocks noGrp="1"/>
          </p:cNvSpPr>
          <p:nvPr>
            <p:ph type="pic" sz="quarter" idx="11" hasCustomPrompt="1"/>
          </p:nvPr>
        </p:nvSpPr>
        <p:spPr>
          <a:xfrm>
            <a:off x="843843" y="3852567"/>
            <a:ext cx="10457040" cy="2255898"/>
          </a:xfrm>
          <a:prstGeom prst="rect">
            <a:avLst/>
          </a:prstGeom>
        </p:spPr>
        <p:txBody>
          <a:bodyPr vert="horz"/>
          <a:lstStyle>
            <a:lvl1pPr>
              <a:defRPr baseline="0"/>
            </a:lvl1pPr>
          </a:lstStyle>
          <a:p>
            <a:r>
              <a:rPr lang="en-CA" noProof="0" dirty="0"/>
              <a:t>Insert image here.</a:t>
            </a:r>
          </a:p>
        </p:txBody>
      </p:sp>
      <p:sp>
        <p:nvSpPr>
          <p:cNvPr id="5" name="Text Placeholder 10"/>
          <p:cNvSpPr>
            <a:spLocks noGrp="1"/>
          </p:cNvSpPr>
          <p:nvPr>
            <p:ph type="body" sz="quarter" idx="12" hasCustomPrompt="1"/>
          </p:nvPr>
        </p:nvSpPr>
        <p:spPr>
          <a:xfrm>
            <a:off x="5407512" y="6126049"/>
            <a:ext cx="5995595" cy="257166"/>
          </a:xfrm>
          <a:prstGeom prst="rect">
            <a:avLst/>
          </a:prstGeom>
        </p:spPr>
        <p:txBody>
          <a:bodyPr vert="horz"/>
          <a:lstStyle>
            <a:lvl1pPr marL="0" algn="r" defTabSz="914400" rtl="0" eaLnBrk="1" latinLnBrk="0" hangingPunct="1">
              <a:spcBef>
                <a:spcPct val="50000"/>
              </a:spcBef>
              <a:defRPr lang="en-US" sz="1000" b="0" kern="1200" baseline="0" dirty="0">
                <a:solidFill>
                  <a:schemeClr val="tx1">
                    <a:lumMod val="65000"/>
                    <a:lumOff val="35000"/>
                  </a:schemeClr>
                </a:solidFill>
                <a:latin typeface="Arial" pitchFamily="34" charset="0"/>
                <a:ea typeface="+mn-ea"/>
                <a:cs typeface="Arial" pitchFamily="34" charset="0"/>
              </a:defRPr>
            </a:lvl1pPr>
          </a:lstStyle>
          <a:p>
            <a:pPr lvl="0"/>
            <a:r>
              <a:rPr lang="en-US" dirty="0"/>
              <a:t>Source: Include image source here</a:t>
            </a:r>
          </a:p>
        </p:txBody>
      </p:sp>
      <p:sp>
        <p:nvSpPr>
          <p:cNvPr id="7" name="Rectangle 2"/>
          <p:cNvSpPr>
            <a:spLocks noChangeArrowheads="1"/>
          </p:cNvSpPr>
          <p:nvPr userDrawn="1"/>
        </p:nvSpPr>
        <p:spPr bwMode="auto">
          <a:xfrm>
            <a:off x="0" y="807883"/>
            <a:ext cx="12192000" cy="32381"/>
          </a:xfrm>
          <a:prstGeom prst="rect">
            <a:avLst/>
          </a:prstGeom>
          <a:solidFill>
            <a:srgbClr val="005EB8"/>
          </a:solidFill>
          <a:ln>
            <a:noFill/>
          </a:ln>
        </p:spPr>
        <p:txBody>
          <a:bodyPr vert="horz" wrap="square" lIns="91440" tIns="45720" rIns="91440" bIns="45720" numCol="1" anchor="t" anchorCtr="0" compatLnSpc="1">
            <a:prstTxWarp prst="textNoShape">
              <a:avLst/>
            </a:prstTxWarp>
          </a:bodyPr>
          <a:lstStyle/>
          <a:p>
            <a:endParaRPr lang="en-US" sz="1800"/>
          </a:p>
        </p:txBody>
      </p:sp>
      <p:sp>
        <p:nvSpPr>
          <p:cNvPr id="9" name="TextBox 8"/>
          <p:cNvSpPr txBox="1"/>
          <p:nvPr userDrawn="1"/>
        </p:nvSpPr>
        <p:spPr>
          <a:xfrm>
            <a:off x="4047067" y="6426201"/>
            <a:ext cx="4097867" cy="246221"/>
          </a:xfrm>
          <a:prstGeom prst="rect">
            <a:avLst/>
          </a:prstGeom>
          <a:noFill/>
        </p:spPr>
        <p:txBody>
          <a:bodyPr wrap="square" rtlCol="0">
            <a:spAutoFit/>
          </a:bodyPr>
          <a:lstStyle/>
          <a:p>
            <a:pPr algn="ctr"/>
            <a:r>
              <a:rPr lang="en-US" sz="1000" dirty="0">
                <a:solidFill>
                  <a:schemeClr val="accent6">
                    <a:lumMod val="60000"/>
                    <a:lumOff val="40000"/>
                  </a:schemeClr>
                </a:solidFill>
                <a:latin typeface="Arial" panose="020B0604020202020204" pitchFamily="34" charset="0"/>
                <a:cs typeface="Arial" panose="020B0604020202020204" pitchFamily="34" charset="0"/>
              </a:rPr>
              <a:t>© 2016, Southern</a:t>
            </a:r>
            <a:r>
              <a:rPr lang="en-US" sz="1000" baseline="0" dirty="0">
                <a:solidFill>
                  <a:schemeClr val="accent6">
                    <a:lumMod val="60000"/>
                    <a:lumOff val="40000"/>
                  </a:schemeClr>
                </a:solidFill>
                <a:latin typeface="Arial" panose="020B0604020202020204" pitchFamily="34" charset="0"/>
                <a:cs typeface="Arial" panose="020B0604020202020204" pitchFamily="34" charset="0"/>
              </a:rPr>
              <a:t> Alberta Institute of Technology</a:t>
            </a:r>
            <a:endParaRPr lang="en-US" sz="1000" dirty="0">
              <a:solidFill>
                <a:schemeClr val="accent6">
                  <a:lumMod val="60000"/>
                  <a:lumOff val="40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955310471"/>
      </p:ext>
    </p:extLst>
  </p:cSld>
  <p:clrMapOvr>
    <a:masterClrMapping/>
  </p:clrMapOvr>
  <p:extLst>
    <p:ext uri="{DCECCB84-F9BA-43D5-87BE-67443E8EF086}">
      <p15:sldGuideLst xmlns:p15="http://schemas.microsoft.com/office/powerpoint/2012/main">
        <p15:guide id="1" orient="horz" pos="864" userDrawn="1">
          <p15:clr>
            <a:srgbClr val="FBAE40"/>
          </p15:clr>
        </p15:guide>
        <p15:guide id="2" pos="3840" userDrawn="1">
          <p15:clr>
            <a:srgbClr val="FBAE40"/>
          </p15:clr>
        </p15:guide>
      </p15:sldGuideLst>
    </p:ext>
  </p:extLst>
</p:sldLayout>
</file>

<file path=ppt/slideLayouts/slideLayout24.xml><?xml version="1.0" encoding="utf-8"?>
<p:sldLayout xmlns:a="http://schemas.openxmlformats.org/drawingml/2006/main" xmlns:r="http://schemas.openxmlformats.org/officeDocument/2006/relationships" xmlns:p="http://schemas.openxmlformats.org/presentationml/2006/main" showMasterSp="0" preserve="1" userDrawn="1">
  <p:cSld name="1_Image / Text split">
    <p:spTree>
      <p:nvGrpSpPr>
        <p:cNvPr id="1" name=""/>
        <p:cNvGrpSpPr/>
        <p:nvPr/>
      </p:nvGrpSpPr>
      <p:grpSpPr>
        <a:xfrm>
          <a:off x="0" y="0"/>
          <a:ext cx="0" cy="0"/>
          <a:chOff x="0" y="0"/>
          <a:chExt cx="0" cy="0"/>
        </a:xfrm>
      </p:grpSpPr>
      <p:sp>
        <p:nvSpPr>
          <p:cNvPr id="3" name="Title 1"/>
          <p:cNvSpPr>
            <a:spLocks noGrp="1"/>
          </p:cNvSpPr>
          <p:nvPr>
            <p:ph type="ctrTitle"/>
          </p:nvPr>
        </p:nvSpPr>
        <p:spPr>
          <a:xfrm>
            <a:off x="820397" y="160030"/>
            <a:ext cx="8933203" cy="647852"/>
          </a:xfrm>
          <a:prstGeom prst="rect">
            <a:avLst/>
          </a:prstGeom>
        </p:spPr>
        <p:txBody>
          <a:bodyPr/>
          <a:lstStyle>
            <a:lvl1pPr algn="l">
              <a:defRPr sz="3000" b="1" i="0" baseline="0">
                <a:solidFill>
                  <a:schemeClr val="tx1"/>
                </a:solidFill>
                <a:latin typeface="Arial"/>
              </a:defRPr>
            </a:lvl1pPr>
          </a:lstStyle>
          <a:p>
            <a:endParaRPr lang="en-CA" noProof="0" dirty="0"/>
          </a:p>
        </p:txBody>
      </p:sp>
      <p:sp>
        <p:nvSpPr>
          <p:cNvPr id="4" name="Picture Placeholder 4"/>
          <p:cNvSpPr>
            <a:spLocks noGrp="1"/>
          </p:cNvSpPr>
          <p:nvPr>
            <p:ph type="pic" sz="quarter" idx="10" hasCustomPrompt="1"/>
          </p:nvPr>
        </p:nvSpPr>
        <p:spPr>
          <a:xfrm>
            <a:off x="6807200" y="1248508"/>
            <a:ext cx="4493683" cy="4689714"/>
          </a:xfrm>
          <a:prstGeom prst="rect">
            <a:avLst/>
          </a:prstGeom>
        </p:spPr>
        <p:txBody>
          <a:bodyPr vert="horz"/>
          <a:lstStyle>
            <a:lvl1pPr marL="0" indent="0">
              <a:buFont typeface="Arial" panose="020B0604020202020204" pitchFamily="34" charset="0"/>
              <a:buNone/>
              <a:defRPr baseline="0">
                <a:solidFill>
                  <a:schemeClr val="accent3"/>
                </a:solidFill>
              </a:defRPr>
            </a:lvl1pPr>
            <a:lvl2pPr marL="685800" indent="-342900">
              <a:defRPr/>
            </a:lvl2pPr>
            <a:lvl3pPr marL="914400" indent="-228600">
              <a:buFont typeface="Wingdings" panose="05000000000000000000" pitchFamily="2" charset="2"/>
              <a:buChar char="§"/>
              <a:defRPr sz="2000"/>
            </a:lvl3pPr>
            <a:lvl4pPr marL="1143000" indent="-228600">
              <a:defRPr sz="1800"/>
            </a:lvl4pPr>
            <a:lvl5pPr marL="1371600" indent="-228600">
              <a:defRPr sz="1600"/>
            </a:lvl5pPr>
          </a:lstStyle>
          <a:p>
            <a:r>
              <a:rPr lang="en-CA" noProof="0" dirty="0"/>
              <a:t>Insert image here.</a:t>
            </a:r>
          </a:p>
        </p:txBody>
      </p:sp>
      <p:sp>
        <p:nvSpPr>
          <p:cNvPr id="6" name="Content Placeholder 7"/>
          <p:cNvSpPr>
            <a:spLocks noGrp="1"/>
          </p:cNvSpPr>
          <p:nvPr>
            <p:ph sz="quarter" idx="12"/>
          </p:nvPr>
        </p:nvSpPr>
        <p:spPr>
          <a:xfrm>
            <a:off x="846669" y="1248508"/>
            <a:ext cx="5604932" cy="5076988"/>
          </a:xfrm>
          <a:prstGeom prst="rect">
            <a:avLst/>
          </a:prstGeom>
        </p:spPr>
        <p:txBody>
          <a:bodyPr vert="horz"/>
          <a:lstStyle>
            <a:lvl1pPr marL="342900" indent="-342900">
              <a:buFont typeface="Arial" panose="020B0604020202020204" pitchFamily="34" charset="0"/>
              <a:buChar char="•"/>
              <a:defRPr baseline="0">
                <a:solidFill>
                  <a:schemeClr val="tx2"/>
                </a:solidFill>
              </a:defRPr>
            </a:lvl1pPr>
            <a:lvl2pPr marL="685800" indent="-342900">
              <a:buFont typeface="Arial" panose="020B0604020202020204" pitchFamily="34" charset="0"/>
              <a:buChar char="◦"/>
              <a:defRPr sz="2400"/>
            </a:lvl2pPr>
            <a:lvl3pPr marL="914400" indent="-228600">
              <a:buFont typeface="Wingdings" panose="05000000000000000000" pitchFamily="2" charset="2"/>
              <a:buChar char="§"/>
              <a:defRPr sz="2000"/>
            </a:lvl3pPr>
            <a:lvl4pPr marL="1143000" indent="-228600">
              <a:defRPr sz="1800"/>
            </a:lvl4pPr>
            <a:lvl5pPr marL="1371600" indent="-228600">
              <a:tabLst/>
              <a:defRPr sz="1600"/>
            </a:lvl5pPr>
          </a:lstStyle>
          <a:p>
            <a:pPr lvl="0"/>
            <a:r>
              <a:rPr lang="en-US" noProof="0" dirty="0"/>
              <a:t>Click to edit Master text styles</a:t>
            </a:r>
          </a:p>
          <a:p>
            <a:pPr lvl="1"/>
            <a:r>
              <a:rPr lang="en-US" sz="2400" noProof="0" dirty="0"/>
              <a:t>Second level</a:t>
            </a:r>
          </a:p>
          <a:p>
            <a:pPr lvl="2"/>
            <a:r>
              <a:rPr lang="en-US" sz="2000" noProof="0" dirty="0"/>
              <a:t>Third level</a:t>
            </a:r>
            <a:endParaRPr lang="en-US" noProof="0" dirty="0"/>
          </a:p>
          <a:p>
            <a:pPr lvl="3"/>
            <a:r>
              <a:rPr lang="en-US" noProof="0" dirty="0"/>
              <a:t>Fourth level</a:t>
            </a:r>
          </a:p>
          <a:p>
            <a:pPr lvl="4"/>
            <a:r>
              <a:rPr lang="en-US" noProof="0" dirty="0"/>
              <a:t>Fifth level</a:t>
            </a:r>
            <a:endParaRPr lang="en-CA" noProof="0" dirty="0"/>
          </a:p>
          <a:p>
            <a:pPr lvl="0"/>
            <a:endParaRPr lang="en-CA" noProof="0" dirty="0"/>
          </a:p>
        </p:txBody>
      </p:sp>
      <p:sp>
        <p:nvSpPr>
          <p:cNvPr id="8" name="Text Placeholder 10"/>
          <p:cNvSpPr>
            <a:spLocks noGrp="1"/>
          </p:cNvSpPr>
          <p:nvPr>
            <p:ph type="body" sz="quarter" idx="11" hasCustomPrompt="1"/>
          </p:nvPr>
        </p:nvSpPr>
        <p:spPr>
          <a:xfrm>
            <a:off x="6806493" y="5938221"/>
            <a:ext cx="4653987" cy="384318"/>
          </a:xfrm>
          <a:prstGeom prst="rect">
            <a:avLst/>
          </a:prstGeom>
        </p:spPr>
        <p:txBody>
          <a:bodyPr vert="horz"/>
          <a:lstStyle>
            <a:lvl1pPr marL="0" algn="r" defTabSz="914400" rtl="0" eaLnBrk="1" latinLnBrk="0" hangingPunct="1">
              <a:spcBef>
                <a:spcPct val="50000"/>
              </a:spcBef>
              <a:defRPr lang="en-US" sz="1000" b="0" kern="1200" baseline="0" dirty="0">
                <a:solidFill>
                  <a:schemeClr val="tx1">
                    <a:lumMod val="65000"/>
                    <a:lumOff val="35000"/>
                  </a:schemeClr>
                </a:solidFill>
                <a:latin typeface="Arial" pitchFamily="34" charset="0"/>
                <a:ea typeface="+mn-ea"/>
                <a:cs typeface="Arial" pitchFamily="34" charset="0"/>
              </a:defRPr>
            </a:lvl1pPr>
          </a:lstStyle>
          <a:p>
            <a:pPr lvl="0"/>
            <a:r>
              <a:rPr lang="en-US" dirty="0"/>
              <a:t>Source: Include image source here</a:t>
            </a:r>
          </a:p>
        </p:txBody>
      </p:sp>
      <p:sp>
        <p:nvSpPr>
          <p:cNvPr id="9" name="Rectangle 2"/>
          <p:cNvSpPr>
            <a:spLocks noChangeArrowheads="1"/>
          </p:cNvSpPr>
          <p:nvPr userDrawn="1"/>
        </p:nvSpPr>
        <p:spPr bwMode="auto">
          <a:xfrm>
            <a:off x="0" y="807883"/>
            <a:ext cx="12192000" cy="32381"/>
          </a:xfrm>
          <a:prstGeom prst="rect">
            <a:avLst/>
          </a:prstGeom>
          <a:solidFill>
            <a:srgbClr val="005EB8"/>
          </a:solidFill>
          <a:ln>
            <a:noFill/>
          </a:ln>
        </p:spPr>
        <p:txBody>
          <a:bodyPr vert="horz" wrap="square" lIns="91440" tIns="45720" rIns="91440" bIns="45720" numCol="1" anchor="t" anchorCtr="0" compatLnSpc="1">
            <a:prstTxWarp prst="textNoShape">
              <a:avLst/>
            </a:prstTxWarp>
          </a:bodyPr>
          <a:lstStyle/>
          <a:p>
            <a:endParaRPr lang="en-US" sz="1800"/>
          </a:p>
        </p:txBody>
      </p:sp>
      <p:sp>
        <p:nvSpPr>
          <p:cNvPr id="10" name="TextBox 9"/>
          <p:cNvSpPr txBox="1"/>
          <p:nvPr userDrawn="1"/>
        </p:nvSpPr>
        <p:spPr>
          <a:xfrm>
            <a:off x="4047067" y="6426201"/>
            <a:ext cx="4097867" cy="246221"/>
          </a:xfrm>
          <a:prstGeom prst="rect">
            <a:avLst/>
          </a:prstGeom>
          <a:noFill/>
        </p:spPr>
        <p:txBody>
          <a:bodyPr wrap="square" rtlCol="0">
            <a:spAutoFit/>
          </a:bodyPr>
          <a:lstStyle/>
          <a:p>
            <a:pPr algn="ctr"/>
            <a:r>
              <a:rPr lang="en-US" sz="1000" dirty="0">
                <a:solidFill>
                  <a:schemeClr val="accent6">
                    <a:lumMod val="60000"/>
                    <a:lumOff val="40000"/>
                  </a:schemeClr>
                </a:solidFill>
                <a:latin typeface="Arial" panose="020B0604020202020204" pitchFamily="34" charset="0"/>
                <a:cs typeface="Arial" panose="020B0604020202020204" pitchFamily="34" charset="0"/>
              </a:rPr>
              <a:t>© 2016, Southern Alberta Institute of Technology</a:t>
            </a:r>
          </a:p>
        </p:txBody>
      </p:sp>
    </p:spTree>
    <p:extLst>
      <p:ext uri="{BB962C8B-B14F-4D97-AF65-F5344CB8AC3E}">
        <p14:creationId xmlns:p14="http://schemas.microsoft.com/office/powerpoint/2010/main" val="3356846997"/>
      </p:ext>
    </p:extLst>
  </p:cSld>
  <p:clrMapOvr>
    <a:masterClrMapping/>
  </p:clrMapOvr>
  <p:extLst>
    <p:ext uri="{DCECCB84-F9BA-43D5-87BE-67443E8EF086}">
      <p15:sldGuideLst xmlns:p15="http://schemas.microsoft.com/office/powerpoint/2012/main">
        <p15:guide id="1" orient="horz" pos="864" userDrawn="1">
          <p15:clr>
            <a:srgbClr val="FBAE40"/>
          </p15:clr>
        </p15:guide>
        <p15:guide id="2" pos="3840" userDrawn="1">
          <p15:clr>
            <a:srgbClr val="FBAE40"/>
          </p15:clr>
        </p15:guide>
      </p15:sldGuideLst>
    </p:ext>
  </p:extLst>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preserve="1" userDrawn="1">
  <p:cSld name="1_Text / Text split">
    <p:spTree>
      <p:nvGrpSpPr>
        <p:cNvPr id="1" name=""/>
        <p:cNvGrpSpPr/>
        <p:nvPr/>
      </p:nvGrpSpPr>
      <p:grpSpPr>
        <a:xfrm>
          <a:off x="0" y="0"/>
          <a:ext cx="0" cy="0"/>
          <a:chOff x="0" y="0"/>
          <a:chExt cx="0" cy="0"/>
        </a:xfrm>
      </p:grpSpPr>
      <p:sp>
        <p:nvSpPr>
          <p:cNvPr id="3" name="Title 1"/>
          <p:cNvSpPr>
            <a:spLocks noGrp="1"/>
          </p:cNvSpPr>
          <p:nvPr>
            <p:ph type="ctrTitle"/>
          </p:nvPr>
        </p:nvSpPr>
        <p:spPr>
          <a:xfrm>
            <a:off x="820398" y="155149"/>
            <a:ext cx="8944925" cy="685114"/>
          </a:xfrm>
          <a:prstGeom prst="rect">
            <a:avLst/>
          </a:prstGeom>
        </p:spPr>
        <p:txBody>
          <a:bodyPr/>
          <a:lstStyle>
            <a:lvl1pPr algn="l">
              <a:defRPr sz="3000" b="1" i="0" baseline="0">
                <a:solidFill>
                  <a:schemeClr val="tx2"/>
                </a:solidFill>
                <a:latin typeface="Arial"/>
              </a:defRPr>
            </a:lvl1pPr>
          </a:lstStyle>
          <a:p>
            <a:endParaRPr lang="en-CA" noProof="0" dirty="0"/>
          </a:p>
        </p:txBody>
      </p:sp>
      <p:sp>
        <p:nvSpPr>
          <p:cNvPr id="10" name="Content Placeholder 3"/>
          <p:cNvSpPr>
            <a:spLocks noGrp="1"/>
          </p:cNvSpPr>
          <p:nvPr>
            <p:ph sz="half" idx="2"/>
          </p:nvPr>
        </p:nvSpPr>
        <p:spPr>
          <a:xfrm>
            <a:off x="6260123" y="1239716"/>
            <a:ext cx="5055000" cy="5085781"/>
          </a:xfrm>
          <a:prstGeom prst="rect">
            <a:avLst/>
          </a:prstGeom>
        </p:spPr>
        <p:txBody>
          <a:bodyPr/>
          <a:lstStyle>
            <a:lvl1pPr marL="342900" indent="-342900">
              <a:buFont typeface="Arial" panose="020B0604020202020204" pitchFamily="34" charset="0"/>
              <a:buChar char="•"/>
              <a:defRPr sz="2800">
                <a:solidFill>
                  <a:schemeClr val="tx2"/>
                </a:solidFill>
              </a:defRPr>
            </a:lvl1pPr>
            <a:lvl2pPr marL="685800" indent="-342900">
              <a:buFont typeface="Arial" panose="020B0604020202020204" pitchFamily="34" charset="0"/>
              <a:buChar char="◦"/>
              <a:defRPr sz="2400" b="0"/>
            </a:lvl2pPr>
            <a:lvl3pPr marL="914400" indent="-228600">
              <a:buFont typeface="Wingdings" panose="05000000000000000000" pitchFamily="2" charset="2"/>
              <a:buChar char="§"/>
              <a:defRPr sz="2000" b="0"/>
            </a:lvl3pPr>
            <a:lvl4pPr marL="1143000" indent="-228600">
              <a:defRPr sz="1800" b="0"/>
            </a:lvl4pPr>
            <a:lvl5pPr marL="1371600" indent="-228600">
              <a:defRPr sz="1600" b="0"/>
            </a:lvl5pPr>
            <a:lvl6pPr>
              <a:defRPr sz="1800"/>
            </a:lvl6pPr>
            <a:lvl7pPr>
              <a:defRPr sz="1800"/>
            </a:lvl7pPr>
            <a:lvl8pPr>
              <a:defRPr sz="1800"/>
            </a:lvl8pPr>
            <a:lvl9pPr>
              <a:defRPr sz="1800"/>
            </a:lvl9pPr>
          </a:lstStyle>
          <a:p>
            <a:pPr lvl="0"/>
            <a:r>
              <a:rPr lang="en-US" noProof="0" dirty="0"/>
              <a:t>Click to edit Master text styles</a:t>
            </a:r>
          </a:p>
          <a:p>
            <a:pPr lvl="1"/>
            <a:r>
              <a:rPr lang="en-US" noProof="0" dirty="0"/>
              <a:t>Second level</a:t>
            </a:r>
          </a:p>
          <a:p>
            <a:pPr lvl="2"/>
            <a:r>
              <a:rPr lang="en-US" noProof="0" dirty="0"/>
              <a:t>Third level</a:t>
            </a:r>
          </a:p>
          <a:p>
            <a:pPr lvl="3"/>
            <a:r>
              <a:rPr lang="en-US" noProof="0" dirty="0"/>
              <a:t>Fourth level</a:t>
            </a:r>
          </a:p>
          <a:p>
            <a:pPr lvl="4"/>
            <a:r>
              <a:rPr lang="en-US" noProof="0" dirty="0"/>
              <a:t>Fifth level</a:t>
            </a:r>
            <a:endParaRPr lang="en-CA" noProof="0" dirty="0"/>
          </a:p>
        </p:txBody>
      </p:sp>
      <p:sp>
        <p:nvSpPr>
          <p:cNvPr id="11" name="Content Placeholder 7"/>
          <p:cNvSpPr>
            <a:spLocks noGrp="1"/>
          </p:cNvSpPr>
          <p:nvPr>
            <p:ph sz="quarter" idx="12"/>
          </p:nvPr>
        </p:nvSpPr>
        <p:spPr>
          <a:xfrm>
            <a:off x="846669" y="1239716"/>
            <a:ext cx="5108655" cy="5085781"/>
          </a:xfrm>
          <a:prstGeom prst="rect">
            <a:avLst/>
          </a:prstGeom>
        </p:spPr>
        <p:txBody>
          <a:bodyPr vert="horz"/>
          <a:lstStyle>
            <a:lvl1pPr marL="342900" indent="-342900">
              <a:buFont typeface="Arial" panose="020B0604020202020204" pitchFamily="34" charset="0"/>
              <a:buChar char="•"/>
              <a:defRPr baseline="0">
                <a:solidFill>
                  <a:schemeClr val="tx2"/>
                </a:solidFill>
              </a:defRPr>
            </a:lvl1pPr>
            <a:lvl2pPr marL="685800" indent="-342900">
              <a:buFont typeface="Arial" panose="020B0604020202020204" pitchFamily="34" charset="0"/>
              <a:buChar char="◦"/>
              <a:defRPr sz="2400"/>
            </a:lvl2pPr>
            <a:lvl3pPr marL="914400" indent="-228600">
              <a:buFont typeface="Wingdings" panose="05000000000000000000" pitchFamily="2" charset="2"/>
              <a:buChar char="§"/>
              <a:defRPr sz="2000"/>
            </a:lvl3pPr>
            <a:lvl4pPr marL="1143000" indent="-228600">
              <a:defRPr sz="1800"/>
            </a:lvl4pPr>
            <a:lvl5pPr marL="1371600" indent="-228600">
              <a:tabLst/>
              <a:defRPr sz="1600"/>
            </a:lvl5pPr>
          </a:lstStyle>
          <a:p>
            <a:pPr lvl="0"/>
            <a:r>
              <a:rPr lang="en-US" noProof="0" dirty="0"/>
              <a:t>Click to edit Master text styles</a:t>
            </a:r>
          </a:p>
          <a:p>
            <a:pPr lvl="1"/>
            <a:r>
              <a:rPr lang="en-US" sz="2400" noProof="0" dirty="0"/>
              <a:t>Second level</a:t>
            </a:r>
          </a:p>
          <a:p>
            <a:pPr lvl="2"/>
            <a:r>
              <a:rPr lang="en-US" sz="2000" noProof="0" dirty="0"/>
              <a:t>Third level</a:t>
            </a:r>
            <a:endParaRPr lang="en-US" noProof="0" dirty="0"/>
          </a:p>
          <a:p>
            <a:pPr lvl="3"/>
            <a:r>
              <a:rPr lang="en-US" noProof="0" dirty="0"/>
              <a:t>Fourth level</a:t>
            </a:r>
          </a:p>
          <a:p>
            <a:pPr lvl="4"/>
            <a:r>
              <a:rPr lang="en-US" noProof="0" dirty="0"/>
              <a:t>Fifth level</a:t>
            </a:r>
            <a:endParaRPr lang="en-CA" noProof="0" dirty="0"/>
          </a:p>
          <a:p>
            <a:pPr lvl="0"/>
            <a:endParaRPr lang="en-CA" noProof="0" dirty="0"/>
          </a:p>
        </p:txBody>
      </p:sp>
      <p:sp>
        <p:nvSpPr>
          <p:cNvPr id="6" name="Rectangle 2"/>
          <p:cNvSpPr>
            <a:spLocks noChangeArrowheads="1"/>
          </p:cNvSpPr>
          <p:nvPr userDrawn="1"/>
        </p:nvSpPr>
        <p:spPr bwMode="auto">
          <a:xfrm>
            <a:off x="0" y="807883"/>
            <a:ext cx="12192000" cy="32381"/>
          </a:xfrm>
          <a:prstGeom prst="rect">
            <a:avLst/>
          </a:prstGeom>
          <a:solidFill>
            <a:srgbClr val="005EB8"/>
          </a:solidFill>
          <a:ln>
            <a:noFill/>
          </a:ln>
        </p:spPr>
        <p:txBody>
          <a:bodyPr vert="horz" wrap="square" lIns="91440" tIns="45720" rIns="91440" bIns="45720" numCol="1" anchor="t" anchorCtr="0" compatLnSpc="1">
            <a:prstTxWarp prst="textNoShape">
              <a:avLst/>
            </a:prstTxWarp>
          </a:bodyPr>
          <a:lstStyle/>
          <a:p>
            <a:endParaRPr lang="en-US" sz="1800"/>
          </a:p>
        </p:txBody>
      </p:sp>
      <p:sp>
        <p:nvSpPr>
          <p:cNvPr id="7" name="TextBox 6"/>
          <p:cNvSpPr txBox="1"/>
          <p:nvPr userDrawn="1"/>
        </p:nvSpPr>
        <p:spPr>
          <a:xfrm>
            <a:off x="4047067" y="6426201"/>
            <a:ext cx="4097867" cy="246221"/>
          </a:xfrm>
          <a:prstGeom prst="rect">
            <a:avLst/>
          </a:prstGeom>
          <a:noFill/>
        </p:spPr>
        <p:txBody>
          <a:bodyPr wrap="square" rtlCol="0">
            <a:spAutoFit/>
          </a:bodyPr>
          <a:lstStyle/>
          <a:p>
            <a:pPr algn="ctr"/>
            <a:r>
              <a:rPr lang="en-US" sz="1000" dirty="0">
                <a:solidFill>
                  <a:schemeClr val="accent6">
                    <a:lumMod val="60000"/>
                    <a:lumOff val="40000"/>
                  </a:schemeClr>
                </a:solidFill>
                <a:latin typeface="Arial" panose="020B0604020202020204" pitchFamily="34" charset="0"/>
                <a:cs typeface="Arial" panose="020B0604020202020204" pitchFamily="34" charset="0"/>
              </a:rPr>
              <a:t>© 2016, Southern Alberta Institute of</a:t>
            </a:r>
            <a:r>
              <a:rPr lang="en-US" sz="1000" baseline="0" dirty="0">
                <a:solidFill>
                  <a:schemeClr val="accent6">
                    <a:lumMod val="60000"/>
                    <a:lumOff val="40000"/>
                  </a:schemeClr>
                </a:solidFill>
                <a:latin typeface="Arial" panose="020B0604020202020204" pitchFamily="34" charset="0"/>
                <a:cs typeface="Arial" panose="020B0604020202020204" pitchFamily="34" charset="0"/>
              </a:rPr>
              <a:t> Technology</a:t>
            </a:r>
            <a:endParaRPr lang="en-US" sz="1000" dirty="0">
              <a:solidFill>
                <a:schemeClr val="accent6">
                  <a:lumMod val="60000"/>
                  <a:lumOff val="40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031005330"/>
      </p:ext>
    </p:extLst>
  </p:cSld>
  <p:clrMapOvr>
    <a:masterClrMapping/>
  </p:clrMapOvr>
  <p:extLst>
    <p:ext uri="{DCECCB84-F9BA-43D5-87BE-67443E8EF086}">
      <p15:sldGuideLst xmlns:p15="http://schemas.microsoft.com/office/powerpoint/2012/main">
        <p15:guide id="1" orient="horz" pos="864" userDrawn="1">
          <p15:clr>
            <a:srgbClr val="FBAE40"/>
          </p15:clr>
        </p15:guide>
        <p15:guide id="2" pos="3840" userDrawn="1">
          <p15:clr>
            <a:srgbClr val="FBAE40"/>
          </p15:clr>
        </p15:guide>
      </p15:sldGuideLst>
    </p:ext>
  </p:extLst>
</p:sldLayout>
</file>

<file path=ppt/slideLayouts/slideLayout2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CA"/>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CA"/>
          </a:p>
        </p:txBody>
      </p:sp>
      <p:sp>
        <p:nvSpPr>
          <p:cNvPr id="4" name="Date Placeholder 3"/>
          <p:cNvSpPr>
            <a:spLocks noGrp="1"/>
          </p:cNvSpPr>
          <p:nvPr>
            <p:ph type="dt" sz="half" idx="10"/>
          </p:nvPr>
        </p:nvSpPr>
        <p:spPr/>
        <p:txBody>
          <a:bodyPr/>
          <a:lstStyle/>
          <a:p>
            <a:fld id="{9C3C8D2C-1948-4B85-A0A3-8D17DBB6F9B6}" type="datetimeFigureOut">
              <a:rPr lang="en-CA" smtClean="0"/>
              <a:t>2025-02-04</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4251776404"/>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CA"/>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p:cNvSpPr>
            <a:spLocks noGrp="1"/>
          </p:cNvSpPr>
          <p:nvPr>
            <p:ph type="dt" sz="half" idx="10"/>
          </p:nvPr>
        </p:nvSpPr>
        <p:spPr/>
        <p:txBody>
          <a:bodyPr/>
          <a:lstStyle/>
          <a:p>
            <a:fld id="{9C3C8D2C-1948-4B85-A0A3-8D17DBB6F9B6}" type="datetimeFigureOut">
              <a:rPr lang="en-CA" smtClean="0"/>
              <a:t>2025-02-04</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3599468146"/>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CA"/>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C3C8D2C-1948-4B85-A0A3-8D17DBB6F9B6}" type="datetimeFigureOut">
              <a:rPr lang="en-CA" smtClean="0"/>
              <a:t>2025-02-04</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3590197848"/>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CA"/>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5" name="Date Placeholder 4"/>
          <p:cNvSpPr>
            <a:spLocks noGrp="1"/>
          </p:cNvSpPr>
          <p:nvPr>
            <p:ph type="dt" sz="half" idx="10"/>
          </p:nvPr>
        </p:nvSpPr>
        <p:spPr/>
        <p:txBody>
          <a:bodyPr/>
          <a:lstStyle/>
          <a:p>
            <a:fld id="{9C3C8D2C-1948-4B85-A0A3-8D17DBB6F9B6}" type="datetimeFigureOut">
              <a:rPr lang="en-CA" smtClean="0"/>
              <a:t>2025-02-04</a:t>
            </a:fld>
            <a:endParaRPr lang="en-CA"/>
          </a:p>
        </p:txBody>
      </p:sp>
      <p:sp>
        <p:nvSpPr>
          <p:cNvPr id="6" name="Footer Placeholder 5"/>
          <p:cNvSpPr>
            <a:spLocks noGrp="1"/>
          </p:cNvSpPr>
          <p:nvPr>
            <p:ph type="ftr" sz="quarter" idx="11"/>
          </p:nvPr>
        </p:nvSpPr>
        <p:spPr/>
        <p:txBody>
          <a:bodyPr/>
          <a:lstStyle/>
          <a:p>
            <a:endParaRPr lang="en-CA"/>
          </a:p>
        </p:txBody>
      </p:sp>
      <p:sp>
        <p:nvSpPr>
          <p:cNvPr id="7" name="Slide Number Placeholder 6"/>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2245305585"/>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CA"/>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7" name="Date Placeholder 6"/>
          <p:cNvSpPr>
            <a:spLocks noGrp="1"/>
          </p:cNvSpPr>
          <p:nvPr>
            <p:ph type="dt" sz="half" idx="10"/>
          </p:nvPr>
        </p:nvSpPr>
        <p:spPr/>
        <p:txBody>
          <a:bodyPr/>
          <a:lstStyle/>
          <a:p>
            <a:fld id="{9C3C8D2C-1948-4B85-A0A3-8D17DBB6F9B6}" type="datetimeFigureOut">
              <a:rPr lang="en-CA" smtClean="0"/>
              <a:t>2025-02-04</a:t>
            </a:fld>
            <a:endParaRPr lang="en-CA"/>
          </a:p>
        </p:txBody>
      </p:sp>
      <p:sp>
        <p:nvSpPr>
          <p:cNvPr id="8" name="Footer Placeholder 7"/>
          <p:cNvSpPr>
            <a:spLocks noGrp="1"/>
          </p:cNvSpPr>
          <p:nvPr>
            <p:ph type="ftr" sz="quarter" idx="11"/>
          </p:nvPr>
        </p:nvSpPr>
        <p:spPr/>
        <p:txBody>
          <a:bodyPr/>
          <a:lstStyle/>
          <a:p>
            <a:endParaRPr lang="en-CA"/>
          </a:p>
        </p:txBody>
      </p:sp>
      <p:sp>
        <p:nvSpPr>
          <p:cNvPr id="9" name="Slide Number Placeholder 8"/>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3901153469"/>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CA"/>
          </a:p>
        </p:txBody>
      </p:sp>
      <p:sp>
        <p:nvSpPr>
          <p:cNvPr id="3" name="Date Placeholder 2"/>
          <p:cNvSpPr>
            <a:spLocks noGrp="1"/>
          </p:cNvSpPr>
          <p:nvPr>
            <p:ph type="dt" sz="half" idx="10"/>
          </p:nvPr>
        </p:nvSpPr>
        <p:spPr/>
        <p:txBody>
          <a:bodyPr/>
          <a:lstStyle/>
          <a:p>
            <a:fld id="{9C3C8D2C-1948-4B85-A0A3-8D17DBB6F9B6}" type="datetimeFigureOut">
              <a:rPr lang="en-CA" smtClean="0"/>
              <a:t>2025-02-04</a:t>
            </a:fld>
            <a:endParaRPr lang="en-CA"/>
          </a:p>
        </p:txBody>
      </p:sp>
      <p:sp>
        <p:nvSpPr>
          <p:cNvPr id="4" name="Footer Placeholder 3"/>
          <p:cNvSpPr>
            <a:spLocks noGrp="1"/>
          </p:cNvSpPr>
          <p:nvPr>
            <p:ph type="ftr" sz="quarter" idx="11"/>
          </p:nvPr>
        </p:nvSpPr>
        <p:spPr/>
        <p:txBody>
          <a:bodyPr/>
          <a:lstStyle/>
          <a:p>
            <a:endParaRPr lang="en-CA"/>
          </a:p>
        </p:txBody>
      </p:sp>
      <p:sp>
        <p:nvSpPr>
          <p:cNvPr id="5" name="Slide Number Placeholder 4"/>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2987119768"/>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C3C8D2C-1948-4B85-A0A3-8D17DBB6F9B6}" type="datetimeFigureOut">
              <a:rPr lang="en-CA" smtClean="0"/>
              <a:t>2025-02-04</a:t>
            </a:fld>
            <a:endParaRPr lang="en-CA"/>
          </a:p>
        </p:txBody>
      </p:sp>
      <p:sp>
        <p:nvSpPr>
          <p:cNvPr id="3" name="Footer Placeholder 2"/>
          <p:cNvSpPr>
            <a:spLocks noGrp="1"/>
          </p:cNvSpPr>
          <p:nvPr>
            <p:ph type="ftr" sz="quarter" idx="11"/>
          </p:nvPr>
        </p:nvSpPr>
        <p:spPr/>
        <p:txBody>
          <a:bodyPr/>
          <a:lstStyle/>
          <a:p>
            <a:endParaRPr lang="en-CA"/>
          </a:p>
        </p:txBody>
      </p:sp>
      <p:sp>
        <p:nvSpPr>
          <p:cNvPr id="4" name="Slide Number Placeholder 3"/>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62275555"/>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CA"/>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9C3C8D2C-1948-4B85-A0A3-8D17DBB6F9B6}" type="datetimeFigureOut">
              <a:rPr lang="en-CA" smtClean="0"/>
              <a:t>2025-02-04</a:t>
            </a:fld>
            <a:endParaRPr lang="en-CA"/>
          </a:p>
        </p:txBody>
      </p:sp>
      <p:sp>
        <p:nvSpPr>
          <p:cNvPr id="6" name="Footer Placeholder 5"/>
          <p:cNvSpPr>
            <a:spLocks noGrp="1"/>
          </p:cNvSpPr>
          <p:nvPr>
            <p:ph type="ftr" sz="quarter" idx="11"/>
          </p:nvPr>
        </p:nvSpPr>
        <p:spPr/>
        <p:txBody>
          <a:bodyPr/>
          <a:lstStyle/>
          <a:p>
            <a:endParaRPr lang="en-CA"/>
          </a:p>
        </p:txBody>
      </p:sp>
      <p:sp>
        <p:nvSpPr>
          <p:cNvPr id="7" name="Slide Number Placeholder 6"/>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1152303640"/>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CA"/>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CA"/>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9C3C8D2C-1948-4B85-A0A3-8D17DBB6F9B6}" type="datetimeFigureOut">
              <a:rPr lang="en-CA" smtClean="0"/>
              <a:t>2025-02-04</a:t>
            </a:fld>
            <a:endParaRPr lang="en-CA"/>
          </a:p>
        </p:txBody>
      </p:sp>
      <p:sp>
        <p:nvSpPr>
          <p:cNvPr id="6" name="Footer Placeholder 5"/>
          <p:cNvSpPr>
            <a:spLocks noGrp="1"/>
          </p:cNvSpPr>
          <p:nvPr>
            <p:ph type="ftr" sz="quarter" idx="11"/>
          </p:nvPr>
        </p:nvSpPr>
        <p:spPr/>
        <p:txBody>
          <a:bodyPr/>
          <a:lstStyle/>
          <a:p>
            <a:endParaRPr lang="en-CA"/>
          </a:p>
        </p:txBody>
      </p:sp>
      <p:sp>
        <p:nvSpPr>
          <p:cNvPr id="7" name="Slide Number Placeholder 6"/>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1480678044"/>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CA"/>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p:cNvSpPr>
            <a:spLocks noGrp="1"/>
          </p:cNvSpPr>
          <p:nvPr>
            <p:ph type="dt" sz="half" idx="10"/>
          </p:nvPr>
        </p:nvSpPr>
        <p:spPr/>
        <p:txBody>
          <a:bodyPr/>
          <a:lstStyle/>
          <a:p>
            <a:fld id="{9C3C8D2C-1948-4B85-A0A3-8D17DBB6F9B6}" type="datetimeFigureOut">
              <a:rPr lang="en-CA" smtClean="0"/>
              <a:t>2025-02-04</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2051884822"/>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CA"/>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p:cNvSpPr>
            <a:spLocks noGrp="1"/>
          </p:cNvSpPr>
          <p:nvPr>
            <p:ph type="dt" sz="half" idx="10"/>
          </p:nvPr>
        </p:nvSpPr>
        <p:spPr/>
        <p:txBody>
          <a:bodyPr/>
          <a:lstStyle/>
          <a:p>
            <a:fld id="{9C3C8D2C-1948-4B85-A0A3-8D17DBB6F9B6}" type="datetimeFigureOut">
              <a:rPr lang="en-CA" smtClean="0"/>
              <a:t>2025-02-04</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94504899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33.xml"/><Relationship Id="rId3" Type="http://schemas.openxmlformats.org/officeDocument/2006/relationships/slideLayout" Target="../slideLayouts/slideLayout28.xml"/><Relationship Id="rId7" Type="http://schemas.openxmlformats.org/officeDocument/2006/relationships/slideLayout" Target="../slideLayouts/slideLayout32.xml"/><Relationship Id="rId12" Type="http://schemas.openxmlformats.org/officeDocument/2006/relationships/theme" Target="../theme/theme2.xml"/><Relationship Id="rId2" Type="http://schemas.openxmlformats.org/officeDocument/2006/relationships/slideLayout" Target="../slideLayouts/slideLayout27.xml"/><Relationship Id="rId1" Type="http://schemas.openxmlformats.org/officeDocument/2006/relationships/slideLayout" Target="../slideLayouts/slideLayout26.xml"/><Relationship Id="rId6" Type="http://schemas.openxmlformats.org/officeDocument/2006/relationships/slideLayout" Target="../slideLayouts/slideLayout31.xml"/><Relationship Id="rId11" Type="http://schemas.openxmlformats.org/officeDocument/2006/relationships/slideLayout" Target="../slideLayouts/slideLayout36.xml"/><Relationship Id="rId5" Type="http://schemas.openxmlformats.org/officeDocument/2006/relationships/slideLayout" Target="../slideLayouts/slideLayout30.xml"/><Relationship Id="rId10" Type="http://schemas.openxmlformats.org/officeDocument/2006/relationships/slideLayout" Target="../slideLayouts/slideLayout35.xml"/><Relationship Id="rId4" Type="http://schemas.openxmlformats.org/officeDocument/2006/relationships/slideLayout" Target="../slideLayouts/slideLayout29.xml"/><Relationship Id="rId9" Type="http://schemas.openxmlformats.org/officeDocument/2006/relationships/slideLayout" Target="../slideLayouts/slideLayout34.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672D3760-0F99-410C-94D4-C360606EE47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CA"/>
          </a:p>
        </p:txBody>
      </p:sp>
      <p:sp>
        <p:nvSpPr>
          <p:cNvPr id="3" name="Text Placeholder 2">
            <a:extLst>
              <a:ext uri="{FF2B5EF4-FFF2-40B4-BE49-F238E27FC236}">
                <a16:creationId xmlns:a16="http://schemas.microsoft.com/office/drawing/2014/main" id="{25333BC6-9217-4320-BC1D-342900FE6AF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a:extLst>
              <a:ext uri="{FF2B5EF4-FFF2-40B4-BE49-F238E27FC236}">
                <a16:creationId xmlns:a16="http://schemas.microsoft.com/office/drawing/2014/main" id="{4F8C6664-B7CF-4B7A-8930-1099745E882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3C4745C-428B-4B0B-8F6A-602D577E8B0B}" type="datetimeFigureOut">
              <a:rPr lang="en-CA" smtClean="0"/>
              <a:pPr/>
              <a:t>2025-02-04</a:t>
            </a:fld>
            <a:endParaRPr lang="en-CA"/>
          </a:p>
        </p:txBody>
      </p:sp>
      <p:sp>
        <p:nvSpPr>
          <p:cNvPr id="5" name="Footer Placeholder 4">
            <a:extLst>
              <a:ext uri="{FF2B5EF4-FFF2-40B4-BE49-F238E27FC236}">
                <a16:creationId xmlns:a16="http://schemas.microsoft.com/office/drawing/2014/main" id="{941AA91B-8DFC-4F01-8DE2-B11B3EE4E60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CA"/>
          </a:p>
        </p:txBody>
      </p:sp>
      <p:sp>
        <p:nvSpPr>
          <p:cNvPr id="6" name="Slide Number Placeholder 5">
            <a:extLst>
              <a:ext uri="{FF2B5EF4-FFF2-40B4-BE49-F238E27FC236}">
                <a16:creationId xmlns:a16="http://schemas.microsoft.com/office/drawing/2014/main" id="{E7CE81F7-069D-46F6-946C-E922C9737AA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59AB439-DE0E-4579-95AC-E350C482DFC4}" type="slidenum">
              <a:rPr lang="en-CA" smtClean="0"/>
              <a:pPr/>
              <a:t>‹#›</a:t>
            </a:fld>
            <a:endParaRPr lang="en-CA"/>
          </a:p>
        </p:txBody>
      </p:sp>
      <p:sp>
        <p:nvSpPr>
          <p:cNvPr id="7" name="Rectangle 4">
            <a:extLst>
              <a:ext uri="{FF2B5EF4-FFF2-40B4-BE49-F238E27FC236}">
                <a16:creationId xmlns:a16="http://schemas.microsoft.com/office/drawing/2014/main" id="{D731AAF1-AA2F-6870-20D6-BA2C48E75D7A}"/>
              </a:ext>
            </a:extLst>
          </p:cNvPr>
          <p:cNvSpPr>
            <a:spLocks noChangeArrowheads="1"/>
          </p:cNvSpPr>
          <p:nvPr/>
        </p:nvSpPr>
        <p:spPr bwMode="auto">
          <a:xfrm>
            <a:off x="1" y="43934"/>
            <a:ext cx="184731" cy="369332"/>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sz="1800"/>
          </a:p>
        </p:txBody>
      </p:sp>
      <p:sp>
        <p:nvSpPr>
          <p:cNvPr id="8" name="Rectangle 5">
            <a:extLst>
              <a:ext uri="{FF2B5EF4-FFF2-40B4-BE49-F238E27FC236}">
                <a16:creationId xmlns:a16="http://schemas.microsoft.com/office/drawing/2014/main" id="{5B350F5A-C862-41BB-DF52-28173542BFBC}"/>
              </a:ext>
            </a:extLst>
          </p:cNvPr>
          <p:cNvSpPr>
            <a:spLocks noChangeArrowheads="1"/>
          </p:cNvSpPr>
          <p:nvPr/>
        </p:nvSpPr>
        <p:spPr bwMode="auto">
          <a:xfrm>
            <a:off x="0" y="318702"/>
            <a:ext cx="227948" cy="276999"/>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lvl1pPr eaLnBrk="0" fontAlgn="base" hangingPunct="0">
              <a:spcBef>
                <a:spcPct val="0"/>
              </a:spcBef>
              <a:spcAft>
                <a:spcPct val="0"/>
              </a:spcAft>
              <a:tabLst>
                <a:tab pos="2120900" algn="r"/>
                <a:tab pos="2971800" algn="ctr"/>
                <a:tab pos="5943600" algn="r"/>
              </a:tabLst>
              <a:defRPr>
                <a:solidFill>
                  <a:schemeClr val="tx1"/>
                </a:solidFill>
                <a:latin typeface="Arial" panose="020B0604020202020204" pitchFamily="34" charset="0"/>
              </a:defRPr>
            </a:lvl1pPr>
            <a:lvl2pPr eaLnBrk="0" fontAlgn="base" hangingPunct="0">
              <a:spcBef>
                <a:spcPct val="0"/>
              </a:spcBef>
              <a:spcAft>
                <a:spcPct val="0"/>
              </a:spcAft>
              <a:tabLst>
                <a:tab pos="2120900" algn="r"/>
                <a:tab pos="2971800" algn="ctr"/>
                <a:tab pos="5943600" algn="r"/>
              </a:tabLst>
              <a:defRPr>
                <a:solidFill>
                  <a:schemeClr val="tx1"/>
                </a:solidFill>
                <a:latin typeface="Arial" panose="020B0604020202020204" pitchFamily="34" charset="0"/>
              </a:defRPr>
            </a:lvl2pPr>
            <a:lvl3pPr eaLnBrk="0" fontAlgn="base" hangingPunct="0">
              <a:spcBef>
                <a:spcPct val="0"/>
              </a:spcBef>
              <a:spcAft>
                <a:spcPct val="0"/>
              </a:spcAft>
              <a:tabLst>
                <a:tab pos="2120900" algn="r"/>
                <a:tab pos="2971800" algn="ctr"/>
                <a:tab pos="5943600" algn="r"/>
              </a:tabLst>
              <a:defRPr>
                <a:solidFill>
                  <a:schemeClr val="tx1"/>
                </a:solidFill>
                <a:latin typeface="Arial" panose="020B0604020202020204" pitchFamily="34" charset="0"/>
              </a:defRPr>
            </a:lvl3pPr>
            <a:lvl4pPr eaLnBrk="0" fontAlgn="base" hangingPunct="0">
              <a:spcBef>
                <a:spcPct val="0"/>
              </a:spcBef>
              <a:spcAft>
                <a:spcPct val="0"/>
              </a:spcAft>
              <a:tabLst>
                <a:tab pos="2120900" algn="r"/>
                <a:tab pos="2971800" algn="ctr"/>
                <a:tab pos="5943600" algn="r"/>
              </a:tabLst>
              <a:defRPr>
                <a:solidFill>
                  <a:schemeClr val="tx1"/>
                </a:solidFill>
                <a:latin typeface="Arial" panose="020B0604020202020204" pitchFamily="34" charset="0"/>
              </a:defRPr>
            </a:lvl4pPr>
            <a:lvl5pPr eaLnBrk="0" fontAlgn="base" hangingPunct="0">
              <a:spcBef>
                <a:spcPct val="0"/>
              </a:spcBef>
              <a:spcAft>
                <a:spcPct val="0"/>
              </a:spcAft>
              <a:tabLst>
                <a:tab pos="2120900" algn="r"/>
                <a:tab pos="2971800" algn="ctr"/>
                <a:tab pos="5943600" algn="r"/>
              </a:tabLst>
              <a:defRPr>
                <a:solidFill>
                  <a:schemeClr val="tx1"/>
                </a:solidFill>
                <a:latin typeface="Arial" panose="020B0604020202020204" pitchFamily="34" charset="0"/>
              </a:defRPr>
            </a:lvl5pPr>
            <a:lvl6pPr eaLnBrk="0" fontAlgn="base" hangingPunct="0">
              <a:spcBef>
                <a:spcPct val="0"/>
              </a:spcBef>
              <a:spcAft>
                <a:spcPct val="0"/>
              </a:spcAft>
              <a:tabLst>
                <a:tab pos="2120900" algn="r"/>
                <a:tab pos="2971800" algn="ctr"/>
                <a:tab pos="5943600" algn="r"/>
              </a:tabLst>
              <a:defRPr>
                <a:solidFill>
                  <a:schemeClr val="tx1"/>
                </a:solidFill>
                <a:latin typeface="Arial" panose="020B0604020202020204" pitchFamily="34" charset="0"/>
              </a:defRPr>
            </a:lvl6pPr>
            <a:lvl7pPr eaLnBrk="0" fontAlgn="base" hangingPunct="0">
              <a:spcBef>
                <a:spcPct val="0"/>
              </a:spcBef>
              <a:spcAft>
                <a:spcPct val="0"/>
              </a:spcAft>
              <a:tabLst>
                <a:tab pos="2120900" algn="r"/>
                <a:tab pos="2971800" algn="ctr"/>
                <a:tab pos="5943600" algn="r"/>
              </a:tabLst>
              <a:defRPr>
                <a:solidFill>
                  <a:schemeClr val="tx1"/>
                </a:solidFill>
                <a:latin typeface="Arial" panose="020B0604020202020204" pitchFamily="34" charset="0"/>
              </a:defRPr>
            </a:lvl7pPr>
            <a:lvl8pPr eaLnBrk="0" fontAlgn="base" hangingPunct="0">
              <a:spcBef>
                <a:spcPct val="0"/>
              </a:spcBef>
              <a:spcAft>
                <a:spcPct val="0"/>
              </a:spcAft>
              <a:tabLst>
                <a:tab pos="2120900" algn="r"/>
                <a:tab pos="2971800" algn="ctr"/>
                <a:tab pos="5943600" algn="r"/>
              </a:tabLst>
              <a:defRPr>
                <a:solidFill>
                  <a:schemeClr val="tx1"/>
                </a:solidFill>
                <a:latin typeface="Arial" panose="020B0604020202020204" pitchFamily="34" charset="0"/>
              </a:defRPr>
            </a:lvl8pPr>
            <a:lvl9pPr eaLnBrk="0" fontAlgn="base" hangingPunct="0">
              <a:spcBef>
                <a:spcPct val="0"/>
              </a:spcBef>
              <a:spcAft>
                <a:spcPct val="0"/>
              </a:spcAft>
              <a:tabLst>
                <a:tab pos="2120900" algn="r"/>
                <a:tab pos="2971800" algn="ctr"/>
                <a:tab pos="5943600" algn="r"/>
              </a:tabLs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tab pos="2120900" algn="r"/>
                <a:tab pos="2971800" algn="ctr"/>
                <a:tab pos="5943600" algn="r"/>
              </a:tabLst>
            </a:pPr>
            <a:r>
              <a:rPr kumimoji="0" lang="en-US" altLang="en-US" sz="1200" b="0" i="0" u="none" strike="noStrike" cap="none" normalizeH="0" baseline="0">
                <a:ln>
                  <a:noFill/>
                </a:ln>
                <a:solidFill>
                  <a:schemeClr val="tx1"/>
                </a:solidFill>
                <a:effectLst/>
                <a:latin typeface="Arial" panose="020B0604020202020204" pitchFamily="34" charset="0"/>
                <a:ea typeface="Times New Roman" panose="02020603050405020304" pitchFamily="18" charset="0"/>
                <a:cs typeface="Arial" panose="020B0604020202020204" pitchFamily="34" charset="0"/>
              </a:rPr>
              <a:t> </a:t>
            </a: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9" name="TextBox 8">
            <a:extLst>
              <a:ext uri="{FF2B5EF4-FFF2-40B4-BE49-F238E27FC236}">
                <a16:creationId xmlns:a16="http://schemas.microsoft.com/office/drawing/2014/main" id="{6FC4CB8A-66A1-0B4B-5436-11246182E98E}"/>
              </a:ext>
            </a:extLst>
          </p:cNvPr>
          <p:cNvSpPr txBox="1"/>
          <p:nvPr/>
        </p:nvSpPr>
        <p:spPr>
          <a:xfrm>
            <a:off x="4047067" y="6426201"/>
            <a:ext cx="4097867" cy="246221"/>
          </a:xfrm>
          <a:prstGeom prst="rect">
            <a:avLst/>
          </a:prstGeom>
          <a:noFill/>
        </p:spPr>
        <p:txBody>
          <a:bodyPr wrap="square" rtlCol="0">
            <a:spAutoFit/>
          </a:bodyPr>
          <a:lstStyle/>
          <a:p>
            <a:pPr algn="ctr"/>
            <a:r>
              <a:rPr lang="en-US" sz="1000" dirty="0">
                <a:solidFill>
                  <a:schemeClr val="accent6">
                    <a:lumMod val="60000"/>
                    <a:lumOff val="40000"/>
                  </a:schemeClr>
                </a:solidFill>
                <a:latin typeface="Arial" panose="020B0604020202020204" pitchFamily="34" charset="0"/>
                <a:cs typeface="Arial" panose="020B0604020202020204" pitchFamily="34" charset="0"/>
              </a:rPr>
              <a:t>© 2016, SAIT Polytechnic</a:t>
            </a:r>
          </a:p>
        </p:txBody>
      </p:sp>
      <p:sp>
        <p:nvSpPr>
          <p:cNvPr id="11" name="Rectangle 2">
            <a:extLst>
              <a:ext uri="{FF2B5EF4-FFF2-40B4-BE49-F238E27FC236}">
                <a16:creationId xmlns:a16="http://schemas.microsoft.com/office/drawing/2014/main" id="{7351E504-6577-EDA9-5D1E-A07638CF6761}"/>
              </a:ext>
            </a:extLst>
          </p:cNvPr>
          <p:cNvSpPr>
            <a:spLocks noChangeArrowheads="1"/>
          </p:cNvSpPr>
          <p:nvPr/>
        </p:nvSpPr>
        <p:spPr bwMode="auto">
          <a:xfrm>
            <a:off x="0" y="807883"/>
            <a:ext cx="12192000" cy="32381"/>
          </a:xfrm>
          <a:prstGeom prst="rect">
            <a:avLst/>
          </a:prstGeom>
          <a:solidFill>
            <a:srgbClr val="005EB8"/>
          </a:solidFill>
          <a:ln>
            <a:noFill/>
          </a:ln>
        </p:spPr>
        <p:txBody>
          <a:bodyPr vert="horz" wrap="square" lIns="91440" tIns="45720" rIns="91440" bIns="45720" numCol="1" anchor="t" anchorCtr="0" compatLnSpc="1">
            <a:prstTxWarp prst="textNoShape">
              <a:avLst/>
            </a:prstTxWarp>
          </a:bodyPr>
          <a:lstStyle/>
          <a:p>
            <a:endParaRPr lang="en-US" sz="1800"/>
          </a:p>
        </p:txBody>
      </p:sp>
      <p:sp>
        <p:nvSpPr>
          <p:cNvPr id="12" name="Rectangle 4">
            <a:extLst>
              <a:ext uri="{FF2B5EF4-FFF2-40B4-BE49-F238E27FC236}">
                <a16:creationId xmlns:a16="http://schemas.microsoft.com/office/drawing/2014/main" id="{5A8927EE-077B-D746-9723-FD1E8C16DD50}"/>
              </a:ext>
            </a:extLst>
          </p:cNvPr>
          <p:cNvSpPr>
            <a:spLocks noChangeArrowheads="1"/>
          </p:cNvSpPr>
          <p:nvPr userDrawn="1"/>
        </p:nvSpPr>
        <p:spPr bwMode="auto">
          <a:xfrm>
            <a:off x="1" y="43934"/>
            <a:ext cx="184731" cy="36933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sz="1800"/>
          </a:p>
        </p:txBody>
      </p:sp>
      <p:sp>
        <p:nvSpPr>
          <p:cNvPr id="13" name="Rectangle 5">
            <a:extLst>
              <a:ext uri="{FF2B5EF4-FFF2-40B4-BE49-F238E27FC236}">
                <a16:creationId xmlns:a16="http://schemas.microsoft.com/office/drawing/2014/main" id="{D41B2A32-A41B-16D0-5E01-A02C6AD0A160}"/>
              </a:ext>
            </a:extLst>
          </p:cNvPr>
          <p:cNvSpPr>
            <a:spLocks noChangeArrowheads="1"/>
          </p:cNvSpPr>
          <p:nvPr userDrawn="1"/>
        </p:nvSpPr>
        <p:spPr bwMode="auto">
          <a:xfrm>
            <a:off x="0" y="318702"/>
            <a:ext cx="227948" cy="276999"/>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lvl1pPr eaLnBrk="0" fontAlgn="base" hangingPunct="0">
              <a:spcBef>
                <a:spcPct val="0"/>
              </a:spcBef>
              <a:spcAft>
                <a:spcPct val="0"/>
              </a:spcAft>
              <a:tabLst>
                <a:tab pos="2120900" algn="r"/>
                <a:tab pos="2971800" algn="ctr"/>
                <a:tab pos="5943600" algn="r"/>
              </a:tabLst>
              <a:defRPr>
                <a:solidFill>
                  <a:schemeClr val="tx1"/>
                </a:solidFill>
                <a:latin typeface="Arial" panose="020B0604020202020204" pitchFamily="34" charset="0"/>
              </a:defRPr>
            </a:lvl1pPr>
            <a:lvl2pPr eaLnBrk="0" fontAlgn="base" hangingPunct="0">
              <a:spcBef>
                <a:spcPct val="0"/>
              </a:spcBef>
              <a:spcAft>
                <a:spcPct val="0"/>
              </a:spcAft>
              <a:tabLst>
                <a:tab pos="2120900" algn="r"/>
                <a:tab pos="2971800" algn="ctr"/>
                <a:tab pos="5943600" algn="r"/>
              </a:tabLst>
              <a:defRPr>
                <a:solidFill>
                  <a:schemeClr val="tx1"/>
                </a:solidFill>
                <a:latin typeface="Arial" panose="020B0604020202020204" pitchFamily="34" charset="0"/>
              </a:defRPr>
            </a:lvl2pPr>
            <a:lvl3pPr eaLnBrk="0" fontAlgn="base" hangingPunct="0">
              <a:spcBef>
                <a:spcPct val="0"/>
              </a:spcBef>
              <a:spcAft>
                <a:spcPct val="0"/>
              </a:spcAft>
              <a:tabLst>
                <a:tab pos="2120900" algn="r"/>
                <a:tab pos="2971800" algn="ctr"/>
                <a:tab pos="5943600" algn="r"/>
              </a:tabLst>
              <a:defRPr>
                <a:solidFill>
                  <a:schemeClr val="tx1"/>
                </a:solidFill>
                <a:latin typeface="Arial" panose="020B0604020202020204" pitchFamily="34" charset="0"/>
              </a:defRPr>
            </a:lvl3pPr>
            <a:lvl4pPr eaLnBrk="0" fontAlgn="base" hangingPunct="0">
              <a:spcBef>
                <a:spcPct val="0"/>
              </a:spcBef>
              <a:spcAft>
                <a:spcPct val="0"/>
              </a:spcAft>
              <a:tabLst>
                <a:tab pos="2120900" algn="r"/>
                <a:tab pos="2971800" algn="ctr"/>
                <a:tab pos="5943600" algn="r"/>
              </a:tabLst>
              <a:defRPr>
                <a:solidFill>
                  <a:schemeClr val="tx1"/>
                </a:solidFill>
                <a:latin typeface="Arial" panose="020B0604020202020204" pitchFamily="34" charset="0"/>
              </a:defRPr>
            </a:lvl4pPr>
            <a:lvl5pPr eaLnBrk="0" fontAlgn="base" hangingPunct="0">
              <a:spcBef>
                <a:spcPct val="0"/>
              </a:spcBef>
              <a:spcAft>
                <a:spcPct val="0"/>
              </a:spcAft>
              <a:tabLst>
                <a:tab pos="2120900" algn="r"/>
                <a:tab pos="2971800" algn="ctr"/>
                <a:tab pos="5943600" algn="r"/>
              </a:tabLst>
              <a:defRPr>
                <a:solidFill>
                  <a:schemeClr val="tx1"/>
                </a:solidFill>
                <a:latin typeface="Arial" panose="020B0604020202020204" pitchFamily="34" charset="0"/>
              </a:defRPr>
            </a:lvl5pPr>
            <a:lvl6pPr eaLnBrk="0" fontAlgn="base" hangingPunct="0">
              <a:spcBef>
                <a:spcPct val="0"/>
              </a:spcBef>
              <a:spcAft>
                <a:spcPct val="0"/>
              </a:spcAft>
              <a:tabLst>
                <a:tab pos="2120900" algn="r"/>
                <a:tab pos="2971800" algn="ctr"/>
                <a:tab pos="5943600" algn="r"/>
              </a:tabLst>
              <a:defRPr>
                <a:solidFill>
                  <a:schemeClr val="tx1"/>
                </a:solidFill>
                <a:latin typeface="Arial" panose="020B0604020202020204" pitchFamily="34" charset="0"/>
              </a:defRPr>
            </a:lvl6pPr>
            <a:lvl7pPr eaLnBrk="0" fontAlgn="base" hangingPunct="0">
              <a:spcBef>
                <a:spcPct val="0"/>
              </a:spcBef>
              <a:spcAft>
                <a:spcPct val="0"/>
              </a:spcAft>
              <a:tabLst>
                <a:tab pos="2120900" algn="r"/>
                <a:tab pos="2971800" algn="ctr"/>
                <a:tab pos="5943600" algn="r"/>
              </a:tabLst>
              <a:defRPr>
                <a:solidFill>
                  <a:schemeClr val="tx1"/>
                </a:solidFill>
                <a:latin typeface="Arial" panose="020B0604020202020204" pitchFamily="34" charset="0"/>
              </a:defRPr>
            </a:lvl7pPr>
            <a:lvl8pPr eaLnBrk="0" fontAlgn="base" hangingPunct="0">
              <a:spcBef>
                <a:spcPct val="0"/>
              </a:spcBef>
              <a:spcAft>
                <a:spcPct val="0"/>
              </a:spcAft>
              <a:tabLst>
                <a:tab pos="2120900" algn="r"/>
                <a:tab pos="2971800" algn="ctr"/>
                <a:tab pos="5943600" algn="r"/>
              </a:tabLst>
              <a:defRPr>
                <a:solidFill>
                  <a:schemeClr val="tx1"/>
                </a:solidFill>
                <a:latin typeface="Arial" panose="020B0604020202020204" pitchFamily="34" charset="0"/>
              </a:defRPr>
            </a:lvl8pPr>
            <a:lvl9pPr eaLnBrk="0" fontAlgn="base" hangingPunct="0">
              <a:spcBef>
                <a:spcPct val="0"/>
              </a:spcBef>
              <a:spcAft>
                <a:spcPct val="0"/>
              </a:spcAft>
              <a:tabLst>
                <a:tab pos="2120900" algn="r"/>
                <a:tab pos="2971800" algn="ctr"/>
                <a:tab pos="5943600" algn="r"/>
              </a:tabLs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tab pos="2120900" algn="r"/>
                <a:tab pos="2971800" algn="ctr"/>
                <a:tab pos="5943600" algn="r"/>
              </a:tabLst>
            </a:pPr>
            <a:r>
              <a:rPr kumimoji="0" lang="en-US" altLang="en-US" sz="1200" b="0" i="0" u="none" strike="noStrike" cap="none" normalizeH="0" baseline="0">
                <a:ln>
                  <a:noFill/>
                </a:ln>
                <a:solidFill>
                  <a:schemeClr val="tx1"/>
                </a:solidFill>
                <a:effectLst/>
                <a:latin typeface="Arial" panose="020B0604020202020204" pitchFamily="34" charset="0"/>
                <a:ea typeface="Times New Roman" panose="02020603050405020304" pitchFamily="18" charset="0"/>
                <a:cs typeface="Arial" panose="020B0604020202020204" pitchFamily="34" charset="0"/>
              </a:rPr>
              <a:t> </a:t>
            </a: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14" name="TextBox 13">
            <a:extLst>
              <a:ext uri="{FF2B5EF4-FFF2-40B4-BE49-F238E27FC236}">
                <a16:creationId xmlns:a16="http://schemas.microsoft.com/office/drawing/2014/main" id="{04C0D9A3-2F0C-507C-0A74-0B222FA3CCF4}"/>
              </a:ext>
            </a:extLst>
          </p:cNvPr>
          <p:cNvSpPr txBox="1"/>
          <p:nvPr userDrawn="1"/>
        </p:nvSpPr>
        <p:spPr>
          <a:xfrm>
            <a:off x="4047067" y="6426201"/>
            <a:ext cx="4097867" cy="246221"/>
          </a:xfrm>
          <a:prstGeom prst="rect">
            <a:avLst/>
          </a:prstGeom>
          <a:noFill/>
        </p:spPr>
        <p:txBody>
          <a:bodyPr wrap="square" rtlCol="0">
            <a:spAutoFit/>
          </a:bodyPr>
          <a:lstStyle/>
          <a:p>
            <a:pPr algn="ctr"/>
            <a:r>
              <a:rPr lang="en-US" sz="1000" dirty="0">
                <a:solidFill>
                  <a:schemeClr val="accent6">
                    <a:lumMod val="60000"/>
                    <a:lumOff val="40000"/>
                  </a:schemeClr>
                </a:solidFill>
                <a:latin typeface="Arial" panose="020B0604020202020204" pitchFamily="34" charset="0"/>
                <a:cs typeface="Arial" panose="020B0604020202020204" pitchFamily="34" charset="0"/>
              </a:rPr>
              <a:t>© 2016, SAIT Polytechnic</a:t>
            </a:r>
          </a:p>
        </p:txBody>
      </p:sp>
      <p:sp>
        <p:nvSpPr>
          <p:cNvPr id="16" name="Rectangle 2">
            <a:extLst>
              <a:ext uri="{FF2B5EF4-FFF2-40B4-BE49-F238E27FC236}">
                <a16:creationId xmlns:a16="http://schemas.microsoft.com/office/drawing/2014/main" id="{4E5CF8C9-8393-1CD2-FD7C-0D972ABA6C2F}"/>
              </a:ext>
            </a:extLst>
          </p:cNvPr>
          <p:cNvSpPr>
            <a:spLocks noChangeArrowheads="1"/>
          </p:cNvSpPr>
          <p:nvPr userDrawn="1"/>
        </p:nvSpPr>
        <p:spPr bwMode="auto">
          <a:xfrm>
            <a:off x="0" y="807883"/>
            <a:ext cx="12192000" cy="32381"/>
          </a:xfrm>
          <a:prstGeom prst="rect">
            <a:avLst/>
          </a:prstGeom>
          <a:solidFill>
            <a:srgbClr val="005EB8"/>
          </a:solidFill>
          <a:ln>
            <a:noFill/>
          </a:ln>
        </p:spPr>
        <p:txBody>
          <a:bodyPr vert="horz" wrap="square" lIns="91440" tIns="45720" rIns="91440" bIns="45720" numCol="1" anchor="t" anchorCtr="0" compatLnSpc="1">
            <a:prstTxWarp prst="textNoShape">
              <a:avLst/>
            </a:prstTxWarp>
          </a:bodyPr>
          <a:lstStyle/>
          <a:p>
            <a:endParaRPr lang="en-US" sz="1800"/>
          </a:p>
        </p:txBody>
      </p:sp>
    </p:spTree>
    <p:extLst>
      <p:ext uri="{BB962C8B-B14F-4D97-AF65-F5344CB8AC3E}">
        <p14:creationId xmlns:p14="http://schemas.microsoft.com/office/powerpoint/2010/main" val="1320352207"/>
      </p:ext>
    </p:extLst>
  </p:cSld>
  <p:clrMap bg1="lt1" tx1="dk1" bg2="lt2" tx2="dk2" accent1="accent1" accent2="accent2" accent3="accent3" accent4="accent4" accent5="accent5" accent6="accent6" hlink="hlink" folHlink="folHlink"/>
  <p:sldLayoutIdLst>
    <p:sldLayoutId id="2147483659" r:id="rId1"/>
    <p:sldLayoutId id="2147483660" r:id="rId2"/>
    <p:sldLayoutId id="2147483661" r:id="rId3"/>
    <p:sldLayoutId id="2147483662" r:id="rId4"/>
    <p:sldLayoutId id="2147483663" r:id="rId5"/>
    <p:sldLayoutId id="2147483664" r:id="rId6"/>
    <p:sldLayoutId id="2147483665" r:id="rId7"/>
    <p:sldLayoutId id="2147483666" r:id="rId8"/>
    <p:sldLayoutId id="2147483667" r:id="rId9"/>
    <p:sldLayoutId id="2147483668" r:id="rId10"/>
    <p:sldLayoutId id="2147483669" r:id="rId11"/>
    <p:sldLayoutId id="2147483670" r:id="rId12"/>
    <p:sldLayoutId id="2147483671" r:id="rId13"/>
    <p:sldLayoutId id="2147483672" r:id="rId14"/>
    <p:sldLayoutId id="2147483673" r:id="rId15"/>
    <p:sldLayoutId id="2147483674" r:id="rId16"/>
    <p:sldLayoutId id="2147483675" r:id="rId17"/>
    <p:sldLayoutId id="2147483676" r:id="rId18"/>
    <p:sldLayoutId id="2147483649" r:id="rId19"/>
    <p:sldLayoutId id="2147483650" r:id="rId20"/>
    <p:sldLayoutId id="2147483653" r:id="rId21"/>
    <p:sldLayoutId id="2147483651" r:id="rId22"/>
    <p:sldLayoutId id="2147483656" r:id="rId23"/>
    <p:sldLayoutId id="2147483652" r:id="rId24"/>
    <p:sldLayoutId id="2147483654" r:id="rId2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CA"/>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C3C8D2C-1948-4B85-A0A3-8D17DBB6F9B6}" type="datetimeFigureOut">
              <a:rPr lang="en-CA" smtClean="0"/>
              <a:t>2025-02-04</a:t>
            </a:fld>
            <a:endParaRPr lang="en-CA"/>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CA"/>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2C7C71A-6CF9-4DAD-BCEB-C087DE24FE69}" type="slidenum">
              <a:rPr lang="en-CA" smtClean="0"/>
              <a:t>‹#›</a:t>
            </a:fld>
            <a:endParaRPr lang="en-CA"/>
          </a:p>
        </p:txBody>
      </p:sp>
    </p:spTree>
    <p:extLst>
      <p:ext uri="{BB962C8B-B14F-4D97-AF65-F5344CB8AC3E}">
        <p14:creationId xmlns:p14="http://schemas.microsoft.com/office/powerpoint/2010/main" val="168380052"/>
      </p:ext>
    </p:extLst>
  </p:cSld>
  <p:clrMap bg1="lt1" tx1="dk1" bg2="lt2" tx2="dk2" accent1="accent1" accent2="accent2" accent3="accent3" accent4="accent4" accent5="accent5" accent6="accent6" hlink="hlink" folHlink="folHlink"/>
  <p:sldLayoutIdLst>
    <p:sldLayoutId id="2147483678" r:id="rId1"/>
    <p:sldLayoutId id="2147483679" r:id="rId2"/>
    <p:sldLayoutId id="2147483680" r:id="rId3"/>
    <p:sldLayoutId id="2147483681" r:id="rId4"/>
    <p:sldLayoutId id="2147483682" r:id="rId5"/>
    <p:sldLayoutId id="2147483683" r:id="rId6"/>
    <p:sldLayoutId id="2147483684" r:id="rId7"/>
    <p:sldLayoutId id="2147483685" r:id="rId8"/>
    <p:sldLayoutId id="2147483686" r:id="rId9"/>
    <p:sldLayoutId id="2147483687" r:id="rId10"/>
    <p:sldLayoutId id="2147483688"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6.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7.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7.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7.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7.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7.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7.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7.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7.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7.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7.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7.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7.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7.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7.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7.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7.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7.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7.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 name="Title 2"/>
          <p:cNvSpPr>
            <a:spLocks noGrp="1"/>
          </p:cNvSpPr>
          <p:nvPr>
            <p:ph type="ctrTitle"/>
          </p:nvPr>
        </p:nvSpPr>
        <p:spPr>
          <a:xfrm>
            <a:off x="4680489" y="1695800"/>
            <a:ext cx="5910020" cy="2387600"/>
          </a:xfrm>
        </p:spPr>
        <p:txBody>
          <a:bodyPr/>
          <a:lstStyle/>
          <a:p>
            <a:pPr algn="l"/>
            <a:r>
              <a:rPr lang="en-US" sz="4800" dirty="0">
                <a:solidFill>
                  <a:schemeClr val="bg1"/>
                </a:solidFill>
              </a:rPr>
              <a:t>RADP 215: Radiation Protection</a:t>
            </a:r>
          </a:p>
        </p:txBody>
      </p:sp>
      <p:sp>
        <p:nvSpPr>
          <p:cNvPr id="10" name="Text Placeholder 9"/>
          <p:cNvSpPr>
            <a:spLocks noGrp="1"/>
          </p:cNvSpPr>
          <p:nvPr>
            <p:ph type="subTitle" idx="1"/>
          </p:nvPr>
        </p:nvSpPr>
        <p:spPr>
          <a:xfrm>
            <a:off x="4680489" y="4175475"/>
            <a:ext cx="5910020" cy="1655762"/>
          </a:xfrm>
        </p:spPr>
        <p:txBody>
          <a:bodyPr/>
          <a:lstStyle/>
          <a:p>
            <a:pPr algn="l"/>
            <a:r>
              <a:rPr lang="en-US" dirty="0">
                <a:solidFill>
                  <a:schemeClr val="bg1"/>
                </a:solidFill>
              </a:rPr>
              <a:t>Analyze Personnel Radiation Dose</a:t>
            </a:r>
          </a:p>
        </p:txBody>
      </p:sp>
      <p:sp>
        <p:nvSpPr>
          <p:cNvPr id="4" name="TextBox 3">
            <a:extLst>
              <a:ext uri="{FF2B5EF4-FFF2-40B4-BE49-F238E27FC236}">
                <a16:creationId xmlns:a16="http://schemas.microsoft.com/office/drawing/2014/main" id="{5010C31C-D833-F637-DE7C-4C1FDAF5DDC2}"/>
              </a:ext>
            </a:extLst>
          </p:cNvPr>
          <p:cNvSpPr txBox="1"/>
          <p:nvPr/>
        </p:nvSpPr>
        <p:spPr>
          <a:xfrm>
            <a:off x="3048000" y="3248344"/>
            <a:ext cx="6096000" cy="1477328"/>
          </a:xfrm>
          <a:prstGeom prst="rect">
            <a:avLst/>
          </a:prstGeom>
          <a:noFill/>
        </p:spPr>
        <p:txBody>
          <a:bodyPr wrap="square">
            <a:spAutoFit/>
          </a:bodyPr>
          <a:lstStyle/>
          <a:p>
            <a:r>
              <a:rPr lang="en-US" sz="1800" dirty="0"/>
              <a:t>RADP 215: Radiation Protection </a:t>
            </a:r>
          </a:p>
          <a:p>
            <a:endParaRPr lang="en-US" dirty="0"/>
          </a:p>
          <a:p>
            <a:endParaRPr lang="en-US" dirty="0"/>
          </a:p>
          <a:p>
            <a:r>
              <a:rPr lang="en-US" dirty="0"/>
              <a:t>Analyze Personnel Radiation Dose</a:t>
            </a:r>
          </a:p>
          <a:p>
            <a:endParaRPr lang="en-CA" dirty="0"/>
          </a:p>
        </p:txBody>
      </p:sp>
    </p:spTree>
    <p:extLst>
      <p:ext uri="{BB962C8B-B14F-4D97-AF65-F5344CB8AC3E}">
        <p14:creationId xmlns:p14="http://schemas.microsoft.com/office/powerpoint/2010/main" val="365023178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Radiation Units</a:t>
            </a:r>
          </a:p>
        </p:txBody>
      </p:sp>
      <p:sp>
        <p:nvSpPr>
          <p:cNvPr id="3" name="Content Placeholder 2"/>
          <p:cNvSpPr>
            <a:spLocks noGrp="1"/>
          </p:cNvSpPr>
          <p:nvPr>
            <p:ph idx="1"/>
          </p:nvPr>
        </p:nvSpPr>
        <p:spPr/>
        <p:txBody>
          <a:bodyPr/>
          <a:lstStyle/>
          <a:p>
            <a:r>
              <a:rPr lang="en-US" dirty="0"/>
              <a:t>Originally, there were three traditional measurements for radiation:</a:t>
            </a:r>
          </a:p>
          <a:p>
            <a:pPr lvl="1"/>
            <a:r>
              <a:rPr lang="en-US" dirty="0"/>
              <a:t>Roentgen</a:t>
            </a:r>
          </a:p>
          <a:p>
            <a:pPr lvl="1"/>
            <a:r>
              <a:rPr lang="en-US" dirty="0"/>
              <a:t>Rem</a:t>
            </a:r>
          </a:p>
          <a:p>
            <a:pPr lvl="1"/>
            <a:r>
              <a:rPr lang="en-US" dirty="0"/>
              <a:t>Rad</a:t>
            </a:r>
          </a:p>
          <a:p>
            <a:pPr marL="342900" lvl="1" indent="0">
              <a:buNone/>
            </a:pPr>
            <a:endParaRPr lang="en-US" dirty="0"/>
          </a:p>
        </p:txBody>
      </p:sp>
    </p:spTree>
    <p:extLst>
      <p:ext uri="{BB962C8B-B14F-4D97-AF65-F5344CB8AC3E}">
        <p14:creationId xmlns:p14="http://schemas.microsoft.com/office/powerpoint/2010/main" val="204304446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Radiation Units</a:t>
            </a:r>
          </a:p>
        </p:txBody>
      </p:sp>
      <p:sp>
        <p:nvSpPr>
          <p:cNvPr id="3" name="Content Placeholder 2"/>
          <p:cNvSpPr>
            <a:spLocks noGrp="1"/>
          </p:cNvSpPr>
          <p:nvPr>
            <p:ph idx="1"/>
          </p:nvPr>
        </p:nvSpPr>
        <p:spPr/>
        <p:txBody>
          <a:bodyPr/>
          <a:lstStyle/>
          <a:p>
            <a:r>
              <a:rPr lang="en-US" dirty="0"/>
              <a:t>Exposure in Air: a measure of the ionization of air produced by x-rays and gamma rays. </a:t>
            </a:r>
          </a:p>
          <a:p>
            <a:pPr lvl="1"/>
            <a:r>
              <a:rPr lang="en-US" dirty="0"/>
              <a:t>Traditional unit = </a:t>
            </a:r>
            <a:r>
              <a:rPr lang="en-US" dirty="0" err="1"/>
              <a:t>Roetgen</a:t>
            </a:r>
            <a:r>
              <a:rPr lang="en-US" dirty="0"/>
              <a:t> (R) </a:t>
            </a:r>
          </a:p>
          <a:p>
            <a:pPr lvl="1"/>
            <a:r>
              <a:rPr lang="en-US" dirty="0"/>
              <a:t>SI unit = C/kg</a:t>
            </a:r>
          </a:p>
          <a:p>
            <a:pPr marL="342900" lvl="1" indent="0">
              <a:buNone/>
            </a:pPr>
            <a:endParaRPr lang="en-US" dirty="0"/>
          </a:p>
          <a:p>
            <a:r>
              <a:rPr lang="en-US" dirty="0"/>
              <a:t>Absorbed Dose(D): measurement of energy transferred from ionizing radiation per unit mass of irradiated material</a:t>
            </a:r>
          </a:p>
          <a:p>
            <a:pPr lvl="1"/>
            <a:r>
              <a:rPr lang="en-US" dirty="0"/>
              <a:t>Traditional unit = rad (rad)</a:t>
            </a:r>
          </a:p>
          <a:p>
            <a:pPr lvl="1"/>
            <a:r>
              <a:rPr lang="en-US" dirty="0"/>
              <a:t>SI unit = gray (</a:t>
            </a:r>
            <a:r>
              <a:rPr lang="en-US" dirty="0" err="1"/>
              <a:t>Gy</a:t>
            </a:r>
            <a:r>
              <a:rPr lang="en-US" dirty="0"/>
              <a:t>)</a:t>
            </a:r>
          </a:p>
          <a:p>
            <a:pPr lvl="1"/>
            <a:r>
              <a:rPr lang="en-US" dirty="0"/>
              <a:t>1 rad ~ 10mGy</a:t>
            </a:r>
          </a:p>
          <a:p>
            <a:pPr marL="342900" lvl="1" indent="0">
              <a:buNone/>
            </a:pPr>
            <a:endParaRPr lang="en-US" dirty="0"/>
          </a:p>
          <a:p>
            <a:pPr marL="0" indent="0">
              <a:buNone/>
            </a:pPr>
            <a:endParaRPr lang="en-US" dirty="0"/>
          </a:p>
          <a:p>
            <a:pPr marL="342900" lvl="1" indent="0">
              <a:buNone/>
            </a:pPr>
            <a:endParaRPr lang="en-US" dirty="0"/>
          </a:p>
          <a:p>
            <a:pPr lvl="1"/>
            <a:endParaRPr lang="en-US" dirty="0"/>
          </a:p>
          <a:p>
            <a:pPr lvl="1"/>
            <a:endParaRPr lang="en-US" dirty="0"/>
          </a:p>
        </p:txBody>
      </p:sp>
    </p:spTree>
    <p:extLst>
      <p:ext uri="{BB962C8B-B14F-4D97-AF65-F5344CB8AC3E}">
        <p14:creationId xmlns:p14="http://schemas.microsoft.com/office/powerpoint/2010/main" val="105506494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Radiation Units</a:t>
            </a:r>
          </a:p>
        </p:txBody>
      </p:sp>
      <p:sp>
        <p:nvSpPr>
          <p:cNvPr id="3" name="Content Placeholder 2"/>
          <p:cNvSpPr>
            <a:spLocks noGrp="1"/>
          </p:cNvSpPr>
          <p:nvPr>
            <p:ph idx="1"/>
          </p:nvPr>
        </p:nvSpPr>
        <p:spPr/>
        <p:txBody>
          <a:bodyPr/>
          <a:lstStyle/>
          <a:p>
            <a:pPr marL="0" indent="0">
              <a:buNone/>
            </a:pPr>
            <a:r>
              <a:rPr lang="en-US" dirty="0"/>
              <a:t>Equivalent Dose (</a:t>
            </a:r>
            <a:r>
              <a:rPr lang="en-US" dirty="0" err="1"/>
              <a:t>EqD</a:t>
            </a:r>
            <a:r>
              <a:rPr lang="en-US" dirty="0"/>
              <a:t>): determined by multiplying the absorbed dose by a quality factor of the type of radiation (</a:t>
            </a:r>
            <a:r>
              <a:rPr lang="en-US" dirty="0">
                <a:solidFill>
                  <a:srgbClr val="000000"/>
                </a:solidFill>
              </a:rPr>
              <a:t>W</a:t>
            </a:r>
            <a:r>
              <a:rPr lang="en-US" baseline="-25000" dirty="0">
                <a:solidFill>
                  <a:srgbClr val="000000"/>
                </a:solidFill>
              </a:rPr>
              <a:t>(R)</a:t>
            </a:r>
            <a:r>
              <a:rPr lang="en-US" dirty="0"/>
              <a:t>). Used to compare dose of different types of radiation. </a:t>
            </a:r>
          </a:p>
          <a:p>
            <a:pPr marL="0" indent="0">
              <a:buNone/>
            </a:pPr>
            <a:endParaRPr lang="en-US" dirty="0"/>
          </a:p>
          <a:p>
            <a:pPr marL="0" indent="0">
              <a:buNone/>
            </a:pPr>
            <a:r>
              <a:rPr lang="en-US" dirty="0"/>
              <a:t>                            </a:t>
            </a:r>
            <a:r>
              <a:rPr lang="en-US" dirty="0" err="1"/>
              <a:t>EqD</a:t>
            </a:r>
            <a:r>
              <a:rPr lang="en-US" dirty="0"/>
              <a:t> = D x W</a:t>
            </a:r>
            <a:r>
              <a:rPr lang="en-US" baseline="-25000" dirty="0"/>
              <a:t>(R)</a:t>
            </a:r>
            <a:endParaRPr lang="en-US" dirty="0"/>
          </a:p>
          <a:p>
            <a:pPr marL="0" indent="0">
              <a:buNone/>
            </a:pPr>
            <a:endParaRPr lang="en-US" dirty="0"/>
          </a:p>
          <a:p>
            <a:pPr lvl="1"/>
            <a:r>
              <a:rPr lang="en-US" dirty="0"/>
              <a:t>X-ray has a </a:t>
            </a:r>
            <a:r>
              <a:rPr lang="en-US" dirty="0">
                <a:solidFill>
                  <a:srgbClr val="000000"/>
                </a:solidFill>
              </a:rPr>
              <a:t>W</a:t>
            </a:r>
            <a:r>
              <a:rPr lang="en-US" baseline="-25000" dirty="0">
                <a:solidFill>
                  <a:srgbClr val="000000"/>
                </a:solidFill>
              </a:rPr>
              <a:t>(R)</a:t>
            </a:r>
            <a:r>
              <a:rPr lang="en-US" dirty="0">
                <a:solidFill>
                  <a:srgbClr val="000000"/>
                </a:solidFill>
              </a:rPr>
              <a:t> </a:t>
            </a:r>
            <a:r>
              <a:rPr lang="en-US" dirty="0"/>
              <a:t>of 1</a:t>
            </a:r>
          </a:p>
          <a:p>
            <a:pPr lvl="1"/>
            <a:r>
              <a:rPr lang="en-US" dirty="0"/>
              <a:t>Traditional Unit = rem</a:t>
            </a:r>
          </a:p>
          <a:p>
            <a:pPr lvl="1"/>
            <a:r>
              <a:rPr lang="en-US" dirty="0"/>
              <a:t>SI unit = Sievert (</a:t>
            </a:r>
            <a:r>
              <a:rPr lang="en-US" dirty="0" err="1"/>
              <a:t>Sv</a:t>
            </a:r>
            <a:r>
              <a:rPr lang="en-US" dirty="0"/>
              <a:t>) </a:t>
            </a:r>
          </a:p>
        </p:txBody>
      </p:sp>
    </p:spTree>
    <p:extLst>
      <p:ext uri="{BB962C8B-B14F-4D97-AF65-F5344CB8AC3E}">
        <p14:creationId xmlns:p14="http://schemas.microsoft.com/office/powerpoint/2010/main" val="394212695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Occupational Exposure</a:t>
            </a:r>
          </a:p>
        </p:txBody>
      </p:sp>
      <p:sp>
        <p:nvSpPr>
          <p:cNvPr id="3" name="Content Placeholder 2"/>
          <p:cNvSpPr>
            <a:spLocks noGrp="1"/>
          </p:cNvSpPr>
          <p:nvPr>
            <p:ph idx="1"/>
          </p:nvPr>
        </p:nvSpPr>
        <p:spPr/>
        <p:txBody>
          <a:bodyPr>
            <a:normAutofit lnSpcReduction="10000"/>
          </a:bodyPr>
          <a:lstStyle/>
          <a:p>
            <a:pPr marL="0" indent="0">
              <a:buNone/>
            </a:pPr>
            <a:r>
              <a:rPr lang="en-US" dirty="0"/>
              <a:t>Definition:</a:t>
            </a:r>
          </a:p>
          <a:p>
            <a:pPr marL="0" indent="0">
              <a:buNone/>
            </a:pPr>
            <a:endParaRPr lang="en-US" dirty="0"/>
          </a:p>
          <a:p>
            <a:pPr marL="0" indent="0">
              <a:buNone/>
            </a:pPr>
            <a:endParaRPr lang="en-US" dirty="0"/>
          </a:p>
          <a:p>
            <a:pPr marL="0" indent="0">
              <a:buNone/>
            </a:pPr>
            <a:endParaRPr lang="en-US" dirty="0"/>
          </a:p>
          <a:p>
            <a:pPr marL="0" indent="0">
              <a:buNone/>
            </a:pPr>
            <a:endParaRPr lang="en-US" dirty="0"/>
          </a:p>
          <a:p>
            <a:r>
              <a:rPr lang="en-US" dirty="0"/>
              <a:t>Traditionally expressed in rem</a:t>
            </a:r>
          </a:p>
          <a:p>
            <a:pPr lvl="1"/>
            <a:r>
              <a:rPr lang="en-US" dirty="0"/>
              <a:t>(Radiation Equivalent in Man)</a:t>
            </a:r>
          </a:p>
          <a:p>
            <a:pPr marL="342900" lvl="1" indent="0">
              <a:buNone/>
            </a:pPr>
            <a:endParaRPr lang="en-US" dirty="0"/>
          </a:p>
          <a:p>
            <a:r>
              <a:rPr lang="en-US" dirty="0"/>
              <a:t>Sievert (</a:t>
            </a:r>
            <a:r>
              <a:rPr lang="en-US" dirty="0" err="1"/>
              <a:t>Sv</a:t>
            </a:r>
            <a:r>
              <a:rPr lang="en-US" dirty="0"/>
              <a:t>) has replaced rem</a:t>
            </a:r>
          </a:p>
          <a:p>
            <a:pPr lvl="1"/>
            <a:r>
              <a:rPr lang="en-US" dirty="0"/>
              <a:t>1 </a:t>
            </a:r>
            <a:r>
              <a:rPr lang="en-US" dirty="0" err="1"/>
              <a:t>Sv</a:t>
            </a:r>
            <a:r>
              <a:rPr lang="en-US" dirty="0"/>
              <a:t> ~ 100 rem</a:t>
            </a:r>
          </a:p>
        </p:txBody>
      </p:sp>
    </p:spTree>
    <p:extLst>
      <p:ext uri="{BB962C8B-B14F-4D97-AF65-F5344CB8AC3E}">
        <p14:creationId xmlns:p14="http://schemas.microsoft.com/office/powerpoint/2010/main" val="251353525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a:t>Occupational Dose</a:t>
            </a:r>
          </a:p>
        </p:txBody>
      </p:sp>
      <p:sp>
        <p:nvSpPr>
          <p:cNvPr id="3" name="Content Placeholder 2"/>
          <p:cNvSpPr>
            <a:spLocks noGrp="1"/>
          </p:cNvSpPr>
          <p:nvPr>
            <p:ph idx="1"/>
          </p:nvPr>
        </p:nvSpPr>
        <p:spPr/>
        <p:txBody>
          <a:bodyPr/>
          <a:lstStyle/>
          <a:p>
            <a:r>
              <a:rPr lang="en-CA" dirty="0"/>
              <a:t>An occupational dose limit is the upper boundary dose of ionizing radiation a person is</a:t>
            </a:r>
            <a:r>
              <a:rPr lang="en-CA" b="1" dirty="0"/>
              <a:t> </a:t>
            </a:r>
            <a:r>
              <a:rPr lang="en-CA" dirty="0"/>
              <a:t>allowed to be exposed to at work.</a:t>
            </a:r>
          </a:p>
          <a:p>
            <a:pPr marL="0" indent="0">
              <a:buNone/>
            </a:pPr>
            <a:endParaRPr lang="en-CA" dirty="0"/>
          </a:p>
          <a:p>
            <a:r>
              <a:rPr lang="en-CA" dirty="0"/>
              <a:t>Occupational dose limits </a:t>
            </a:r>
            <a:r>
              <a:rPr lang="en-CA" u="sng" dirty="0"/>
              <a:t>do not </a:t>
            </a:r>
            <a:r>
              <a:rPr lang="en-CA" dirty="0"/>
              <a:t>include natural background radiation nor do they include radiation received for medical treatment.</a:t>
            </a:r>
          </a:p>
          <a:p>
            <a:pPr marL="0" indent="0">
              <a:buNone/>
            </a:pPr>
            <a:endParaRPr lang="en-CA" dirty="0"/>
          </a:p>
          <a:p>
            <a:r>
              <a:rPr lang="en-CA" b="1" dirty="0" err="1"/>
              <a:t>millisievert</a:t>
            </a:r>
            <a:r>
              <a:rPr lang="en-CA" dirty="0"/>
              <a:t> (</a:t>
            </a:r>
            <a:r>
              <a:rPr lang="en-CA" dirty="0" err="1"/>
              <a:t>mSv</a:t>
            </a:r>
            <a:r>
              <a:rPr lang="en-CA" dirty="0"/>
              <a:t>) is used to measure how much radiation a person receives</a:t>
            </a:r>
          </a:p>
          <a:p>
            <a:endParaRPr lang="en-CA" dirty="0"/>
          </a:p>
        </p:txBody>
      </p:sp>
    </p:spTree>
    <p:extLst>
      <p:ext uri="{BB962C8B-B14F-4D97-AF65-F5344CB8AC3E}">
        <p14:creationId xmlns:p14="http://schemas.microsoft.com/office/powerpoint/2010/main" val="141808093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Dose Effects and Limits</a:t>
            </a:r>
          </a:p>
        </p:txBody>
      </p:sp>
      <p:sp>
        <p:nvSpPr>
          <p:cNvPr id="3" name="Content Placeholder 2"/>
          <p:cNvSpPr>
            <a:spLocks noGrp="1"/>
          </p:cNvSpPr>
          <p:nvPr>
            <p:ph idx="1"/>
          </p:nvPr>
        </p:nvSpPr>
        <p:spPr/>
        <p:txBody>
          <a:bodyPr/>
          <a:lstStyle/>
          <a:p>
            <a:r>
              <a:rPr lang="en-US" dirty="0"/>
              <a:t>Animal testing</a:t>
            </a:r>
          </a:p>
          <a:p>
            <a:r>
              <a:rPr lang="en-US" dirty="0"/>
              <a:t>Study groups</a:t>
            </a:r>
          </a:p>
          <a:p>
            <a:r>
              <a:rPr lang="en-US" dirty="0"/>
              <a:t>Atomic bomb survivors</a:t>
            </a:r>
          </a:p>
          <a:p>
            <a:pPr lvl="1"/>
            <a:r>
              <a:rPr lang="en-US" dirty="0"/>
              <a:t>Hiroshima</a:t>
            </a:r>
          </a:p>
          <a:p>
            <a:pPr lvl="1"/>
            <a:r>
              <a:rPr lang="en-US" dirty="0"/>
              <a:t>Nagasaki</a:t>
            </a:r>
          </a:p>
          <a:p>
            <a:r>
              <a:rPr lang="en-US" dirty="0"/>
              <a:t>Nuclear accidents</a:t>
            </a:r>
          </a:p>
          <a:p>
            <a:pPr lvl="1"/>
            <a:r>
              <a:rPr lang="en-US" dirty="0"/>
              <a:t>Chernobyl</a:t>
            </a:r>
          </a:p>
          <a:p>
            <a:pPr lvl="1"/>
            <a:r>
              <a:rPr lang="en-US" dirty="0"/>
              <a:t>Three Mile Island</a:t>
            </a:r>
          </a:p>
          <a:p>
            <a:pPr lvl="1"/>
            <a:r>
              <a:rPr lang="en-US" dirty="0"/>
              <a:t>Japanese Tsunami</a:t>
            </a:r>
          </a:p>
        </p:txBody>
      </p:sp>
    </p:spTree>
    <p:extLst>
      <p:ext uri="{BB962C8B-B14F-4D97-AF65-F5344CB8AC3E}">
        <p14:creationId xmlns:p14="http://schemas.microsoft.com/office/powerpoint/2010/main" val="376823044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Dose Effects and Limits</a:t>
            </a:r>
          </a:p>
        </p:txBody>
      </p:sp>
      <p:sp>
        <p:nvSpPr>
          <p:cNvPr id="3" name="Content Placeholder 2"/>
          <p:cNvSpPr>
            <a:spLocks noGrp="1"/>
          </p:cNvSpPr>
          <p:nvPr>
            <p:ph idx="1"/>
          </p:nvPr>
        </p:nvSpPr>
        <p:spPr/>
        <p:txBody>
          <a:bodyPr/>
          <a:lstStyle/>
          <a:p>
            <a:r>
              <a:rPr lang="en-US" dirty="0"/>
              <a:t>Radiation workers</a:t>
            </a:r>
          </a:p>
          <a:p>
            <a:pPr lvl="1"/>
            <a:r>
              <a:rPr lang="en-US" dirty="0"/>
              <a:t>Early radiologists and technologists</a:t>
            </a:r>
          </a:p>
          <a:p>
            <a:r>
              <a:rPr lang="en-US" dirty="0"/>
              <a:t>Uranium miners</a:t>
            </a:r>
          </a:p>
          <a:p>
            <a:r>
              <a:rPr lang="en-US" dirty="0"/>
              <a:t>Watch dial painters (WWII)</a:t>
            </a:r>
          </a:p>
          <a:p>
            <a:pPr lvl="1"/>
            <a:r>
              <a:rPr lang="en-US" dirty="0"/>
              <a:t>Radioactive paint used so dials glowed in the dark</a:t>
            </a:r>
          </a:p>
          <a:p>
            <a:r>
              <a:rPr lang="en-US" dirty="0"/>
              <a:t>Radiation therapy patients</a:t>
            </a:r>
          </a:p>
          <a:p>
            <a:pPr lvl="1"/>
            <a:r>
              <a:rPr lang="en-US" dirty="0"/>
              <a:t>Responses to the radiation doses from treatment </a:t>
            </a:r>
          </a:p>
          <a:p>
            <a:r>
              <a:rPr lang="en-US" dirty="0"/>
              <a:t>Data allows results to be extrapolated for lower doses</a:t>
            </a:r>
          </a:p>
          <a:p>
            <a:endParaRPr lang="en-US" dirty="0"/>
          </a:p>
        </p:txBody>
      </p:sp>
    </p:spTree>
    <p:extLst>
      <p:ext uri="{BB962C8B-B14F-4D97-AF65-F5344CB8AC3E}">
        <p14:creationId xmlns:p14="http://schemas.microsoft.com/office/powerpoint/2010/main" val="216296444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latin typeface="Arial" panose="020B0604020202020204" pitchFamily="34" charset="0"/>
                <a:cs typeface="Arial" panose="020B0604020202020204" pitchFamily="34" charset="0"/>
              </a:rPr>
              <a:t>Purpose of Personnel Monitoring </a:t>
            </a:r>
          </a:p>
        </p:txBody>
      </p:sp>
      <p:sp>
        <p:nvSpPr>
          <p:cNvPr id="3" name="Content Placeholder 2"/>
          <p:cNvSpPr>
            <a:spLocks noGrp="1"/>
          </p:cNvSpPr>
          <p:nvPr>
            <p:ph idx="1"/>
          </p:nvPr>
        </p:nvSpPr>
        <p:spPr/>
        <p:txBody>
          <a:bodyPr>
            <a:normAutofit/>
          </a:bodyPr>
          <a:lstStyle/>
          <a:p>
            <a:r>
              <a:rPr lang="en-US" sz="2400" dirty="0"/>
              <a:t>Determines occupational exposure through the detection and measurement of the quantity of ionizing radiation that the dosimeter has been exposed to.</a:t>
            </a:r>
          </a:p>
          <a:p>
            <a:pPr marL="0" indent="0">
              <a:buNone/>
            </a:pPr>
            <a:endParaRPr lang="en-US" sz="2400" dirty="0"/>
          </a:p>
          <a:p>
            <a:pPr lvl="0">
              <a:buClr>
                <a:schemeClr val="tx1"/>
              </a:buClr>
            </a:pPr>
            <a:r>
              <a:rPr lang="en-US" sz="2400" dirty="0"/>
              <a:t>Does not protect wearer from exposure!</a:t>
            </a:r>
          </a:p>
          <a:p>
            <a:pPr lvl="0">
              <a:buClr>
                <a:schemeClr val="tx1"/>
              </a:buClr>
            </a:pPr>
            <a:endParaRPr lang="en-US" sz="2400" dirty="0"/>
          </a:p>
          <a:p>
            <a:pPr lvl="0">
              <a:buClr>
                <a:schemeClr val="tx1"/>
              </a:buClr>
            </a:pPr>
            <a:endParaRPr lang="en-US" sz="2400" dirty="0"/>
          </a:p>
          <a:p>
            <a:pPr>
              <a:buClr>
                <a:schemeClr val="tx1"/>
              </a:buClr>
            </a:pPr>
            <a:r>
              <a:rPr lang="en-US" sz="2400" b="1" dirty="0"/>
              <a:t>Awareness of occupational exposure levels</a:t>
            </a:r>
          </a:p>
          <a:p>
            <a:pPr lvl="0">
              <a:buClr>
                <a:schemeClr val="tx1"/>
              </a:buClr>
            </a:pPr>
            <a:endParaRPr lang="en-US" sz="2400" dirty="0"/>
          </a:p>
        </p:txBody>
      </p:sp>
    </p:spTree>
    <p:extLst>
      <p:ext uri="{BB962C8B-B14F-4D97-AF65-F5344CB8AC3E}">
        <p14:creationId xmlns:p14="http://schemas.microsoft.com/office/powerpoint/2010/main" val="68366950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Personnel Monitoring SC 35 </a:t>
            </a:r>
          </a:p>
        </p:txBody>
      </p:sp>
      <p:sp>
        <p:nvSpPr>
          <p:cNvPr id="3" name="Content Placeholder 2"/>
          <p:cNvSpPr>
            <a:spLocks noGrp="1"/>
          </p:cNvSpPr>
          <p:nvPr>
            <p:ph idx="1"/>
          </p:nvPr>
        </p:nvSpPr>
        <p:spPr/>
        <p:txBody>
          <a:bodyPr/>
          <a:lstStyle/>
          <a:p>
            <a:pPr marL="0" indent="0">
              <a:buNone/>
            </a:pPr>
            <a:r>
              <a:rPr lang="en-US" dirty="0"/>
              <a:t>Section 2.1.6</a:t>
            </a:r>
          </a:p>
          <a:p>
            <a:r>
              <a:rPr lang="en-US" dirty="0"/>
              <a:t>All operators of X-ray equipment, together with personnel (i.e., nurses) who routinely participate in radiological procedures, and others, likely to receive a radiation dose in excess of </a:t>
            </a:r>
            <a:r>
              <a:rPr lang="en-US" b="1" dirty="0"/>
              <a:t>1/20th</a:t>
            </a:r>
            <a:r>
              <a:rPr lang="en-US" dirty="0"/>
              <a:t> of the dose limit to radiation workers specified in Appendix I, </a:t>
            </a:r>
            <a:r>
              <a:rPr lang="en-US" b="1" dirty="0"/>
              <a:t>must</a:t>
            </a:r>
            <a:r>
              <a:rPr lang="en-US" dirty="0"/>
              <a:t> be declared radiation workers and monitor their radiation exposures with the use of a personal dosimeter.</a:t>
            </a:r>
          </a:p>
          <a:p>
            <a:pPr marL="0" indent="0">
              <a:buNone/>
            </a:pPr>
            <a:endParaRPr lang="en-US" dirty="0"/>
          </a:p>
        </p:txBody>
      </p:sp>
    </p:spTree>
    <p:extLst>
      <p:ext uri="{BB962C8B-B14F-4D97-AF65-F5344CB8AC3E}">
        <p14:creationId xmlns:p14="http://schemas.microsoft.com/office/powerpoint/2010/main" val="237243658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Personnel Monitoring SC 35</a:t>
            </a:r>
          </a:p>
        </p:txBody>
      </p:sp>
      <p:sp>
        <p:nvSpPr>
          <p:cNvPr id="3" name="Content Placeholder 2"/>
          <p:cNvSpPr>
            <a:spLocks noGrp="1"/>
          </p:cNvSpPr>
          <p:nvPr>
            <p:ph idx="1"/>
          </p:nvPr>
        </p:nvSpPr>
        <p:spPr/>
        <p:txBody>
          <a:bodyPr/>
          <a:lstStyle/>
          <a:p>
            <a:pPr marL="0" indent="0">
              <a:buNone/>
            </a:pPr>
            <a:r>
              <a:rPr lang="en-US" dirty="0"/>
              <a:t>Section 2.1.7</a:t>
            </a:r>
          </a:p>
          <a:p>
            <a:r>
              <a:rPr lang="en-US" dirty="0"/>
              <a:t>Personal dosimeters </a:t>
            </a:r>
            <a:r>
              <a:rPr lang="en-US" b="1" dirty="0"/>
              <a:t>must</a:t>
            </a:r>
            <a:r>
              <a:rPr lang="en-US" dirty="0"/>
              <a:t> be worn and stored according to the recommendations of the dosimetry service provider. When a protective apron is worn, the personal dosimeter must be worn under the apron. If extremities are likely to be exposed to significantly higher doses, additional dosimeters should be worn at those locations on the body.</a:t>
            </a:r>
          </a:p>
          <a:p>
            <a:pPr marL="0" indent="0">
              <a:buNone/>
            </a:pPr>
            <a:r>
              <a:rPr lang="en-US" dirty="0"/>
              <a:t>Section 2.1.8</a:t>
            </a:r>
          </a:p>
          <a:p>
            <a:r>
              <a:rPr lang="en-US" dirty="0"/>
              <a:t>All personal dosimetry records must be maintained for the lifetime of the facility.</a:t>
            </a:r>
          </a:p>
          <a:p>
            <a:endParaRPr lang="en-US" dirty="0"/>
          </a:p>
        </p:txBody>
      </p:sp>
    </p:spTree>
    <p:extLst>
      <p:ext uri="{BB962C8B-B14F-4D97-AF65-F5344CB8AC3E}">
        <p14:creationId xmlns:p14="http://schemas.microsoft.com/office/powerpoint/2010/main" val="155841805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Personnel Dosimeters</a:t>
            </a:r>
          </a:p>
        </p:txBody>
      </p:sp>
      <p:sp>
        <p:nvSpPr>
          <p:cNvPr id="3" name="Content Placeholder 2"/>
          <p:cNvSpPr>
            <a:spLocks noGrp="1"/>
          </p:cNvSpPr>
          <p:nvPr>
            <p:ph idx="1"/>
          </p:nvPr>
        </p:nvSpPr>
        <p:spPr/>
        <p:txBody>
          <a:bodyPr/>
          <a:lstStyle/>
          <a:p>
            <a:r>
              <a:rPr lang="en-US" sz="2400" dirty="0"/>
              <a:t>Radiation badges are lightweight and easy to carry. </a:t>
            </a:r>
          </a:p>
          <a:p>
            <a:r>
              <a:rPr lang="en-US" sz="2400" dirty="0"/>
              <a:t>Must be able to tolerate daily use.</a:t>
            </a:r>
          </a:p>
          <a:p>
            <a:r>
              <a:rPr lang="en-US" sz="2400" dirty="0"/>
              <a:t>Can detect and record both large and small exposures. </a:t>
            </a:r>
          </a:p>
          <a:p>
            <a:r>
              <a:rPr lang="en-US" sz="2400" dirty="0"/>
              <a:t>Must be reliable and consistent. </a:t>
            </a:r>
          </a:p>
          <a:p>
            <a:r>
              <a:rPr lang="en-US" sz="2400" dirty="0"/>
              <a:t>Performance cannot be influenced by outside environment. </a:t>
            </a:r>
          </a:p>
          <a:p>
            <a:r>
              <a:rPr lang="en-US" sz="2400" dirty="0"/>
              <a:t>Must be inexpensive and easy to maintain.</a:t>
            </a:r>
          </a:p>
          <a:p>
            <a:pPr lvl="0"/>
            <a:r>
              <a:rPr lang="en-US" sz="2400" dirty="0"/>
              <a:t>All must be shipped to the monitoring company for reading, so exact time of exposure cannot be determined</a:t>
            </a:r>
            <a:r>
              <a:rPr lang="en-US" dirty="0"/>
              <a:t>.  </a:t>
            </a:r>
          </a:p>
        </p:txBody>
      </p:sp>
    </p:spTree>
    <p:extLst>
      <p:ext uri="{BB962C8B-B14F-4D97-AF65-F5344CB8AC3E}">
        <p14:creationId xmlns:p14="http://schemas.microsoft.com/office/powerpoint/2010/main" val="376871117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Film Badges</a:t>
            </a:r>
            <a:endParaRPr lang="en-US" dirty="0"/>
          </a:p>
        </p:txBody>
      </p:sp>
      <p:sp>
        <p:nvSpPr>
          <p:cNvPr id="3" name="Content Placeholder 2"/>
          <p:cNvSpPr>
            <a:spLocks noGrp="1"/>
          </p:cNvSpPr>
          <p:nvPr>
            <p:ph idx="1"/>
          </p:nvPr>
        </p:nvSpPr>
        <p:spPr/>
        <p:txBody>
          <a:bodyPr/>
          <a:lstStyle/>
          <a:p>
            <a:r>
              <a:rPr lang="en-US" dirty="0"/>
              <a:t>First type used </a:t>
            </a:r>
          </a:p>
          <a:p>
            <a:r>
              <a:rPr lang="en-US" dirty="0"/>
              <a:t>Economical and widely used in past</a:t>
            </a:r>
          </a:p>
          <a:p>
            <a:r>
              <a:rPr lang="en-US" dirty="0"/>
              <a:t>Consists of three parts:</a:t>
            </a:r>
          </a:p>
          <a:p>
            <a:pPr lvl="1"/>
            <a:r>
              <a:rPr lang="en-US" dirty="0"/>
              <a:t>Plastic film holder </a:t>
            </a:r>
          </a:p>
          <a:p>
            <a:pPr lvl="1"/>
            <a:r>
              <a:rPr lang="en-US" dirty="0"/>
              <a:t>Assortment of metal filters </a:t>
            </a:r>
          </a:p>
          <a:p>
            <a:pPr lvl="1"/>
            <a:r>
              <a:rPr lang="en-US" dirty="0"/>
              <a:t>Film packet similar to dental film </a:t>
            </a:r>
          </a:p>
          <a:p>
            <a:r>
              <a:rPr lang="en-US" dirty="0"/>
              <a:t>Sensitive to doses from 0.1 </a:t>
            </a:r>
            <a:r>
              <a:rPr lang="en-US" dirty="0" err="1"/>
              <a:t>mSv</a:t>
            </a:r>
            <a:r>
              <a:rPr lang="en-US" dirty="0"/>
              <a:t> to 5,000 </a:t>
            </a:r>
            <a:r>
              <a:rPr lang="en-US" dirty="0" err="1"/>
              <a:t>mSv</a:t>
            </a:r>
            <a:r>
              <a:rPr lang="en-US" dirty="0"/>
              <a:t> </a:t>
            </a:r>
          </a:p>
        </p:txBody>
      </p:sp>
    </p:spTree>
    <p:extLst>
      <p:ext uri="{BB962C8B-B14F-4D97-AF65-F5344CB8AC3E}">
        <p14:creationId xmlns:p14="http://schemas.microsoft.com/office/powerpoint/2010/main" val="33804806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 Film Badges</a:t>
            </a:r>
          </a:p>
        </p:txBody>
      </p:sp>
      <p:sp>
        <p:nvSpPr>
          <p:cNvPr id="3" name="Content Placeholder 2"/>
          <p:cNvSpPr>
            <a:spLocks noGrp="1"/>
          </p:cNvSpPr>
          <p:nvPr>
            <p:ph idx="1"/>
          </p:nvPr>
        </p:nvSpPr>
        <p:spPr/>
        <p:txBody>
          <a:bodyPr/>
          <a:lstStyle/>
          <a:p>
            <a:r>
              <a:rPr lang="en-US" dirty="0"/>
              <a:t>Advantages:</a:t>
            </a:r>
          </a:p>
          <a:p>
            <a:pPr lvl="1"/>
            <a:r>
              <a:rPr lang="en-US" dirty="0"/>
              <a:t>Film is a permanent record of exposure and can be re-read if required </a:t>
            </a:r>
          </a:p>
          <a:p>
            <a:pPr lvl="1"/>
            <a:r>
              <a:rPr lang="en-US" dirty="0"/>
              <a:t>Very durable </a:t>
            </a:r>
          </a:p>
          <a:p>
            <a:pPr marL="342900" lvl="1" indent="0">
              <a:buNone/>
            </a:pPr>
            <a:endParaRPr lang="en-US" dirty="0"/>
          </a:p>
          <a:p>
            <a:r>
              <a:rPr lang="en-US" dirty="0"/>
              <a:t>Disadvantages:</a:t>
            </a:r>
          </a:p>
          <a:p>
            <a:pPr lvl="1"/>
            <a:r>
              <a:rPr lang="en-US" dirty="0"/>
              <a:t>Sensitive to extreme temperature and humidity and can become fogged over a long period of time </a:t>
            </a:r>
          </a:p>
        </p:txBody>
      </p:sp>
      <p:sp>
        <p:nvSpPr>
          <p:cNvPr id="5" name="TextBox 4"/>
          <p:cNvSpPr txBox="1"/>
          <p:nvPr/>
        </p:nvSpPr>
        <p:spPr>
          <a:xfrm>
            <a:off x="5410200" y="5447949"/>
            <a:ext cx="1600200" cy="230832"/>
          </a:xfrm>
          <a:prstGeom prst="rect">
            <a:avLst/>
          </a:prstGeom>
          <a:noFill/>
        </p:spPr>
        <p:txBody>
          <a:bodyPr wrap="square" rtlCol="0">
            <a:spAutoFit/>
          </a:bodyPr>
          <a:lstStyle/>
          <a:p>
            <a:r>
              <a:rPr lang="en-US" sz="900" dirty="0">
                <a:solidFill>
                  <a:prstClr val="white"/>
                </a:solidFill>
              </a:rPr>
              <a:t>Sherer Table 4-2 pg. 84 -85  </a:t>
            </a:r>
          </a:p>
        </p:txBody>
      </p:sp>
    </p:spTree>
    <p:extLst>
      <p:ext uri="{BB962C8B-B14F-4D97-AF65-F5344CB8AC3E}">
        <p14:creationId xmlns:p14="http://schemas.microsoft.com/office/powerpoint/2010/main" val="250920737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err="1"/>
              <a:t>Thermoluminescent</a:t>
            </a:r>
            <a:r>
              <a:rPr lang="en-US" dirty="0"/>
              <a:t> Dosimeter (TLD)</a:t>
            </a:r>
          </a:p>
        </p:txBody>
      </p:sp>
      <p:sp>
        <p:nvSpPr>
          <p:cNvPr id="3" name="Content Placeholder 2"/>
          <p:cNvSpPr>
            <a:spLocks noGrp="1"/>
          </p:cNvSpPr>
          <p:nvPr>
            <p:ph idx="1"/>
          </p:nvPr>
        </p:nvSpPr>
        <p:spPr/>
        <p:txBody>
          <a:bodyPr/>
          <a:lstStyle/>
          <a:p>
            <a:r>
              <a:rPr lang="en-US" dirty="0"/>
              <a:t>Appearance similar to the film badge </a:t>
            </a:r>
          </a:p>
          <a:p>
            <a:r>
              <a:rPr lang="en-US" dirty="0"/>
              <a:t>Light-free device containing small lithium fluoride chips functioning as sensing agents</a:t>
            </a:r>
          </a:p>
          <a:p>
            <a:r>
              <a:rPr lang="en-US" dirty="0"/>
              <a:t>Energized electrons are excited and get trapped in a higher level of the crystalline lattice—the “conduction band”</a:t>
            </a:r>
          </a:p>
          <a:p>
            <a:r>
              <a:rPr lang="en-US" dirty="0"/>
              <a:t>When read, the electrons return to a normal state, releasing visible light </a:t>
            </a:r>
          </a:p>
          <a:p>
            <a:r>
              <a:rPr lang="en-US" dirty="0"/>
              <a:t>Light intensity is proportional to amount of the radiation that interacted with the crystal  </a:t>
            </a:r>
          </a:p>
        </p:txBody>
      </p:sp>
    </p:spTree>
    <p:extLst>
      <p:ext uri="{BB962C8B-B14F-4D97-AF65-F5344CB8AC3E}">
        <p14:creationId xmlns:p14="http://schemas.microsoft.com/office/powerpoint/2010/main" val="105065057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TLD</a:t>
            </a:r>
          </a:p>
        </p:txBody>
      </p:sp>
      <p:sp>
        <p:nvSpPr>
          <p:cNvPr id="3" name="Content Placeholder 2"/>
          <p:cNvSpPr>
            <a:spLocks noGrp="1"/>
          </p:cNvSpPr>
          <p:nvPr>
            <p:ph idx="1"/>
          </p:nvPr>
        </p:nvSpPr>
        <p:spPr/>
        <p:txBody>
          <a:bodyPr/>
          <a:lstStyle/>
          <a:p>
            <a:r>
              <a:rPr lang="en-US" dirty="0"/>
              <a:t>Advantages: </a:t>
            </a:r>
          </a:p>
          <a:p>
            <a:pPr lvl="1"/>
            <a:r>
              <a:rPr lang="en-US" dirty="0"/>
              <a:t>Crystals interact with X-rays in same way as human tissue</a:t>
            </a:r>
          </a:p>
          <a:p>
            <a:pPr lvl="1"/>
            <a:r>
              <a:rPr lang="en-US" dirty="0"/>
              <a:t>Exposure can be measured precisely</a:t>
            </a:r>
          </a:p>
          <a:p>
            <a:pPr lvl="1"/>
            <a:r>
              <a:rPr lang="en-US" dirty="0"/>
              <a:t>Environment has no affect on the reading </a:t>
            </a:r>
          </a:p>
          <a:p>
            <a:pPr lvl="1"/>
            <a:r>
              <a:rPr lang="en-US" dirty="0"/>
              <a:t>Can be worn for three months and is reusable</a:t>
            </a:r>
          </a:p>
          <a:p>
            <a:r>
              <a:rPr lang="en-US" dirty="0"/>
              <a:t>Disadvantages: </a:t>
            </a:r>
          </a:p>
          <a:p>
            <a:pPr lvl="1"/>
            <a:r>
              <a:rPr lang="en-US" dirty="0"/>
              <a:t>Higher cost</a:t>
            </a:r>
          </a:p>
          <a:p>
            <a:pPr lvl="1"/>
            <a:r>
              <a:rPr lang="en-US" dirty="0"/>
              <a:t>Can only be read once and then loses information</a:t>
            </a:r>
          </a:p>
          <a:p>
            <a:pPr lvl="1"/>
            <a:r>
              <a:rPr lang="en-US" dirty="0"/>
              <a:t>Recalibration required after each reading </a:t>
            </a:r>
          </a:p>
        </p:txBody>
      </p:sp>
    </p:spTree>
    <p:extLst>
      <p:ext uri="{BB962C8B-B14F-4D97-AF65-F5344CB8AC3E}">
        <p14:creationId xmlns:p14="http://schemas.microsoft.com/office/powerpoint/2010/main" val="258906177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Optically Stimulated Luminescence (OSL)</a:t>
            </a:r>
          </a:p>
        </p:txBody>
      </p:sp>
      <p:sp>
        <p:nvSpPr>
          <p:cNvPr id="3" name="Content Placeholder 2"/>
          <p:cNvSpPr>
            <a:spLocks noGrp="1"/>
          </p:cNvSpPr>
          <p:nvPr>
            <p:ph idx="1"/>
          </p:nvPr>
        </p:nvSpPr>
        <p:spPr/>
        <p:txBody>
          <a:bodyPr/>
          <a:lstStyle/>
          <a:p>
            <a:r>
              <a:rPr lang="en-US" dirty="0"/>
              <a:t>Best features of the film badge and TLD</a:t>
            </a:r>
          </a:p>
          <a:p>
            <a:r>
              <a:rPr lang="en-US" dirty="0"/>
              <a:t>Most commonly used device </a:t>
            </a:r>
          </a:p>
          <a:p>
            <a:r>
              <a:rPr lang="en-US" dirty="0"/>
              <a:t>Thin-layered aluminum oxide detector </a:t>
            </a:r>
          </a:p>
          <a:p>
            <a:r>
              <a:rPr lang="en-US" dirty="0"/>
              <a:t>Read using a laser light </a:t>
            </a:r>
          </a:p>
          <a:p>
            <a:r>
              <a:rPr lang="en-US" dirty="0"/>
              <a:t>Luminesces in proportion to the radiation exposure </a:t>
            </a:r>
          </a:p>
          <a:p>
            <a:r>
              <a:rPr lang="en-US" dirty="0"/>
              <a:t>Can be worn for up to one year but commonly worn for quarterly readings</a:t>
            </a:r>
          </a:p>
          <a:p>
            <a:r>
              <a:rPr lang="en-US" dirty="0"/>
              <a:t>More sensitive than TLD (10 </a:t>
            </a:r>
            <a:r>
              <a:rPr lang="en-US" dirty="0">
                <a:sym typeface="Symbol" panose="05050102010706020507" pitchFamily="18" charset="2"/>
              </a:rPr>
              <a:t></a:t>
            </a:r>
            <a:r>
              <a:rPr lang="en-US" dirty="0" err="1">
                <a:sym typeface="Symbol" panose="05050102010706020507" pitchFamily="18" charset="2"/>
              </a:rPr>
              <a:t>Sv</a:t>
            </a:r>
            <a:r>
              <a:rPr lang="en-US" dirty="0">
                <a:sym typeface="Symbol" panose="05050102010706020507" pitchFamily="18" charset="2"/>
              </a:rPr>
              <a:t> – 10 </a:t>
            </a:r>
            <a:r>
              <a:rPr lang="en-US" dirty="0" err="1">
                <a:sym typeface="Symbol" panose="05050102010706020507" pitchFamily="18" charset="2"/>
              </a:rPr>
              <a:t>Sv</a:t>
            </a:r>
            <a:r>
              <a:rPr lang="en-US" dirty="0">
                <a:sym typeface="Symbol" panose="05050102010706020507" pitchFamily="18" charset="2"/>
              </a:rPr>
              <a:t>)</a:t>
            </a:r>
            <a:r>
              <a:rPr lang="en-US" dirty="0"/>
              <a:t> </a:t>
            </a:r>
          </a:p>
        </p:txBody>
      </p:sp>
    </p:spTree>
    <p:extLst>
      <p:ext uri="{BB962C8B-B14F-4D97-AF65-F5344CB8AC3E}">
        <p14:creationId xmlns:p14="http://schemas.microsoft.com/office/powerpoint/2010/main" val="88967525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OSL</a:t>
            </a:r>
          </a:p>
        </p:txBody>
      </p:sp>
      <p:sp>
        <p:nvSpPr>
          <p:cNvPr id="3" name="Content Placeholder 2"/>
          <p:cNvSpPr>
            <a:spLocks noGrp="1"/>
          </p:cNvSpPr>
          <p:nvPr>
            <p:ph idx="1"/>
          </p:nvPr>
        </p:nvSpPr>
        <p:spPr/>
        <p:txBody>
          <a:bodyPr/>
          <a:lstStyle/>
          <a:p>
            <a:pPr lvl="0"/>
            <a:r>
              <a:rPr lang="en-US" dirty="0"/>
              <a:t>Detector packets contain three filter blocks: </a:t>
            </a:r>
          </a:p>
          <a:p>
            <a:pPr lvl="1"/>
            <a:r>
              <a:rPr lang="en-US" dirty="0"/>
              <a:t>Aluminum</a:t>
            </a:r>
          </a:p>
          <a:p>
            <a:pPr lvl="1"/>
            <a:r>
              <a:rPr lang="en-US" dirty="0"/>
              <a:t>Tin </a:t>
            </a:r>
          </a:p>
          <a:p>
            <a:pPr lvl="1"/>
            <a:r>
              <a:rPr lang="en-US" dirty="0"/>
              <a:t>Copper  </a:t>
            </a:r>
          </a:p>
          <a:p>
            <a:r>
              <a:rPr lang="en-US" dirty="0"/>
              <a:t>Filters cause different degree of attenuation of radiation hitting the detector </a:t>
            </a:r>
          </a:p>
          <a:p>
            <a:r>
              <a:rPr lang="en-US" dirty="0"/>
              <a:t>Ideal for monitoring a worker in low radiation areas and for pregnant workers </a:t>
            </a:r>
          </a:p>
        </p:txBody>
      </p:sp>
    </p:spTree>
    <p:extLst>
      <p:ext uri="{BB962C8B-B14F-4D97-AF65-F5344CB8AC3E}">
        <p14:creationId xmlns:p14="http://schemas.microsoft.com/office/powerpoint/2010/main" val="138411212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Pocket Ionization Chamber</a:t>
            </a:r>
            <a:endParaRPr lang="en-US" dirty="0"/>
          </a:p>
        </p:txBody>
      </p:sp>
      <p:sp>
        <p:nvSpPr>
          <p:cNvPr id="3" name="Content Placeholder 2"/>
          <p:cNvSpPr>
            <a:spLocks noGrp="1"/>
          </p:cNvSpPr>
          <p:nvPr>
            <p:ph idx="1"/>
          </p:nvPr>
        </p:nvSpPr>
        <p:spPr/>
        <p:txBody>
          <a:bodyPr/>
          <a:lstStyle/>
          <a:p>
            <a:r>
              <a:rPr lang="en-US" sz="2400" dirty="0"/>
              <a:t>Most sensitive type of dosimeter</a:t>
            </a:r>
          </a:p>
          <a:p>
            <a:r>
              <a:rPr lang="en-US" sz="2400" dirty="0"/>
              <a:t>Looks like fountain pen</a:t>
            </a:r>
          </a:p>
          <a:p>
            <a:r>
              <a:rPr lang="en-US" sz="2400" dirty="0"/>
              <a:t>Not commonly used in DI</a:t>
            </a:r>
          </a:p>
          <a:p>
            <a:r>
              <a:rPr lang="en-US" sz="2400" dirty="0"/>
              <a:t>Advantages:</a:t>
            </a:r>
          </a:p>
          <a:p>
            <a:pPr lvl="1"/>
            <a:r>
              <a:rPr lang="en-US" sz="2000" dirty="0"/>
              <a:t>Immediate exposure readout for workers in high-radiation area (e.g., cardiac catheter labs) </a:t>
            </a:r>
          </a:p>
          <a:p>
            <a:pPr lvl="1"/>
            <a:r>
              <a:rPr lang="en-US" sz="2000" dirty="0"/>
              <a:t>Exposure can be assessed after a specific procedure</a:t>
            </a:r>
          </a:p>
          <a:p>
            <a:pPr lvl="1"/>
            <a:r>
              <a:rPr lang="en-US" sz="2000" dirty="0"/>
              <a:t>Compact, easy to carry, convenient, sensitive and reasonably accurate</a:t>
            </a:r>
          </a:p>
          <a:p>
            <a:r>
              <a:rPr lang="en-US" sz="2400" dirty="0"/>
              <a:t>Disadvantages:</a:t>
            </a:r>
          </a:p>
          <a:p>
            <a:pPr lvl="1"/>
            <a:r>
              <a:rPr lang="en-US" sz="2000" dirty="0"/>
              <a:t>Expensive </a:t>
            </a:r>
          </a:p>
          <a:p>
            <a:pPr lvl="1"/>
            <a:r>
              <a:rPr lang="en-US" sz="2000" dirty="0"/>
              <a:t>Must be read and zeroed everyday</a:t>
            </a:r>
          </a:p>
          <a:p>
            <a:pPr lvl="1"/>
            <a:r>
              <a:rPr lang="en-US" sz="2000" dirty="0"/>
              <a:t>May discharge, giving false readings</a:t>
            </a:r>
          </a:p>
          <a:p>
            <a:pPr marL="0" indent="0">
              <a:buNone/>
            </a:pPr>
            <a:endParaRPr lang="en-US" sz="2400" dirty="0"/>
          </a:p>
        </p:txBody>
      </p:sp>
    </p:spTree>
    <p:extLst>
      <p:ext uri="{BB962C8B-B14F-4D97-AF65-F5344CB8AC3E}">
        <p14:creationId xmlns:p14="http://schemas.microsoft.com/office/powerpoint/2010/main" val="385523967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Other Personnel Monitors</a:t>
            </a:r>
          </a:p>
        </p:txBody>
      </p:sp>
      <p:sp>
        <p:nvSpPr>
          <p:cNvPr id="3" name="Content Placeholder 2"/>
          <p:cNvSpPr>
            <a:spLocks noGrp="1"/>
          </p:cNvSpPr>
          <p:nvPr>
            <p:ph idx="1"/>
          </p:nvPr>
        </p:nvSpPr>
        <p:spPr/>
        <p:txBody>
          <a:bodyPr/>
          <a:lstStyle/>
          <a:p>
            <a:r>
              <a:rPr lang="en-US" dirty="0"/>
              <a:t>Ring (Extremity Dosimeter)</a:t>
            </a:r>
          </a:p>
          <a:p>
            <a:pPr lvl="1"/>
            <a:r>
              <a:rPr lang="en-US" dirty="0"/>
              <a:t>Worn when performing radiographic procedures that require the hands to be near the primary X-ray beam </a:t>
            </a:r>
          </a:p>
          <a:p>
            <a:pPr lvl="1"/>
            <a:r>
              <a:rPr lang="en-US" dirty="0"/>
              <a:t>Interventional radiologist</a:t>
            </a:r>
          </a:p>
          <a:p>
            <a:r>
              <a:rPr lang="en-US" dirty="0"/>
              <a:t>Embryo-Fetus</a:t>
            </a:r>
          </a:p>
          <a:p>
            <a:pPr lvl="1"/>
            <a:r>
              <a:rPr lang="en-US" dirty="0"/>
              <a:t>Additional monitor to record radiation dose to abdomen </a:t>
            </a:r>
          </a:p>
          <a:p>
            <a:pPr lvl="1"/>
            <a:r>
              <a:rPr lang="en-US" dirty="0"/>
              <a:t>Provides estimate of equivalent dose to fetus</a:t>
            </a:r>
          </a:p>
          <a:p>
            <a:pPr lvl="1"/>
            <a:endParaRPr lang="en-US" dirty="0"/>
          </a:p>
        </p:txBody>
      </p:sp>
    </p:spTree>
    <p:extLst>
      <p:ext uri="{BB962C8B-B14F-4D97-AF65-F5344CB8AC3E}">
        <p14:creationId xmlns:p14="http://schemas.microsoft.com/office/powerpoint/2010/main" val="365679686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Wearing Primary Dosimeters</a:t>
            </a:r>
            <a:endParaRPr lang="en-US" dirty="0"/>
          </a:p>
        </p:txBody>
      </p:sp>
      <p:sp>
        <p:nvSpPr>
          <p:cNvPr id="3" name="Content Placeholder 2"/>
          <p:cNvSpPr>
            <a:spLocks noGrp="1"/>
          </p:cNvSpPr>
          <p:nvPr>
            <p:ph idx="1"/>
          </p:nvPr>
        </p:nvSpPr>
        <p:spPr/>
        <p:txBody>
          <a:bodyPr/>
          <a:lstStyle/>
          <a:p>
            <a:r>
              <a:rPr lang="en-US" dirty="0"/>
              <a:t>Consistency is key </a:t>
            </a:r>
          </a:p>
          <a:p>
            <a:r>
              <a:rPr lang="en-US" b="1" dirty="0"/>
              <a:t>Wear it at all times </a:t>
            </a:r>
          </a:p>
          <a:p>
            <a:r>
              <a:rPr lang="en-US" dirty="0"/>
              <a:t>Worn on the front of the body—level depends on the area to be monitored: </a:t>
            </a:r>
          </a:p>
          <a:p>
            <a:pPr lvl="1"/>
            <a:r>
              <a:rPr lang="en-US" dirty="0"/>
              <a:t>Collar level – measures dose to thyroid and neck</a:t>
            </a:r>
          </a:p>
          <a:p>
            <a:pPr lvl="1"/>
            <a:r>
              <a:rPr lang="en-US" dirty="0"/>
              <a:t>Waist – measures dose to the trunk/pelvis </a:t>
            </a:r>
          </a:p>
          <a:p>
            <a:pPr lvl="1"/>
            <a:r>
              <a:rPr lang="en-US" dirty="0"/>
              <a:t>Hip – measures dose to pelvis </a:t>
            </a:r>
          </a:p>
          <a:p>
            <a:r>
              <a:rPr lang="en-US" dirty="0"/>
              <a:t>Location and consistency is the wearer’s responsibility </a:t>
            </a:r>
          </a:p>
        </p:txBody>
      </p:sp>
    </p:spTree>
    <p:extLst>
      <p:ext uri="{BB962C8B-B14F-4D97-AF65-F5344CB8AC3E}">
        <p14:creationId xmlns:p14="http://schemas.microsoft.com/office/powerpoint/2010/main" val="365149858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Primary Dosimeters</a:t>
            </a:r>
          </a:p>
        </p:txBody>
      </p:sp>
      <p:sp>
        <p:nvSpPr>
          <p:cNvPr id="3" name="Content Placeholder 2"/>
          <p:cNvSpPr>
            <a:spLocks noGrp="1"/>
          </p:cNvSpPr>
          <p:nvPr>
            <p:ph idx="1"/>
          </p:nvPr>
        </p:nvSpPr>
        <p:spPr/>
        <p:txBody>
          <a:bodyPr/>
          <a:lstStyle/>
          <a:p>
            <a:r>
              <a:rPr lang="en-US" dirty="0"/>
              <a:t>Where an apron is required:</a:t>
            </a:r>
          </a:p>
          <a:p>
            <a:pPr lvl="1"/>
            <a:r>
              <a:rPr lang="en-US" dirty="0"/>
              <a:t>Fluoroscopy, interventional, OR, mobiles</a:t>
            </a:r>
          </a:p>
          <a:p>
            <a:r>
              <a:rPr lang="en-US" dirty="0"/>
              <a:t>Main dosimeter is worn on the front of the body, chest to waist level, facing forward</a:t>
            </a:r>
          </a:p>
          <a:p>
            <a:r>
              <a:rPr lang="en-US" dirty="0"/>
              <a:t>In Canada, the dosimeter is worn </a:t>
            </a:r>
            <a:r>
              <a:rPr lang="en-US" b="1" u="sng" dirty="0"/>
              <a:t>under</a:t>
            </a:r>
            <a:r>
              <a:rPr lang="en-US" dirty="0"/>
              <a:t> the apron**</a:t>
            </a:r>
          </a:p>
          <a:p>
            <a:pPr marL="3657600" lvl="8" indent="0">
              <a:buNone/>
            </a:pPr>
            <a:r>
              <a:rPr lang="en-US" dirty="0"/>
              <a:t>**as per SC 35</a:t>
            </a:r>
          </a:p>
        </p:txBody>
      </p:sp>
    </p:spTree>
    <p:extLst>
      <p:ext uri="{BB962C8B-B14F-4D97-AF65-F5344CB8AC3E}">
        <p14:creationId xmlns:p14="http://schemas.microsoft.com/office/powerpoint/2010/main" val="263573658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Limitations to Using Dosimeters</a:t>
            </a:r>
          </a:p>
        </p:txBody>
      </p:sp>
      <p:sp>
        <p:nvSpPr>
          <p:cNvPr id="3" name="Content Placeholder 2"/>
          <p:cNvSpPr>
            <a:spLocks noGrp="1"/>
          </p:cNvSpPr>
          <p:nvPr>
            <p:ph idx="1"/>
          </p:nvPr>
        </p:nvSpPr>
        <p:spPr/>
        <p:txBody>
          <a:bodyPr/>
          <a:lstStyle/>
          <a:p>
            <a:r>
              <a:rPr lang="en-US" dirty="0"/>
              <a:t>Accuracy of the dosimeter readings depends on safety code policies and wearer</a:t>
            </a:r>
          </a:p>
          <a:p>
            <a:pPr marL="0" indent="0">
              <a:buNone/>
            </a:pPr>
            <a:endParaRPr lang="en-US" dirty="0"/>
          </a:p>
          <a:p>
            <a:r>
              <a:rPr lang="en-US" dirty="0"/>
              <a:t>Dosimeters must be worn whenever wearer is in a radiation area </a:t>
            </a:r>
          </a:p>
          <a:p>
            <a:pPr marL="0" indent="0">
              <a:buNone/>
            </a:pPr>
            <a:endParaRPr lang="en-US" dirty="0"/>
          </a:p>
          <a:p>
            <a:r>
              <a:rPr lang="en-US" dirty="0"/>
              <a:t>Must be worn correctly</a:t>
            </a:r>
          </a:p>
        </p:txBody>
      </p:sp>
    </p:spTree>
    <p:extLst>
      <p:ext uri="{BB962C8B-B14F-4D97-AF65-F5344CB8AC3E}">
        <p14:creationId xmlns:p14="http://schemas.microsoft.com/office/powerpoint/2010/main" val="41092857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p:cNvSpPr>
            <a:spLocks noGrp="1"/>
          </p:cNvSpPr>
          <p:nvPr>
            <p:ph type="title"/>
          </p:nvPr>
        </p:nvSpPr>
        <p:spPr/>
        <p:txBody>
          <a:bodyPr/>
          <a:lstStyle/>
          <a:p>
            <a:r>
              <a:rPr lang="en-US" dirty="0">
                <a:latin typeface="+mn-lt"/>
              </a:rPr>
              <a:t>Radiation Safety for Staff</a:t>
            </a:r>
          </a:p>
        </p:txBody>
      </p:sp>
      <p:sp>
        <p:nvSpPr>
          <p:cNvPr id="2" name="Content Placeholder 1"/>
          <p:cNvSpPr>
            <a:spLocks noGrp="1"/>
          </p:cNvSpPr>
          <p:nvPr>
            <p:ph idx="1"/>
          </p:nvPr>
        </p:nvSpPr>
        <p:spPr/>
        <p:txBody>
          <a:bodyPr>
            <a:noAutofit/>
          </a:bodyPr>
          <a:lstStyle/>
          <a:p>
            <a:r>
              <a:rPr lang="en-CA" sz="2700" dirty="0"/>
              <a:t>Time – in room only when necessary</a:t>
            </a:r>
          </a:p>
          <a:p>
            <a:r>
              <a:rPr lang="en-CA" sz="2700" dirty="0"/>
              <a:t>Distance – Inverse Square Law</a:t>
            </a:r>
          </a:p>
          <a:p>
            <a:r>
              <a:rPr lang="en-CA" sz="2700" dirty="0"/>
              <a:t>Staff shielding – </a:t>
            </a:r>
          </a:p>
          <a:p>
            <a:pPr lvl="1"/>
            <a:r>
              <a:rPr lang="en-CA" sz="2700" dirty="0"/>
              <a:t>Aprons </a:t>
            </a:r>
          </a:p>
          <a:p>
            <a:pPr lvl="1"/>
            <a:r>
              <a:rPr lang="en-CA" sz="2700" dirty="0"/>
              <a:t>Gloves </a:t>
            </a:r>
          </a:p>
          <a:p>
            <a:pPr lvl="1"/>
            <a:r>
              <a:rPr lang="en-CA" sz="2700" dirty="0"/>
              <a:t>Thyroid collars</a:t>
            </a:r>
          </a:p>
          <a:p>
            <a:pPr lvl="1"/>
            <a:r>
              <a:rPr lang="en-CA" sz="2700" dirty="0"/>
              <a:t>Lead glasses</a:t>
            </a:r>
          </a:p>
          <a:p>
            <a:pPr lvl="1"/>
            <a:r>
              <a:rPr lang="en-CA" sz="2700" dirty="0"/>
              <a:t>Lead doors</a:t>
            </a:r>
          </a:p>
          <a:p>
            <a:r>
              <a:rPr lang="en-CA" sz="2700" dirty="0"/>
              <a:t>Structural barriers – walls, windows</a:t>
            </a:r>
            <a:endParaRPr lang="en-US" sz="2700" dirty="0"/>
          </a:p>
        </p:txBody>
      </p:sp>
    </p:spTree>
    <p:extLst>
      <p:ext uri="{BB962C8B-B14F-4D97-AF65-F5344CB8AC3E}">
        <p14:creationId xmlns:p14="http://schemas.microsoft.com/office/powerpoint/2010/main" val="134530494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Radiation Dosimetry Reports </a:t>
            </a:r>
            <a:endParaRPr lang="en-US" dirty="0"/>
          </a:p>
        </p:txBody>
      </p:sp>
      <p:sp>
        <p:nvSpPr>
          <p:cNvPr id="3" name="Content Placeholder 2"/>
          <p:cNvSpPr>
            <a:spLocks noGrp="1"/>
          </p:cNvSpPr>
          <p:nvPr>
            <p:ph idx="1"/>
          </p:nvPr>
        </p:nvSpPr>
        <p:spPr/>
        <p:txBody>
          <a:bodyPr/>
          <a:lstStyle/>
          <a:p>
            <a:r>
              <a:rPr lang="en-US" sz="2400" dirty="0"/>
              <a:t>Health Canada’s National Dosimetry Services (NDS) and Radiation Protection Bureau oversees radiation exposure records.</a:t>
            </a:r>
          </a:p>
          <a:p>
            <a:r>
              <a:rPr lang="en-US" sz="2400" dirty="0"/>
              <a:t>Maintain a permanent record of radiation exposure for primary radiation workers.</a:t>
            </a:r>
          </a:p>
          <a:p>
            <a:r>
              <a:rPr lang="en-US" sz="2400" dirty="0"/>
              <a:t>Reports are issued quarterly by Dosimetry Services and are posted in the DI department. </a:t>
            </a:r>
          </a:p>
          <a:p>
            <a:r>
              <a:rPr lang="en-US" sz="2400" dirty="0"/>
              <a:t>Every radiation worker is on the report and individuals are expected to review the report for their reading. </a:t>
            </a:r>
          </a:p>
          <a:p>
            <a:r>
              <a:rPr lang="en-US" sz="2400" dirty="0"/>
              <a:t>If a readout is registered, a change in work habits should be investigated. </a:t>
            </a:r>
          </a:p>
          <a:p>
            <a:endParaRPr lang="en-US" dirty="0"/>
          </a:p>
        </p:txBody>
      </p:sp>
    </p:spTree>
    <p:extLst>
      <p:ext uri="{BB962C8B-B14F-4D97-AF65-F5344CB8AC3E}">
        <p14:creationId xmlns:p14="http://schemas.microsoft.com/office/powerpoint/2010/main" val="74016136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National Dose Registry (NDR)</a:t>
            </a:r>
          </a:p>
        </p:txBody>
      </p:sp>
      <p:sp>
        <p:nvSpPr>
          <p:cNvPr id="3" name="Content Placeholder 2"/>
          <p:cNvSpPr>
            <a:spLocks noGrp="1"/>
          </p:cNvSpPr>
          <p:nvPr>
            <p:ph idx="1"/>
          </p:nvPr>
        </p:nvSpPr>
        <p:spPr/>
        <p:txBody>
          <a:bodyPr/>
          <a:lstStyle/>
          <a:p>
            <a:r>
              <a:rPr lang="en-US" dirty="0"/>
              <a:t>The National Dose Registry (NDR) contains the dose records of individuals who are monitored for occupational exposures to ionizing radiation.</a:t>
            </a:r>
          </a:p>
          <a:p>
            <a:endParaRPr lang="en-US" dirty="0"/>
          </a:p>
          <a:p>
            <a:r>
              <a:rPr lang="en-US" dirty="0"/>
              <a:t>The National Dose Registry will release a Personal Dose History Summary (PDHS) upon request. Employers and prospective employers can obtain an Employee's Dose History Summary (EDHS) upon written consent of the radiation worker.</a:t>
            </a:r>
          </a:p>
        </p:txBody>
      </p:sp>
    </p:spTree>
    <p:extLst>
      <p:ext uri="{BB962C8B-B14F-4D97-AF65-F5344CB8AC3E}">
        <p14:creationId xmlns:p14="http://schemas.microsoft.com/office/powerpoint/2010/main" val="3322267039"/>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ARTICULATE_PROJECT_OPEN" val="0"/>
</p:tagLst>
</file>

<file path=ppt/theme/theme1.xml><?xml version="1.0" encoding="utf-8"?>
<a:theme xmlns:a="http://schemas.openxmlformats.org/drawingml/2006/main" name="Anderson MRT">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Anderson Branded Font">
      <a:majorFont>
        <a:latin typeface="Futura PT Demi"/>
        <a:ea typeface=""/>
        <a:cs typeface=""/>
      </a:majorFont>
      <a:minorFont>
        <a:latin typeface="Futura PT Book"/>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Anderson MRT" id="{F99F4232-7B69-4F25-BBF6-77D0241BB894}" vid="{BAAB4B47-E4A7-4362-993E-D4F184A6C1E1}"/>
    </a:ext>
  </a:extLst>
</a:theme>
</file>

<file path=ppt/theme/theme2.xml><?xml version="1.0" encoding="utf-8"?>
<a:theme xmlns:a="http://schemas.openxmlformats.org/drawingml/2006/main" name="Custom Design">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Date xmlns="d1eb5d66-d4e4-42da-91aa-35af032cfe67" xsi:nil="true"/>
    <TaxCatchAll xmlns="c80233df-ff72-4ed0-8be6-81c0672dcf15" xsi:nil="true"/>
    <lcf76f155ced4ddcb4097134ff3c332f xmlns="d1eb5d66-d4e4-42da-91aa-35af032cfe67">
      <Terms xmlns="http://schemas.microsoft.com/office/infopath/2007/PartnerControls"/>
    </lcf76f155ced4ddcb4097134ff3c332f>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7459FD3E210D7746A66165842CA31B2D" ma:contentTypeVersion="22" ma:contentTypeDescription="Create a new document." ma:contentTypeScope="" ma:versionID="f0c79895f01c4eb44fa87db525b4eb5c">
  <xsd:schema xmlns:xsd="http://www.w3.org/2001/XMLSchema" xmlns:xs="http://www.w3.org/2001/XMLSchema" xmlns:p="http://schemas.microsoft.com/office/2006/metadata/properties" xmlns:ns2="c80233df-ff72-4ed0-8be6-81c0672dcf15" xmlns:ns3="d1eb5d66-d4e4-42da-91aa-35af032cfe67" targetNamespace="http://schemas.microsoft.com/office/2006/metadata/properties" ma:root="true" ma:fieldsID="ef7db3e78da19b9171db271d0ab114c6" ns2:_="" ns3:_="">
    <xsd:import namespace="c80233df-ff72-4ed0-8be6-81c0672dcf15"/>
    <xsd:import namespace="d1eb5d66-d4e4-42da-91aa-35af032cfe67"/>
    <xsd:element name="properties">
      <xsd:complexType>
        <xsd:sequence>
          <xsd:element name="documentManagement">
            <xsd:complexType>
              <xsd:all>
                <xsd:element ref="ns2:SharedWithUsers" minOccurs="0"/>
                <xsd:element ref="ns2:SharedWithDetails" minOccurs="0"/>
                <xsd:element ref="ns2:LastSharedByUser" minOccurs="0"/>
                <xsd:element ref="ns2:LastSharedByTime" minOccurs="0"/>
                <xsd:element ref="ns3:MediaServiceMetadata" minOccurs="0"/>
                <xsd:element ref="ns3:MediaServiceFastMetadata" minOccurs="0"/>
                <xsd:element ref="ns3:MediaServiceAutoTags" minOccurs="0"/>
                <xsd:element ref="ns3:MediaServiceOCR" minOccurs="0"/>
                <xsd:element ref="ns3:MediaServiceGenerationTime" minOccurs="0"/>
                <xsd:element ref="ns3:MediaServiceEventHashCode" minOccurs="0"/>
                <xsd:element ref="ns3:MediaServiceAutoKeyPoints" minOccurs="0"/>
                <xsd:element ref="ns3:MediaServiceKeyPoints" minOccurs="0"/>
                <xsd:element ref="ns3:MediaServiceDateTaken" minOccurs="0"/>
                <xsd:element ref="ns3:Date" minOccurs="0"/>
                <xsd:element ref="ns3:MediaServiceLocation" minOccurs="0"/>
                <xsd:element ref="ns3:MediaLengthInSeconds" minOccurs="0"/>
                <xsd:element ref="ns3:lcf76f155ced4ddcb4097134ff3c332f" minOccurs="0"/>
                <xsd:element ref="ns2:TaxCatchAll" minOccurs="0"/>
                <xsd:element ref="ns3:MediaServiceObjectDetectorVersions" minOccurs="0"/>
                <xsd:element ref="ns3: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c80233df-ff72-4ed0-8be6-81c0672dcf15" elementFormDefault="qualified">
    <xsd:import namespace="http://schemas.microsoft.com/office/2006/documentManagement/types"/>
    <xsd:import namespace="http://schemas.microsoft.com/office/infopath/2007/PartnerControls"/>
    <xsd:element name="SharedWithUsers" ma:index="8"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description="" ma:internalName="SharedWithDetails" ma:readOnly="true">
      <xsd:simpleType>
        <xsd:restriction base="dms:Note">
          <xsd:maxLength value="255"/>
        </xsd:restriction>
      </xsd:simpleType>
    </xsd:element>
    <xsd:element name="LastSharedByUser" ma:index="10" nillable="true" ma:displayName="Last Shared By User" ma:description="" ma:internalName="LastSharedByUser" ma:readOnly="true">
      <xsd:simpleType>
        <xsd:restriction base="dms:Note">
          <xsd:maxLength value="255"/>
        </xsd:restriction>
      </xsd:simpleType>
    </xsd:element>
    <xsd:element name="LastSharedByTime" ma:index="11" nillable="true" ma:displayName="Last Shared By Time" ma:description="" ma:internalName="LastSharedByTime" ma:readOnly="true">
      <xsd:simpleType>
        <xsd:restriction base="dms:DateTime"/>
      </xsd:simpleType>
    </xsd:element>
    <xsd:element name="TaxCatchAll" ma:index="26" nillable="true" ma:displayName="Taxonomy Catch All Column" ma:hidden="true" ma:list="{d047eac0-0848-420b-888a-eb494acb1260}" ma:internalName="TaxCatchAll" ma:showField="CatchAllData" ma:web="c80233df-ff72-4ed0-8be6-81c0672dcf15">
      <xsd:complexType>
        <xsd:complexContent>
          <xsd:extension base="dms:MultiChoiceLookup">
            <xsd:sequence>
              <xsd:element name="Value" type="dms:Lookup" maxOccurs="unbounded" minOccurs="0" nillable="true"/>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d1eb5d66-d4e4-42da-91aa-35af032cfe67" elementFormDefault="qualified">
    <xsd:import namespace="http://schemas.microsoft.com/office/2006/documentManagement/types"/>
    <xsd:import namespace="http://schemas.microsoft.com/office/infopath/2007/PartnerControls"/>
    <xsd:element name="MediaServiceMetadata" ma:index="12" nillable="true" ma:displayName="MediaServiceMetadata" ma:description="" ma:hidden="true" ma:internalName="MediaServiceMetadata" ma:readOnly="true">
      <xsd:simpleType>
        <xsd:restriction base="dms:Note"/>
      </xsd:simpleType>
    </xsd:element>
    <xsd:element name="MediaServiceFastMetadata" ma:index="13" nillable="true" ma:displayName="MediaServiceFastMetadata" ma:description="" ma:hidden="true" ma:internalName="MediaServiceFastMetadata" ma:readOnly="true">
      <xsd:simpleType>
        <xsd:restriction base="dms:Note"/>
      </xsd:simpleType>
    </xsd:element>
    <xsd:element name="MediaServiceAutoTags" ma:index="14" nillable="true" ma:displayName="Tags" ma:internalName="MediaServiceAutoTags" ma:readOnly="true">
      <xsd:simpleType>
        <xsd:restriction base="dms:Text"/>
      </xsd:simpleType>
    </xsd:element>
    <xsd:element name="MediaServiceOCR" ma:index="15" nillable="true" ma:displayName="Extracted Text" ma:internalName="MediaServiceOCR" ma:readOnly="true">
      <xsd:simpleType>
        <xsd:restriction base="dms:Note">
          <xsd:maxLength value="255"/>
        </xsd:restriction>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AutoKeyPoints" ma:index="18" nillable="true" ma:displayName="MediaServiceAutoKeyPoints" ma:hidden="true" ma:internalName="MediaServiceAutoKeyPoints" ma:readOnly="true">
      <xsd:simpleType>
        <xsd:restriction base="dms:Note"/>
      </xsd:simpleType>
    </xsd:element>
    <xsd:element name="MediaServiceKeyPoints" ma:index="19" nillable="true" ma:displayName="KeyPoints" ma:internalName="MediaServiceKeyPoints" ma:readOnly="true">
      <xsd:simpleType>
        <xsd:restriction base="dms:Note">
          <xsd:maxLength value="255"/>
        </xsd:restriction>
      </xsd:simpleType>
    </xsd:element>
    <xsd:element name="MediaServiceDateTaken" ma:index="20" nillable="true" ma:displayName="MediaServiceDateTaken" ma:hidden="true" ma:internalName="MediaServiceDateTaken" ma:readOnly="true">
      <xsd:simpleType>
        <xsd:restriction base="dms:Text"/>
      </xsd:simpleType>
    </xsd:element>
    <xsd:element name="Date" ma:index="21" nillable="true" ma:displayName="Date" ma:format="DateOnly" ma:internalName="Date">
      <xsd:simpleType>
        <xsd:restriction base="dms:DateTime"/>
      </xsd:simpleType>
    </xsd:element>
    <xsd:element name="MediaServiceLocation" ma:index="22" nillable="true" ma:displayName="Location" ma:internalName="MediaServiceLocation" ma:readOnly="true">
      <xsd:simpleType>
        <xsd:restriction base="dms:Text"/>
      </xsd:simpleType>
    </xsd:element>
    <xsd:element name="MediaLengthInSeconds" ma:index="23" nillable="true" ma:displayName="Length (seconds)" ma:internalName="MediaLengthInSeconds" ma:readOnly="true">
      <xsd:simpleType>
        <xsd:restriction base="dms:Unknown"/>
      </xsd:simpleType>
    </xsd:element>
    <xsd:element name="lcf76f155ced4ddcb4097134ff3c332f" ma:index="25" nillable="true" ma:taxonomy="true" ma:internalName="lcf76f155ced4ddcb4097134ff3c332f" ma:taxonomyFieldName="MediaServiceImageTags" ma:displayName="Image Tags" ma:readOnly="false" ma:fieldId="{5cf76f15-5ced-4ddc-b409-7134ff3c332f}" ma:taxonomyMulti="true" ma:sspId="91219db1-e75a-4e74-95c9-f29ca67e6488"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7"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8" nillable="true" ma:displayName="MediaServiceSearchProperties" ma:hidden="true" ma:internalName="MediaServiceSearchProperties"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EC9A6266-92D4-4792-A32B-C3779CBBF6A8}">
  <ds:schemaRefs>
    <ds:schemaRef ds:uri="http://schemas.microsoft.com/sharepoint/v3/contenttype/forms"/>
  </ds:schemaRefs>
</ds:datastoreItem>
</file>

<file path=customXml/itemProps2.xml><?xml version="1.0" encoding="utf-8"?>
<ds:datastoreItem xmlns:ds="http://schemas.openxmlformats.org/officeDocument/2006/customXml" ds:itemID="{94532907-8C5F-4781-89FD-23A5F1040181}">
  <ds:schemaRefs>
    <ds:schemaRef ds:uri="http://schemas.microsoft.com/office/2006/metadata/properties"/>
    <ds:schemaRef ds:uri="http://schemas.microsoft.com/office/infopath/2007/PartnerControls"/>
    <ds:schemaRef ds:uri="d1eb5d66-d4e4-42da-91aa-35af032cfe67"/>
    <ds:schemaRef ds:uri="c80233df-ff72-4ed0-8be6-81c0672dcf15"/>
  </ds:schemaRefs>
</ds:datastoreItem>
</file>

<file path=customXml/itemProps3.xml><?xml version="1.0" encoding="utf-8"?>
<ds:datastoreItem xmlns:ds="http://schemas.openxmlformats.org/officeDocument/2006/customXml" ds:itemID="{A2176512-F92B-4D8A-8ADA-22980BD9156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c80233df-ff72-4ed0-8be6-81c0672dcf15"/>
    <ds:schemaRef ds:uri="d1eb5d66-d4e4-42da-91aa-35af032cfe67"/>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Metadata/LabelInfo.xml><?xml version="1.0" encoding="utf-8"?>
<clbl:labelList xmlns:clbl="http://schemas.microsoft.com/office/2020/mipLabelMetadata">
  <clbl:label id="{56f1b449-1c43-45cc-84f7-a4d5ac4a6ead}" enabled="1" method="Standard" siteId="{89a3e09f-dd7d-463a-a9d4-9802d78f483b}" contentBits="0" removed="0"/>
</clbl:labelList>
</file>

<file path=docProps/app.xml><?xml version="1.0" encoding="utf-8"?>
<Properties xmlns="http://schemas.openxmlformats.org/officeDocument/2006/extended-properties" xmlns:vt="http://schemas.openxmlformats.org/officeDocument/2006/docPropsVTypes">
  <Template>Anderson MRT</Template>
  <TotalTime>4269</TotalTime>
  <Words>1336</Words>
  <Application>Microsoft Office PowerPoint</Application>
  <PresentationFormat>Widescreen</PresentationFormat>
  <Paragraphs>216</Paragraphs>
  <Slides>26</Slides>
  <Notes>20</Notes>
  <HiddenSlides>0</HiddenSlides>
  <MMClips>0</MMClips>
  <ScaleCrop>false</ScaleCrop>
  <HeadingPairs>
    <vt:vector size="6" baseType="variant">
      <vt:variant>
        <vt:lpstr>Fonts Used</vt:lpstr>
      </vt:variant>
      <vt:variant>
        <vt:i4>9</vt:i4>
      </vt:variant>
      <vt:variant>
        <vt:lpstr>Theme</vt:lpstr>
      </vt:variant>
      <vt:variant>
        <vt:i4>2</vt:i4>
      </vt:variant>
      <vt:variant>
        <vt:lpstr>Slide Titles</vt:lpstr>
      </vt:variant>
      <vt:variant>
        <vt:i4>26</vt:i4>
      </vt:variant>
    </vt:vector>
  </HeadingPairs>
  <TitlesOfParts>
    <vt:vector size="37" baseType="lpstr">
      <vt:lpstr>ＭＳ Ｐゴシック</vt:lpstr>
      <vt:lpstr>Arial</vt:lpstr>
      <vt:lpstr>Calibri</vt:lpstr>
      <vt:lpstr>Calibri Light</vt:lpstr>
      <vt:lpstr>Futura PT Book</vt:lpstr>
      <vt:lpstr>Futura PT Demi</vt:lpstr>
      <vt:lpstr>Impact</vt:lpstr>
      <vt:lpstr>Symbol</vt:lpstr>
      <vt:lpstr>Wingdings</vt:lpstr>
      <vt:lpstr>Anderson MRT</vt:lpstr>
      <vt:lpstr>Custom Design</vt:lpstr>
      <vt:lpstr>RADP 215: Radiation Protection</vt:lpstr>
      <vt:lpstr>Radiation Units</vt:lpstr>
      <vt:lpstr>Radiation Units</vt:lpstr>
      <vt:lpstr>Radiation Units</vt:lpstr>
      <vt:lpstr>Occupational Exposure</vt:lpstr>
      <vt:lpstr>Occupational Dose</vt:lpstr>
      <vt:lpstr>Dose Effects and Limits</vt:lpstr>
      <vt:lpstr>Dose Effects and Limits</vt:lpstr>
      <vt:lpstr>Purpose of Personnel Monitoring </vt:lpstr>
      <vt:lpstr>Personnel Monitoring SC 35 </vt:lpstr>
      <vt:lpstr>Personnel Monitoring SC 35</vt:lpstr>
      <vt:lpstr>Personnel Dosimeters</vt:lpstr>
      <vt:lpstr>Film Badges</vt:lpstr>
      <vt:lpstr> Film Badges</vt:lpstr>
      <vt:lpstr>Thermoluminescent Dosimeter (TLD)</vt:lpstr>
      <vt:lpstr>TLD</vt:lpstr>
      <vt:lpstr>Optically Stimulated Luminescence (OSL)</vt:lpstr>
      <vt:lpstr>OSL</vt:lpstr>
      <vt:lpstr>Pocket Ionization Chamber</vt:lpstr>
      <vt:lpstr>Other Personnel Monitors</vt:lpstr>
      <vt:lpstr>Wearing Primary Dosimeters</vt:lpstr>
      <vt:lpstr>Primary Dosimeters</vt:lpstr>
      <vt:lpstr>Limitations to Using Dosimeters</vt:lpstr>
      <vt:lpstr>Radiation Safety for Staff</vt:lpstr>
      <vt:lpstr>Radiation Dosimetry Reports </vt:lpstr>
      <vt:lpstr>National Dose Registry (NDR)</vt:lpstr>
    </vt:vector>
  </TitlesOfParts>
  <Company>SAIT Polytechnic</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SAIT Template 2015</dc:title>
  <dc:creator>lbucsis</dc:creator>
  <cp:lastModifiedBy>Ailsa Trottier | Anderson College | Head Office</cp:lastModifiedBy>
  <cp:revision>338</cp:revision>
  <cp:lastPrinted>2024-03-13T20:44:08Z</cp:lastPrinted>
  <dcterms:created xsi:type="dcterms:W3CDTF">2009-04-06T17:04:40Z</dcterms:created>
  <dcterms:modified xsi:type="dcterms:W3CDTF">2025-02-04T19:37:18Z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0x0101007459FD3E210D7746A66165842CA31B2D</vt:lpwstr>
  </property>
</Properties>
</file>