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14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6.png"/><Relationship Id="rId21" Type="http://schemas.openxmlformats.org/officeDocument/2006/relationships/image" Target="../media/image34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Relationship Id="rId22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30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9.png"/><Relationship Id="rId2" Type="http://schemas.openxmlformats.org/officeDocument/2006/relationships/image" Target="../media/image35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7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5.png"/><Relationship Id="rId3" Type="http://schemas.openxmlformats.org/officeDocument/2006/relationships/image" Target="../media/image50.png"/><Relationship Id="rId21" Type="http://schemas.openxmlformats.org/officeDocument/2006/relationships/image" Target="../media/image68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image" Target="../media/image49.png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24" Type="http://schemas.openxmlformats.org/officeDocument/2006/relationships/image" Target="../media/image9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23" Type="http://schemas.openxmlformats.org/officeDocument/2006/relationships/image" Target="../media/image70.png"/><Relationship Id="rId10" Type="http://schemas.openxmlformats.org/officeDocument/2006/relationships/image" Target="../media/image57.png"/><Relationship Id="rId19" Type="http://schemas.openxmlformats.org/officeDocument/2006/relationships/image" Target="../media/image66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Relationship Id="rId22" Type="http://schemas.openxmlformats.org/officeDocument/2006/relationships/image" Target="../media/image6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png"/><Relationship Id="rId7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5.png"/><Relationship Id="rId11" Type="http://schemas.openxmlformats.org/officeDocument/2006/relationships/image" Target="../media/image9.png"/><Relationship Id="rId5" Type="http://schemas.openxmlformats.org/officeDocument/2006/relationships/image" Target="../media/image74.png"/><Relationship Id="rId10" Type="http://schemas.openxmlformats.org/officeDocument/2006/relationships/image" Target="../media/image79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.png"/><Relationship Id="rId3" Type="http://schemas.openxmlformats.org/officeDocument/2006/relationships/image" Target="../media/image81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30.png"/><Relationship Id="rId10" Type="http://schemas.openxmlformats.org/officeDocument/2006/relationships/image" Target="../media/image87.png"/><Relationship Id="rId4" Type="http://schemas.openxmlformats.org/officeDocument/2006/relationships/image" Target="../media/image82.png"/><Relationship Id="rId9" Type="http://schemas.openxmlformats.org/officeDocument/2006/relationships/image" Target="../media/image8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13" Type="http://schemas.openxmlformats.org/officeDocument/2006/relationships/image" Target="../media/image9.png"/><Relationship Id="rId3" Type="http://schemas.openxmlformats.org/officeDocument/2006/relationships/image" Target="../media/image91.png"/><Relationship Id="rId7" Type="http://schemas.openxmlformats.org/officeDocument/2006/relationships/image" Target="../media/image100.png"/><Relationship Id="rId12" Type="http://schemas.openxmlformats.org/officeDocument/2006/relationships/image" Target="../media/image105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9.png"/><Relationship Id="rId11" Type="http://schemas.openxmlformats.org/officeDocument/2006/relationships/image" Target="../media/image104.png"/><Relationship Id="rId5" Type="http://schemas.openxmlformats.org/officeDocument/2006/relationships/image" Target="../media/image98.png"/><Relationship Id="rId10" Type="http://schemas.openxmlformats.org/officeDocument/2006/relationships/image" Target="../media/image103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722876" y="5046934"/>
            <a:ext cx="3235960" cy="898525"/>
            <a:chOff x="4722876" y="5046934"/>
            <a:chExt cx="3235960" cy="89852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45763" y="5046934"/>
              <a:ext cx="2243015" cy="38283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2876" y="5423915"/>
              <a:ext cx="3235452" cy="521207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17166" y="2786920"/>
            <a:ext cx="2980277" cy="43229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706905" y="2795602"/>
            <a:ext cx="1217265" cy="541801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4519541" y="3412822"/>
            <a:ext cx="2670175" cy="422909"/>
            <a:chOff x="4519541" y="3412822"/>
            <a:chExt cx="2670175" cy="422909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19541" y="3412822"/>
              <a:ext cx="2481807" cy="42242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36570" y="3660765"/>
              <a:ext cx="152610" cy="68873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48981" y="3275076"/>
            <a:ext cx="3415029" cy="71628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494276" y="4011734"/>
            <a:ext cx="2161879" cy="42701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2526" y="766572"/>
            <a:ext cx="2380172" cy="54406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16635" y="2134616"/>
            <a:ext cx="1498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5857" y="2245406"/>
            <a:ext cx="9942328" cy="34981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7390" y="3098846"/>
            <a:ext cx="3957661" cy="349811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916635" y="3969258"/>
            <a:ext cx="1498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85685" y="4080302"/>
            <a:ext cx="8951848" cy="34981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71980" y="4975167"/>
            <a:ext cx="1493186" cy="30838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6223" y="762000"/>
            <a:ext cx="7097215" cy="54863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4429" y="1898229"/>
            <a:ext cx="6527000" cy="396671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7510288" y="1801367"/>
            <a:ext cx="3411220" cy="521334"/>
            <a:chOff x="7510288" y="1801367"/>
            <a:chExt cx="3411220" cy="521334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10288" y="1902842"/>
              <a:ext cx="2424589" cy="39205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06000" y="1801367"/>
              <a:ext cx="1014983" cy="521208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929639" y="2240279"/>
            <a:ext cx="3554095" cy="521334"/>
            <a:chOff x="929639" y="2240279"/>
            <a:chExt cx="3554095" cy="521334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29639" y="2240279"/>
              <a:ext cx="903732" cy="52120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82495" y="2240279"/>
              <a:ext cx="259080" cy="52120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813051" y="2240279"/>
              <a:ext cx="2670556" cy="52120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16635" y="2697759"/>
            <a:ext cx="149860" cy="2030730"/>
          </a:xfrm>
          <a:prstGeom prst="rect">
            <a:avLst/>
          </a:prstGeom>
        </p:spPr>
        <p:txBody>
          <a:bodyPr vert="horz" wrap="square" lIns="0" tIns="2540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8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10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58239" y="3050078"/>
            <a:ext cx="5919149" cy="34981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58239" y="3719145"/>
            <a:ext cx="1621276" cy="276167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76541" y="4374403"/>
            <a:ext cx="1930773" cy="345209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929639" y="4957571"/>
            <a:ext cx="9595485" cy="841375"/>
            <a:chOff x="929639" y="4957571"/>
            <a:chExt cx="9595485" cy="841375"/>
          </a:xfrm>
        </p:grpSpPr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7167" y="5059171"/>
              <a:ext cx="665241" cy="26323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929639" y="5344667"/>
              <a:ext cx="704215" cy="26034"/>
            </a:xfrm>
            <a:custGeom>
              <a:avLst/>
              <a:gdLst/>
              <a:ahLst/>
              <a:cxnLst/>
              <a:rect l="l" t="t" r="r" b="b"/>
              <a:pathLst>
                <a:path w="704214" h="26035">
                  <a:moveTo>
                    <a:pt x="703961" y="0"/>
                  </a:moveTo>
                  <a:lnTo>
                    <a:pt x="0" y="0"/>
                  </a:lnTo>
                  <a:lnTo>
                    <a:pt x="0" y="25780"/>
                  </a:lnTo>
                  <a:lnTo>
                    <a:pt x="703961" y="25780"/>
                  </a:lnTo>
                  <a:lnTo>
                    <a:pt x="70396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2015" y="5220808"/>
              <a:ext cx="77724" cy="2770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75502" y="5059171"/>
              <a:ext cx="1772139" cy="25399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73787" y="5045317"/>
              <a:ext cx="1692969" cy="34636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30173" y="5343143"/>
              <a:ext cx="2634462" cy="45567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432047" y="5343143"/>
              <a:ext cx="228600" cy="4556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75151" y="5045317"/>
              <a:ext cx="3764212" cy="34636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163824" y="5040699"/>
              <a:ext cx="1022263" cy="27247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181844" y="4957571"/>
              <a:ext cx="342900" cy="45719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546347" y="5343143"/>
              <a:ext cx="3322320" cy="455675"/>
            </a:xfrm>
            <a:prstGeom prst="rect">
              <a:avLst/>
            </a:prstGeom>
          </p:spPr>
        </p:pic>
      </p:grpSp>
      <p:pic>
        <p:nvPicPr>
          <p:cNvPr id="27" name="object 27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2513" y="881140"/>
            <a:ext cx="5000154" cy="30293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4901" y="2436121"/>
            <a:ext cx="207230" cy="23934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58488" y="2408504"/>
            <a:ext cx="847090" cy="26696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48060" y="2943582"/>
            <a:ext cx="244071" cy="24394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72968" y="2934377"/>
            <a:ext cx="2640188" cy="3314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52665" y="3454122"/>
            <a:ext cx="239466" cy="243947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45513" y="3431108"/>
            <a:ext cx="2522772" cy="34520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34245" y="3956981"/>
            <a:ext cx="257887" cy="25315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444752" y="3966186"/>
            <a:ext cx="1018621" cy="24394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43455" y="4482853"/>
            <a:ext cx="248677" cy="239344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1472368" y="4367784"/>
            <a:ext cx="1804670" cy="455930"/>
            <a:chOff x="1472368" y="4367784"/>
            <a:chExt cx="1804670" cy="455930"/>
          </a:xfrm>
        </p:grpSpPr>
        <p:pic>
          <p:nvPicPr>
            <p:cNvPr id="13" name="object 1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72368" y="4478251"/>
              <a:ext cx="524706" cy="24394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93391" y="4367784"/>
              <a:ext cx="228600" cy="4556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07691" y="4367784"/>
              <a:ext cx="1168908" cy="455675"/>
            </a:xfrm>
            <a:prstGeom prst="rect">
              <a:avLst/>
            </a:prstGeom>
          </p:spPr>
        </p:pic>
      </p:grpSp>
      <p:pic>
        <p:nvPicPr>
          <p:cNvPr id="16" name="object 1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948060" y="4984188"/>
            <a:ext cx="244071" cy="248550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472966" y="4956571"/>
            <a:ext cx="2823061" cy="35441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29639" y="512343"/>
            <a:ext cx="9691370" cy="1080770"/>
            <a:chOff x="929639" y="512343"/>
            <a:chExt cx="9691370" cy="1080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506" y="512343"/>
              <a:ext cx="9668144" cy="49951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940308"/>
              <a:ext cx="3523488" cy="65227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56531" y="940308"/>
              <a:ext cx="2314956" cy="6522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99860" y="940308"/>
              <a:ext cx="1432560" cy="65227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28204" y="940308"/>
              <a:ext cx="326135" cy="65227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891271" y="940308"/>
              <a:ext cx="2063496" cy="652272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339685" y="2106937"/>
            <a:ext cx="207033" cy="239344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664024" y="2115598"/>
            <a:ext cx="1823720" cy="229870"/>
            <a:chOff x="2664024" y="2115598"/>
            <a:chExt cx="1823720" cy="229870"/>
          </a:xfrm>
        </p:grpSpPr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64024" y="2115598"/>
              <a:ext cx="726177" cy="2294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12453" y="2267066"/>
              <a:ext cx="69668" cy="2294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05238" y="2115598"/>
              <a:ext cx="982501" cy="229496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2356104" y="2487419"/>
            <a:ext cx="4899660" cy="1789430"/>
            <a:chOff x="2356104" y="2487419"/>
            <a:chExt cx="4899660" cy="1789430"/>
          </a:xfrm>
        </p:grpSpPr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371106" y="2510368"/>
              <a:ext cx="2586315" cy="2845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976077" y="2648066"/>
              <a:ext cx="69668" cy="2294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059680" y="2487419"/>
              <a:ext cx="2195980" cy="29834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357501" y="2788920"/>
              <a:ext cx="2600071" cy="390143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838700" y="2788920"/>
              <a:ext cx="195072" cy="39014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36236" y="2788920"/>
              <a:ext cx="891539" cy="39014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356104" y="3154680"/>
              <a:ext cx="1338071" cy="39014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560064" y="3154680"/>
              <a:ext cx="195072" cy="39014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657600" y="3154680"/>
              <a:ext cx="1097279" cy="39014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356104" y="3520440"/>
              <a:ext cx="833628" cy="390144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070860" y="3520440"/>
              <a:ext cx="195072" cy="390144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168396" y="3520440"/>
              <a:ext cx="999744" cy="39014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43172" y="3520440"/>
              <a:ext cx="195072" cy="390144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140708" y="3520440"/>
              <a:ext cx="1097280" cy="390144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57374" y="3886200"/>
              <a:ext cx="2900426" cy="390144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25211" y="3886200"/>
              <a:ext cx="195072" cy="39014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222748" y="3886200"/>
              <a:ext cx="1097279" cy="390144"/>
            </a:xfrm>
            <a:prstGeom prst="rect">
              <a:avLst/>
            </a:prstGeom>
          </p:spPr>
        </p:pic>
      </p:grpSp>
      <p:grpSp>
        <p:nvGrpSpPr>
          <p:cNvPr id="32" name="object 32"/>
          <p:cNvGrpSpPr/>
          <p:nvPr/>
        </p:nvGrpSpPr>
        <p:grpSpPr>
          <a:xfrm>
            <a:off x="2284476" y="4761560"/>
            <a:ext cx="6888480" cy="795020"/>
            <a:chOff x="2284476" y="4761560"/>
            <a:chExt cx="6888480" cy="795020"/>
          </a:xfrm>
        </p:grpSpPr>
        <p:pic>
          <p:nvPicPr>
            <p:cNvPr id="33" name="object 3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284476" y="4761560"/>
              <a:ext cx="6888376" cy="34520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284476" y="5100827"/>
              <a:ext cx="3563112" cy="455676"/>
            </a:xfrm>
            <a:prstGeom prst="rect">
              <a:avLst/>
            </a:prstGeom>
          </p:spPr>
        </p:pic>
      </p:grpSp>
      <p:pic>
        <p:nvPicPr>
          <p:cNvPr id="35" name="object 35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5370" y="762000"/>
            <a:ext cx="6223959" cy="43433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7091" y="1897964"/>
            <a:ext cx="6108055" cy="34520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916635" y="2805811"/>
            <a:ext cx="149860" cy="28022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158239" y="2911363"/>
            <a:ext cx="9591040" cy="762000"/>
            <a:chOff x="1158239" y="2911363"/>
            <a:chExt cx="9591040" cy="76200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2991" y="2911363"/>
              <a:ext cx="9585714" cy="35441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3217163"/>
              <a:ext cx="2746248" cy="455675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85937" y="3810554"/>
            <a:ext cx="6696129" cy="349811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1158239" y="4327221"/>
            <a:ext cx="9723120" cy="752475"/>
            <a:chOff x="1158239" y="4327221"/>
            <a:chExt cx="9723120" cy="752475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85680" y="4327221"/>
              <a:ext cx="9695619" cy="34520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58239" y="4623816"/>
              <a:ext cx="1074420" cy="455675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158239" y="5217483"/>
            <a:ext cx="8616950" cy="758190"/>
            <a:chOff x="1158239" y="5217483"/>
            <a:chExt cx="8616950" cy="758190"/>
          </a:xfrm>
        </p:grpSpPr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76534" y="5217483"/>
              <a:ext cx="8598324" cy="35098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58239" y="5519927"/>
              <a:ext cx="4541520" cy="455676"/>
            </a:xfrm>
            <a:prstGeom prst="rect">
              <a:avLst/>
            </a:prstGeom>
          </p:spPr>
        </p:pic>
      </p:grpSp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5371" y="762000"/>
            <a:ext cx="6018210" cy="54863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29639" y="1893362"/>
            <a:ext cx="9885045" cy="756920"/>
            <a:chOff x="929639" y="1893362"/>
            <a:chExt cx="9885045" cy="75692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779" y="1893362"/>
              <a:ext cx="9884418" cy="34981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194559"/>
              <a:ext cx="4587240" cy="4556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88863" y="2194559"/>
              <a:ext cx="228600" cy="45567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03163" y="2194559"/>
              <a:ext cx="1446276" cy="455675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43620" y="2787950"/>
            <a:ext cx="5376289" cy="271564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16635" y="3100857"/>
            <a:ext cx="149860" cy="208788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10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186359" y="3217164"/>
            <a:ext cx="5934075" cy="455930"/>
            <a:chOff x="1186359" y="3217164"/>
            <a:chExt cx="5934075" cy="455930"/>
          </a:xfrm>
        </p:grpSpPr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6359" y="3300014"/>
              <a:ext cx="2541145" cy="33140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21608" y="3217164"/>
              <a:ext cx="230124" cy="45567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35908" y="3217164"/>
              <a:ext cx="3284220" cy="455675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85963" y="3810554"/>
            <a:ext cx="6152028" cy="349811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76539" y="4322618"/>
            <a:ext cx="7173373" cy="34981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158239" y="4834682"/>
            <a:ext cx="5339973" cy="349811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4219" y="766572"/>
            <a:ext cx="2404403" cy="43433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29639" y="1902842"/>
            <a:ext cx="2112010" cy="392430"/>
            <a:chOff x="929639" y="1902842"/>
            <a:chExt cx="2112010" cy="3924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7952" y="1902842"/>
              <a:ext cx="2073894" cy="3920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29639" y="2243455"/>
              <a:ext cx="2112010" cy="30480"/>
            </a:xfrm>
            <a:custGeom>
              <a:avLst/>
              <a:gdLst/>
              <a:ahLst/>
              <a:cxnLst/>
              <a:rect l="l" t="t" r="r" b="b"/>
              <a:pathLst>
                <a:path w="2112010" h="30480">
                  <a:moveTo>
                    <a:pt x="2111883" y="0"/>
                  </a:moveTo>
                  <a:lnTo>
                    <a:pt x="0" y="0"/>
                  </a:lnTo>
                  <a:lnTo>
                    <a:pt x="0" y="30352"/>
                  </a:lnTo>
                  <a:lnTo>
                    <a:pt x="2111883" y="30352"/>
                  </a:lnTo>
                  <a:lnTo>
                    <a:pt x="2111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16635" y="2476626"/>
            <a:ext cx="149860" cy="2941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8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58239" y="2586782"/>
            <a:ext cx="10019030" cy="756920"/>
            <a:chOff x="1158239" y="2586782"/>
            <a:chExt cx="10019030" cy="75692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2990" y="2586782"/>
              <a:ext cx="10013997" cy="34981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887980"/>
              <a:ext cx="1729739" cy="455675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85902" y="3993434"/>
            <a:ext cx="8060128" cy="34981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85689" y="5019409"/>
            <a:ext cx="4574944" cy="346363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5370" y="762000"/>
            <a:ext cx="6621716" cy="54863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929639" y="1866266"/>
            <a:ext cx="2112010" cy="392430"/>
            <a:chOff x="929639" y="1866266"/>
            <a:chExt cx="2112010" cy="3924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7952" y="1866266"/>
              <a:ext cx="2073894" cy="3920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29639" y="2206879"/>
              <a:ext cx="2112010" cy="30480"/>
            </a:xfrm>
            <a:custGeom>
              <a:avLst/>
              <a:gdLst/>
              <a:ahLst/>
              <a:cxnLst/>
              <a:rect l="l" t="t" r="r" b="b"/>
              <a:pathLst>
                <a:path w="2112010" h="30480">
                  <a:moveTo>
                    <a:pt x="2111883" y="0"/>
                  </a:moveTo>
                  <a:lnTo>
                    <a:pt x="0" y="0"/>
                  </a:lnTo>
                  <a:lnTo>
                    <a:pt x="0" y="30352"/>
                  </a:lnTo>
                  <a:lnTo>
                    <a:pt x="2111883" y="30352"/>
                  </a:lnTo>
                  <a:lnTo>
                    <a:pt x="211188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6536" y="2510613"/>
            <a:ext cx="3284154" cy="345209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1158239" y="2978480"/>
            <a:ext cx="1931035" cy="1076960"/>
            <a:chOff x="1158239" y="2978480"/>
            <a:chExt cx="1931035" cy="107696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8239" y="2978480"/>
              <a:ext cx="1930788" cy="34520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15439" y="3310128"/>
              <a:ext cx="896111" cy="39014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5439" y="3665220"/>
              <a:ext cx="637032" cy="390144"/>
            </a:xfrm>
            <a:prstGeom prst="rect">
              <a:avLst/>
            </a:prstGeom>
          </p:spPr>
        </p:pic>
      </p:grpSp>
      <p:grpSp>
        <p:nvGrpSpPr>
          <p:cNvPr id="11" name="object 11"/>
          <p:cNvGrpSpPr/>
          <p:nvPr/>
        </p:nvGrpSpPr>
        <p:grpSpPr>
          <a:xfrm>
            <a:off x="970848" y="4156502"/>
            <a:ext cx="5050790" cy="1438275"/>
            <a:chOff x="970848" y="4156502"/>
            <a:chExt cx="5050790" cy="1438275"/>
          </a:xfrm>
        </p:grpSpPr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0848" y="4156502"/>
              <a:ext cx="1890990" cy="34981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615439" y="4491227"/>
              <a:ext cx="2430780" cy="39014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15439" y="4847843"/>
              <a:ext cx="4405884" cy="39014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15439" y="5202935"/>
              <a:ext cx="3017520" cy="391667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916635" y="2364240"/>
            <a:ext cx="603250" cy="355727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ts val="3325"/>
              </a:lnSpc>
              <a:spcBef>
                <a:spcPts val="240"/>
              </a:spcBef>
            </a:pPr>
            <a:r>
              <a:rPr sz="2800" spc="-5" dirty="0">
                <a:latin typeface="Arial"/>
                <a:cs typeface="Arial"/>
              </a:rPr>
              <a:t>•</a:t>
            </a:r>
            <a:endParaRPr sz="2800">
              <a:latin typeface="Arial"/>
              <a:cs typeface="Arial"/>
            </a:endParaRPr>
          </a:p>
          <a:p>
            <a:pPr marL="469900">
              <a:lnSpc>
                <a:spcPts val="2805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ts val="2840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200">
              <a:latin typeface="Arial"/>
              <a:cs typeface="Arial"/>
            </a:endParaRPr>
          </a:p>
          <a:p>
            <a:pPr marR="5080" algn="r">
              <a:lnSpc>
                <a:spcPts val="2840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R="5080" algn="r">
              <a:lnSpc>
                <a:spcPts val="2795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R="5080" algn="r">
              <a:lnSpc>
                <a:spcPts val="2805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  <a:p>
            <a:pPr marR="5080" algn="r">
              <a:lnSpc>
                <a:spcPts val="2845"/>
              </a:lnSpc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15439" y="5559552"/>
            <a:ext cx="5420868" cy="39014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1116056" y="42671"/>
            <a:ext cx="1008888" cy="106527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24</Words>
  <Application>Microsoft Office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Asad Shah</cp:lastModifiedBy>
  <cp:revision>1</cp:revision>
  <dcterms:created xsi:type="dcterms:W3CDTF">2025-06-30T19:03:18Z</dcterms:created>
  <dcterms:modified xsi:type="dcterms:W3CDTF">2025-06-30T19:08:57Z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2025-06-30T00:00:00Z</vt:filetime>
  </property>
  <property fmtid="{D5CDD505-2E9C-101B-9397-08002B2CF9AE}" pid="3" name="LastSaved">
    <vt:filetime>2025-06-30T00:00:00Z</vt:filetime>
  </property>
</Properties>
</file>