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2" r:id="rId5"/>
  </p:sldMasterIdLst>
  <p:notesMasterIdLst>
    <p:notesMasterId r:id="rId40"/>
  </p:notesMasterIdLst>
  <p:sldIdLst>
    <p:sldId id="256" r:id="rId6"/>
    <p:sldId id="285" r:id="rId7"/>
    <p:sldId id="337" r:id="rId8"/>
    <p:sldId id="338" r:id="rId9"/>
    <p:sldId id="339" r:id="rId10"/>
    <p:sldId id="340" r:id="rId11"/>
    <p:sldId id="341" r:id="rId12"/>
    <p:sldId id="342" r:id="rId13"/>
    <p:sldId id="343" r:id="rId14"/>
    <p:sldId id="345" r:id="rId15"/>
    <p:sldId id="344" r:id="rId16"/>
    <p:sldId id="346" r:id="rId17"/>
    <p:sldId id="457" r:id="rId18"/>
    <p:sldId id="347" r:id="rId19"/>
    <p:sldId id="348" r:id="rId20"/>
    <p:sldId id="349" r:id="rId21"/>
    <p:sldId id="350" r:id="rId22"/>
    <p:sldId id="458" r:id="rId23"/>
    <p:sldId id="351" r:id="rId24"/>
    <p:sldId id="352" r:id="rId25"/>
    <p:sldId id="356" r:id="rId26"/>
    <p:sldId id="459" r:id="rId27"/>
    <p:sldId id="456" r:id="rId28"/>
    <p:sldId id="460" r:id="rId29"/>
    <p:sldId id="461" r:id="rId30"/>
    <p:sldId id="462" r:id="rId31"/>
    <p:sldId id="463" r:id="rId32"/>
    <p:sldId id="464" r:id="rId33"/>
    <p:sldId id="465" r:id="rId34"/>
    <p:sldId id="466" r:id="rId35"/>
    <p:sldId id="467" r:id="rId36"/>
    <p:sldId id="468" r:id="rId37"/>
    <p:sldId id="469" r:id="rId38"/>
    <p:sldId id="436"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iora Pelunsky" initials="LP" lastIdx="14" clrIdx="0">
    <p:extLst>
      <p:ext uri="{19B8F6BF-5375-455C-9EA6-DF929625EA0E}">
        <p15:presenceInfo xmlns:p15="http://schemas.microsoft.com/office/powerpoint/2012/main" userId="S::liora.pelunsky@andersoncollege.com::5fadfa1f-1cd0-4e4c-b0b8-4068a1d0eaf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21D22"/>
    <a:srgbClr val="06446C"/>
    <a:srgbClr val="BBBBBB"/>
    <a:srgbClr val="7F7E7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C0257AE-48A3-26A9-0D71-C0A7BBA6DF60}" v="1" dt="2023-02-15T14:34:59.83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561" autoAdjust="0"/>
    <p:restoredTop sz="94660"/>
  </p:normalViewPr>
  <p:slideViewPr>
    <p:cSldViewPr snapToGrid="0">
      <p:cViewPr varScale="1">
        <p:scale>
          <a:sx n="83" d="100"/>
          <a:sy n="83" d="100"/>
        </p:scale>
        <p:origin x="480" y="8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presProps" Target="presProps.xml"/><Relationship Id="rId47" Type="http://schemas.microsoft.com/office/2015/10/relationships/revisionInfo" Target="revisionInfo.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notesMaster" Target="notesMasters/notesMaster1.xml"/><Relationship Id="rId45"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viewProps" Target="viewProps.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microsoft.com/office/2016/11/relationships/changesInfo" Target="changesInfos/changesInfo1.xml"/><Relationship Id="rId20" Type="http://schemas.openxmlformats.org/officeDocument/2006/relationships/slide" Target="slides/slide15.xml"/><Relationship Id="rId41" Type="http://schemas.openxmlformats.org/officeDocument/2006/relationships/commentAuthors" Target="commentAuthor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rina Calo | Anderson College | Downtown" userId="S::marina.calo@andersoncollege.com::76beb858-c69e-4d94-82e8-0b43947f0b35" providerId="AD" clId="Web-{4C0257AE-48A3-26A9-0D71-C0A7BBA6DF60}"/>
    <pc:docChg chg="delSld">
      <pc:chgData name="Marina Calo | Anderson College | Downtown" userId="S::marina.calo@andersoncollege.com::76beb858-c69e-4d94-82e8-0b43947f0b35" providerId="AD" clId="Web-{4C0257AE-48A3-26A9-0D71-C0A7BBA6DF60}" dt="2023-02-15T14:34:59.838" v="0"/>
      <pc:docMkLst>
        <pc:docMk/>
      </pc:docMkLst>
      <pc:sldChg chg="del">
        <pc:chgData name="Marina Calo | Anderson College | Downtown" userId="S::marina.calo@andersoncollege.com::76beb858-c69e-4d94-82e8-0b43947f0b35" providerId="AD" clId="Web-{4C0257AE-48A3-26A9-0D71-C0A7BBA6DF60}" dt="2023-02-15T14:34:59.838" v="0"/>
        <pc:sldMkLst>
          <pc:docMk/>
          <pc:sldMk cId="2329743531" sldId="437"/>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1363D2-56DF-4ED8-85EA-172B203A49F1}" type="datetimeFigureOut">
              <a:rPr lang="en-CA" smtClean="0"/>
              <a:t>2023-02-15</a:t>
            </a:fld>
            <a:endParaRPr lang="en-C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19E041-8A78-4B95-B0DE-C6721BE5017A}" type="slidenum">
              <a:rPr lang="en-CA" smtClean="0"/>
              <a:t>‹#›</a:t>
            </a:fld>
            <a:endParaRPr lang="en-CA"/>
          </a:p>
        </p:txBody>
      </p:sp>
    </p:spTree>
    <p:extLst>
      <p:ext uri="{BB962C8B-B14F-4D97-AF65-F5344CB8AC3E}">
        <p14:creationId xmlns:p14="http://schemas.microsoft.com/office/powerpoint/2010/main" val="26051444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Number Placeholder 6">
            <a:extLst>
              <a:ext uri="{FF2B5EF4-FFF2-40B4-BE49-F238E27FC236}">
                <a16:creationId xmlns:a16="http://schemas.microsoft.com/office/drawing/2014/main" id="{530A8190-581F-09D2-1258-C0A3A04E2E0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a:spcBef>
                <a:spcPct val="30000"/>
              </a:spcBef>
              <a:defRPr sz="1200">
                <a:solidFill>
                  <a:schemeClr val="tx1"/>
                </a:solidFill>
                <a:latin typeface="Calibri" panose="020F0502020204030204" pitchFamily="34" charset="0"/>
                <a:ea typeface="Geneva" pitchFamily="1" charset="-128"/>
              </a:defRPr>
            </a:lvl1pPr>
            <a:lvl2pPr marL="742950" indent="-285750" defTabSz="990600">
              <a:spcBef>
                <a:spcPct val="30000"/>
              </a:spcBef>
              <a:defRPr sz="1200">
                <a:solidFill>
                  <a:schemeClr val="tx1"/>
                </a:solidFill>
                <a:latin typeface="Calibri" panose="020F0502020204030204" pitchFamily="34" charset="0"/>
                <a:ea typeface="Geneva" pitchFamily="1" charset="-128"/>
              </a:defRPr>
            </a:lvl2pPr>
            <a:lvl3pPr marL="1143000" indent="-228600" defTabSz="990600">
              <a:spcBef>
                <a:spcPct val="30000"/>
              </a:spcBef>
              <a:defRPr sz="1200">
                <a:solidFill>
                  <a:schemeClr val="tx1"/>
                </a:solidFill>
                <a:latin typeface="Calibri" panose="020F0502020204030204" pitchFamily="34" charset="0"/>
                <a:ea typeface="Geneva" pitchFamily="1" charset="-128"/>
              </a:defRPr>
            </a:lvl3pPr>
            <a:lvl4pPr marL="1600200" indent="-228600" defTabSz="990600">
              <a:spcBef>
                <a:spcPct val="30000"/>
              </a:spcBef>
              <a:defRPr sz="1200">
                <a:solidFill>
                  <a:schemeClr val="tx1"/>
                </a:solidFill>
                <a:latin typeface="Calibri" panose="020F0502020204030204" pitchFamily="34" charset="0"/>
                <a:ea typeface="Geneva" pitchFamily="1" charset="-128"/>
              </a:defRPr>
            </a:lvl4pPr>
            <a:lvl5pPr marL="2057400" indent="-228600" defTabSz="990600">
              <a:spcBef>
                <a:spcPct val="30000"/>
              </a:spcBef>
              <a:defRPr sz="1200">
                <a:solidFill>
                  <a:schemeClr val="tx1"/>
                </a:solidFill>
                <a:latin typeface="Calibri" panose="020F0502020204030204" pitchFamily="34" charset="0"/>
                <a:ea typeface="Geneva" pitchFamily="1" charset="-128"/>
              </a:defRPr>
            </a:lvl5pPr>
            <a:lvl6pPr marL="25146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6pPr>
            <a:lvl7pPr marL="29718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7pPr>
            <a:lvl8pPr marL="34290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8pPr>
            <a:lvl9pPr marL="38862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9pPr>
          </a:lstStyle>
          <a:p>
            <a:pPr>
              <a:spcBef>
                <a:spcPct val="0"/>
              </a:spcBef>
            </a:pPr>
            <a:fld id="{7AB0EF12-E2C3-4DE2-B483-FECC9C0161D8}" type="slidenum">
              <a:rPr lang="en-US" altLang="en-US" sz="1300">
                <a:latin typeface="Arial" panose="020B0604020202020204" pitchFamily="34" charset="0"/>
                <a:cs typeface="Arial" panose="020B0604020202020204" pitchFamily="34" charset="0"/>
              </a:rPr>
              <a:pPr>
                <a:spcBef>
                  <a:spcPct val="0"/>
                </a:spcBef>
              </a:pPr>
              <a:t>2</a:t>
            </a:fld>
            <a:endParaRPr lang="en-US" altLang="en-US" sz="1300">
              <a:latin typeface="Arial" panose="020B0604020202020204" pitchFamily="34" charset="0"/>
              <a:cs typeface="Arial" panose="020B0604020202020204" pitchFamily="34" charset="0"/>
            </a:endParaRPr>
          </a:p>
        </p:txBody>
      </p:sp>
      <p:sp>
        <p:nvSpPr>
          <p:cNvPr id="9219" name="Slide Number Placeholder 6">
            <a:extLst>
              <a:ext uri="{FF2B5EF4-FFF2-40B4-BE49-F238E27FC236}">
                <a16:creationId xmlns:a16="http://schemas.microsoft.com/office/drawing/2014/main" id="{D7C4D6EF-0050-05BF-488A-763E0B85703B}"/>
              </a:ext>
            </a:extLst>
          </p:cNvPr>
          <p:cNvSpPr txBox="1">
            <a:spLocks noGrp="1"/>
          </p:cNvSpPr>
          <p:nvPr/>
        </p:nvSpPr>
        <p:spPr bwMode="auto">
          <a:xfrm>
            <a:off x="4143375" y="9120188"/>
            <a:ext cx="3170238" cy="47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48" tIns="49524" rIns="99048" bIns="49524" anchor="b"/>
          <a:lstStyle>
            <a:lvl1pPr defTabSz="990600">
              <a:spcBef>
                <a:spcPct val="30000"/>
              </a:spcBef>
              <a:defRPr sz="1200">
                <a:solidFill>
                  <a:schemeClr val="tx1"/>
                </a:solidFill>
                <a:latin typeface="Calibri" panose="020F0502020204030204" pitchFamily="34" charset="0"/>
                <a:ea typeface="Geneva" pitchFamily="1" charset="-128"/>
              </a:defRPr>
            </a:lvl1pPr>
            <a:lvl2pPr marL="742950" indent="-285750" defTabSz="990600">
              <a:spcBef>
                <a:spcPct val="30000"/>
              </a:spcBef>
              <a:defRPr sz="1200">
                <a:solidFill>
                  <a:schemeClr val="tx1"/>
                </a:solidFill>
                <a:latin typeface="Calibri" panose="020F0502020204030204" pitchFamily="34" charset="0"/>
                <a:ea typeface="Geneva" pitchFamily="1" charset="-128"/>
              </a:defRPr>
            </a:lvl2pPr>
            <a:lvl3pPr marL="1143000" indent="-228600" defTabSz="990600">
              <a:spcBef>
                <a:spcPct val="30000"/>
              </a:spcBef>
              <a:defRPr sz="1200">
                <a:solidFill>
                  <a:schemeClr val="tx1"/>
                </a:solidFill>
                <a:latin typeface="Calibri" panose="020F0502020204030204" pitchFamily="34" charset="0"/>
                <a:ea typeface="Geneva" pitchFamily="1" charset="-128"/>
              </a:defRPr>
            </a:lvl3pPr>
            <a:lvl4pPr marL="1600200" indent="-228600" defTabSz="990600">
              <a:spcBef>
                <a:spcPct val="30000"/>
              </a:spcBef>
              <a:defRPr sz="1200">
                <a:solidFill>
                  <a:schemeClr val="tx1"/>
                </a:solidFill>
                <a:latin typeface="Calibri" panose="020F0502020204030204" pitchFamily="34" charset="0"/>
                <a:ea typeface="Geneva" pitchFamily="1" charset="-128"/>
              </a:defRPr>
            </a:lvl4pPr>
            <a:lvl5pPr marL="2057400" indent="-228600" defTabSz="990600">
              <a:spcBef>
                <a:spcPct val="30000"/>
              </a:spcBef>
              <a:defRPr sz="1200">
                <a:solidFill>
                  <a:schemeClr val="tx1"/>
                </a:solidFill>
                <a:latin typeface="Calibri" panose="020F0502020204030204" pitchFamily="34" charset="0"/>
                <a:ea typeface="Geneva" pitchFamily="1" charset="-128"/>
              </a:defRPr>
            </a:lvl5pPr>
            <a:lvl6pPr marL="25146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6pPr>
            <a:lvl7pPr marL="29718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7pPr>
            <a:lvl8pPr marL="34290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8pPr>
            <a:lvl9pPr marL="38862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9pPr>
          </a:lstStyle>
          <a:p>
            <a:pPr algn="r" eaLnBrk="1" hangingPunct="1">
              <a:spcBef>
                <a:spcPct val="0"/>
              </a:spcBef>
            </a:pPr>
            <a:fld id="{6DDE516B-3026-47F9-A103-92637D61F838}" type="slidenum">
              <a:rPr lang="en-US" altLang="en-US" sz="1300">
                <a:latin typeface="Arial" panose="020B0604020202020204" pitchFamily="34" charset="0"/>
                <a:cs typeface="Arial" panose="020B0604020202020204" pitchFamily="34" charset="0"/>
              </a:rPr>
              <a:pPr algn="r" eaLnBrk="1" hangingPunct="1">
                <a:spcBef>
                  <a:spcPct val="0"/>
                </a:spcBef>
              </a:pPr>
              <a:t>2</a:t>
            </a:fld>
            <a:endParaRPr lang="en-US" altLang="en-US" sz="1300">
              <a:latin typeface="Arial" panose="020B0604020202020204" pitchFamily="34" charset="0"/>
              <a:cs typeface="Arial" panose="020B0604020202020204" pitchFamily="34" charset="0"/>
            </a:endParaRPr>
          </a:p>
        </p:txBody>
      </p:sp>
      <p:sp>
        <p:nvSpPr>
          <p:cNvPr id="9220" name="Rectangle 7">
            <a:extLst>
              <a:ext uri="{FF2B5EF4-FFF2-40B4-BE49-F238E27FC236}">
                <a16:creationId xmlns:a16="http://schemas.microsoft.com/office/drawing/2014/main" id="{8B6EF3A5-22A4-3421-697C-F133D08E5085}"/>
              </a:ext>
            </a:extLst>
          </p:cNvPr>
          <p:cNvSpPr txBox="1">
            <a:spLocks noGrp="1" noChangeArrowheads="1"/>
          </p:cNvSpPr>
          <p:nvPr/>
        </p:nvSpPr>
        <p:spPr bwMode="auto">
          <a:xfrm>
            <a:off x="4143375" y="9120188"/>
            <a:ext cx="3170238" cy="47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48" tIns="49524" rIns="99048" bIns="49524" anchor="b"/>
          <a:lstStyle>
            <a:lvl1pPr defTabSz="990600">
              <a:spcBef>
                <a:spcPct val="30000"/>
              </a:spcBef>
              <a:defRPr sz="1200">
                <a:solidFill>
                  <a:schemeClr val="tx1"/>
                </a:solidFill>
                <a:latin typeface="Calibri" panose="020F0502020204030204" pitchFamily="34" charset="0"/>
                <a:ea typeface="Geneva" pitchFamily="1" charset="-128"/>
              </a:defRPr>
            </a:lvl1pPr>
            <a:lvl2pPr marL="742950" indent="-285750" defTabSz="990600">
              <a:spcBef>
                <a:spcPct val="30000"/>
              </a:spcBef>
              <a:defRPr sz="1200">
                <a:solidFill>
                  <a:schemeClr val="tx1"/>
                </a:solidFill>
                <a:latin typeface="Calibri" panose="020F0502020204030204" pitchFamily="34" charset="0"/>
                <a:ea typeface="Geneva" pitchFamily="1" charset="-128"/>
              </a:defRPr>
            </a:lvl2pPr>
            <a:lvl3pPr marL="1143000" indent="-228600" defTabSz="990600">
              <a:spcBef>
                <a:spcPct val="30000"/>
              </a:spcBef>
              <a:defRPr sz="1200">
                <a:solidFill>
                  <a:schemeClr val="tx1"/>
                </a:solidFill>
                <a:latin typeface="Calibri" panose="020F0502020204030204" pitchFamily="34" charset="0"/>
                <a:ea typeface="Geneva" pitchFamily="1" charset="-128"/>
              </a:defRPr>
            </a:lvl3pPr>
            <a:lvl4pPr marL="1600200" indent="-228600" defTabSz="990600">
              <a:spcBef>
                <a:spcPct val="30000"/>
              </a:spcBef>
              <a:defRPr sz="1200">
                <a:solidFill>
                  <a:schemeClr val="tx1"/>
                </a:solidFill>
                <a:latin typeface="Calibri" panose="020F0502020204030204" pitchFamily="34" charset="0"/>
                <a:ea typeface="Geneva" pitchFamily="1" charset="-128"/>
              </a:defRPr>
            </a:lvl4pPr>
            <a:lvl5pPr marL="2057400" indent="-228600" defTabSz="990600">
              <a:spcBef>
                <a:spcPct val="30000"/>
              </a:spcBef>
              <a:defRPr sz="1200">
                <a:solidFill>
                  <a:schemeClr val="tx1"/>
                </a:solidFill>
                <a:latin typeface="Calibri" panose="020F0502020204030204" pitchFamily="34" charset="0"/>
                <a:ea typeface="Geneva" pitchFamily="1" charset="-128"/>
              </a:defRPr>
            </a:lvl5pPr>
            <a:lvl6pPr marL="25146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6pPr>
            <a:lvl7pPr marL="29718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7pPr>
            <a:lvl8pPr marL="34290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8pPr>
            <a:lvl9pPr marL="38862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9pPr>
          </a:lstStyle>
          <a:p>
            <a:pPr algn="r" eaLnBrk="1" hangingPunct="1">
              <a:spcBef>
                <a:spcPct val="0"/>
              </a:spcBef>
            </a:pPr>
            <a:fld id="{1F48489E-E8C2-479B-9794-D2E0BA97206C}" type="slidenum">
              <a:rPr lang="en-US" altLang="en-US" sz="1300">
                <a:latin typeface="Arial" panose="020B0604020202020204" pitchFamily="34" charset="0"/>
                <a:cs typeface="Arial" panose="020B0604020202020204" pitchFamily="34" charset="0"/>
              </a:rPr>
              <a:pPr algn="r" eaLnBrk="1" hangingPunct="1">
                <a:spcBef>
                  <a:spcPct val="0"/>
                </a:spcBef>
              </a:pPr>
              <a:t>2</a:t>
            </a:fld>
            <a:endParaRPr lang="en-US" altLang="en-US" sz="1300">
              <a:latin typeface="Arial" panose="020B0604020202020204" pitchFamily="34" charset="0"/>
              <a:cs typeface="Arial" panose="020B0604020202020204" pitchFamily="34" charset="0"/>
            </a:endParaRPr>
          </a:p>
        </p:txBody>
      </p:sp>
      <p:sp>
        <p:nvSpPr>
          <p:cNvPr id="9221" name="Rectangle 2">
            <a:extLst>
              <a:ext uri="{FF2B5EF4-FFF2-40B4-BE49-F238E27FC236}">
                <a16:creationId xmlns:a16="http://schemas.microsoft.com/office/drawing/2014/main" id="{A3691A4F-D446-A192-4F7C-C6CC0FA19D71}"/>
              </a:ext>
            </a:extLst>
          </p:cNvPr>
          <p:cNvSpPr>
            <a:spLocks noGrp="1" noRot="1" noChangeAspect="1" noChangeArrowheads="1" noTextEdit="1"/>
          </p:cNvSpPr>
          <p:nvPr>
            <p:ph type="sldImg"/>
          </p:nvPr>
        </p:nvSpPr>
        <p:spPr bwMode="auto">
          <a:xfrm>
            <a:off x="460375" y="720725"/>
            <a:ext cx="6396038" cy="3598863"/>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22" name="Rectangle 3">
            <a:extLst>
              <a:ext uri="{FF2B5EF4-FFF2-40B4-BE49-F238E27FC236}">
                <a16:creationId xmlns:a16="http://schemas.microsoft.com/office/drawing/2014/main" id="{77359EF4-6E65-57A4-727C-1DCCC7289108}"/>
              </a:ext>
            </a:extLst>
          </p:cNvPr>
          <p:cNvSpPr>
            <a:spLocks noGrp="1" noChangeArrowheads="1"/>
          </p:cNvSpPr>
          <p:nvPr>
            <p:ph type="body" idx="1"/>
          </p:nvPr>
        </p:nvSpPr>
        <p:spPr>
          <a:xfrm>
            <a:off x="731838" y="4559300"/>
            <a:ext cx="6096000" cy="4802188"/>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z="1000" b="1">
                <a:ea typeface="Geneva" pitchFamily="1" charset="-128"/>
              </a:rPr>
              <a:t>Learning Motivation (Why?)</a:t>
            </a:r>
            <a:endParaRPr lang="en-US" altLang="en-US" sz="1000">
              <a:ea typeface="Geneva" pitchFamily="1" charset="-128"/>
            </a:endParaRPr>
          </a:p>
          <a:p>
            <a:r>
              <a:rPr lang="en-US" altLang="en-US" sz="1000">
                <a:ea typeface="Geneva" pitchFamily="1" charset="-128"/>
              </a:rPr>
              <a:t>Estheticians work with both skin-care products and color cosmetics. Cosmetic chemistry is the science of formulating and producing the products used in the esthetics profession and by consumers at home. Cosmetic chemistry includes both the formulation of skin-care products and color cosmetics, such as lipstick or eye shadow. Cosmetic chemists often specialize in either skin-care or color cosmetics. Using chemicals as well as ingredients obtained from plants and nature, the cosmetic chemist produces cleansers, moisturizers, foundation makeup, and literally dozens of other products.</a:t>
            </a:r>
          </a:p>
          <a:p>
            <a:endParaRPr lang="en-US" altLang="en-US" sz="800">
              <a:ea typeface="Geneva" pitchFamily="1" charset="-128"/>
            </a:endParaRPr>
          </a:p>
          <a:p>
            <a:r>
              <a:rPr lang="en-US" altLang="en-US" sz="1000">
                <a:ea typeface="Geneva" pitchFamily="1" charset="-128"/>
              </a:rPr>
              <a:t>Estheticians should study and have a thorough understanding of skin-care products and their chemistry, ingredients, and selection because:</a:t>
            </a:r>
          </a:p>
          <a:p>
            <a:r>
              <a:rPr lang="en-US" altLang="en-US" sz="1000">
                <a:ea typeface="Geneva" pitchFamily="1" charset="-128"/>
              </a:rPr>
              <a:t>• To explain the benefits of a cosmetic product, you must understand the building blocks of that product, including the role of performance ingredients, the importance of emulsifiers and stabilizers, the concept of preservative systems, and why fragrances may be used.</a:t>
            </a:r>
          </a:p>
          <a:p>
            <a:r>
              <a:rPr lang="en-US" altLang="en-US" sz="1000">
                <a:ea typeface="Geneva" pitchFamily="1" charset="-128"/>
              </a:rPr>
              <a:t>• Ingredient technology is moving so fast that you need a clear grasp of advanced concepts in cosmetic chemistry to understand new ingredients on the market and make intelligent product selections for a client</a:t>
            </a:r>
            <a:r>
              <a:rPr lang="ja-JP" altLang="en-US" sz="1000">
                <a:ea typeface="Geneva" pitchFamily="1" charset="-128"/>
              </a:rPr>
              <a:t>’</a:t>
            </a:r>
            <a:r>
              <a:rPr lang="en-US" altLang="ja-JP" sz="1000">
                <a:ea typeface="Geneva" pitchFamily="1" charset="-128"/>
              </a:rPr>
              <a:t>s home care regimen as well as for the facility.</a:t>
            </a:r>
          </a:p>
          <a:p>
            <a:r>
              <a:rPr lang="en-US" altLang="en-US" sz="1000">
                <a:ea typeface="Geneva" pitchFamily="1" charset="-128"/>
              </a:rPr>
              <a:t>• Without a general understanding of what already exists, it is difficult to keep up with new ingredients, new products, and new technologies, which could lead to expensive business investment mistakes because of poor product choices.</a:t>
            </a:r>
          </a:p>
          <a:p>
            <a:r>
              <a:rPr lang="en-US" altLang="en-US" sz="1000">
                <a:ea typeface="Geneva" pitchFamily="1" charset="-128"/>
              </a:rPr>
              <a:t>• By understanding the chemistry of a cosmetic, the specific properties and functioning of key ingredients, and what to look for according to skin type and condition, you can avoid falling into the trap of marketing claims and make informed decisions for your facility and educate clients.</a:t>
            </a:r>
            <a:br>
              <a:rPr lang="en-US" altLang="en-US" sz="1000">
                <a:ea typeface="Geneva" pitchFamily="1" charset="-128"/>
              </a:rPr>
            </a:br>
            <a:endParaRPr lang="en-US" altLang="en-US" sz="1000">
              <a:ea typeface="Geneva" pitchFamily="1" charset="-128"/>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Number Placeholder 6">
            <a:extLst>
              <a:ext uri="{FF2B5EF4-FFF2-40B4-BE49-F238E27FC236}">
                <a16:creationId xmlns:a16="http://schemas.microsoft.com/office/drawing/2014/main" id="{1895D69E-F66C-CA4A-9908-E6160606F21C}"/>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a:spcBef>
                <a:spcPct val="30000"/>
              </a:spcBef>
              <a:defRPr sz="1200">
                <a:solidFill>
                  <a:schemeClr val="tx1"/>
                </a:solidFill>
                <a:latin typeface="Calibri" panose="020F0502020204030204" pitchFamily="34" charset="0"/>
                <a:ea typeface="Geneva" pitchFamily="1" charset="-128"/>
              </a:defRPr>
            </a:lvl1pPr>
            <a:lvl2pPr marL="742950" indent="-285750" defTabSz="990600">
              <a:spcBef>
                <a:spcPct val="30000"/>
              </a:spcBef>
              <a:defRPr sz="1200">
                <a:solidFill>
                  <a:schemeClr val="tx1"/>
                </a:solidFill>
                <a:latin typeface="Calibri" panose="020F0502020204030204" pitchFamily="34" charset="0"/>
                <a:ea typeface="Geneva" pitchFamily="1" charset="-128"/>
              </a:defRPr>
            </a:lvl2pPr>
            <a:lvl3pPr marL="1143000" indent="-228600" defTabSz="990600">
              <a:spcBef>
                <a:spcPct val="30000"/>
              </a:spcBef>
              <a:defRPr sz="1200">
                <a:solidFill>
                  <a:schemeClr val="tx1"/>
                </a:solidFill>
                <a:latin typeface="Calibri" panose="020F0502020204030204" pitchFamily="34" charset="0"/>
                <a:ea typeface="Geneva" pitchFamily="1" charset="-128"/>
              </a:defRPr>
            </a:lvl3pPr>
            <a:lvl4pPr marL="1600200" indent="-228600" defTabSz="990600">
              <a:spcBef>
                <a:spcPct val="30000"/>
              </a:spcBef>
              <a:defRPr sz="1200">
                <a:solidFill>
                  <a:schemeClr val="tx1"/>
                </a:solidFill>
                <a:latin typeface="Calibri" panose="020F0502020204030204" pitchFamily="34" charset="0"/>
                <a:ea typeface="Geneva" pitchFamily="1" charset="-128"/>
              </a:defRPr>
            </a:lvl4pPr>
            <a:lvl5pPr marL="2057400" indent="-228600" defTabSz="990600">
              <a:spcBef>
                <a:spcPct val="30000"/>
              </a:spcBef>
              <a:defRPr sz="1200">
                <a:solidFill>
                  <a:schemeClr val="tx1"/>
                </a:solidFill>
                <a:latin typeface="Calibri" panose="020F0502020204030204" pitchFamily="34" charset="0"/>
                <a:ea typeface="Geneva" pitchFamily="1" charset="-128"/>
              </a:defRPr>
            </a:lvl5pPr>
            <a:lvl6pPr marL="25146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6pPr>
            <a:lvl7pPr marL="29718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7pPr>
            <a:lvl8pPr marL="34290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8pPr>
            <a:lvl9pPr marL="38862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9pPr>
          </a:lstStyle>
          <a:p>
            <a:pPr>
              <a:spcBef>
                <a:spcPct val="0"/>
              </a:spcBef>
            </a:pPr>
            <a:fld id="{4F348807-D3D2-4C3E-BDBE-1F8FEA5DB33F}" type="slidenum">
              <a:rPr lang="en-US" altLang="en-US" sz="1300">
                <a:latin typeface="Arial" panose="020B0604020202020204" pitchFamily="34" charset="0"/>
                <a:cs typeface="Arial" panose="020B0604020202020204" pitchFamily="34" charset="0"/>
              </a:rPr>
              <a:pPr>
                <a:spcBef>
                  <a:spcPct val="0"/>
                </a:spcBef>
              </a:pPr>
              <a:t>3</a:t>
            </a:fld>
            <a:endParaRPr lang="en-US" altLang="en-US" sz="1300">
              <a:latin typeface="Arial" panose="020B0604020202020204" pitchFamily="34" charset="0"/>
              <a:cs typeface="Arial" panose="020B0604020202020204" pitchFamily="34" charset="0"/>
            </a:endParaRPr>
          </a:p>
        </p:txBody>
      </p:sp>
      <p:sp>
        <p:nvSpPr>
          <p:cNvPr id="11267" name="Slide Number Placeholder 6">
            <a:extLst>
              <a:ext uri="{FF2B5EF4-FFF2-40B4-BE49-F238E27FC236}">
                <a16:creationId xmlns:a16="http://schemas.microsoft.com/office/drawing/2014/main" id="{E44D8096-FB1B-4095-C613-F2724E9D3DFB}"/>
              </a:ext>
            </a:extLst>
          </p:cNvPr>
          <p:cNvSpPr txBox="1">
            <a:spLocks noGrp="1"/>
          </p:cNvSpPr>
          <p:nvPr/>
        </p:nvSpPr>
        <p:spPr bwMode="auto">
          <a:xfrm>
            <a:off x="4143375" y="9120188"/>
            <a:ext cx="3170238" cy="47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48" tIns="49524" rIns="99048" bIns="49524" anchor="b"/>
          <a:lstStyle>
            <a:lvl1pPr defTabSz="990600">
              <a:spcBef>
                <a:spcPct val="30000"/>
              </a:spcBef>
              <a:defRPr sz="1200">
                <a:solidFill>
                  <a:schemeClr val="tx1"/>
                </a:solidFill>
                <a:latin typeface="Calibri" panose="020F0502020204030204" pitchFamily="34" charset="0"/>
                <a:ea typeface="Geneva" pitchFamily="1" charset="-128"/>
              </a:defRPr>
            </a:lvl1pPr>
            <a:lvl2pPr marL="742950" indent="-285750" defTabSz="990600">
              <a:spcBef>
                <a:spcPct val="30000"/>
              </a:spcBef>
              <a:defRPr sz="1200">
                <a:solidFill>
                  <a:schemeClr val="tx1"/>
                </a:solidFill>
                <a:latin typeface="Calibri" panose="020F0502020204030204" pitchFamily="34" charset="0"/>
                <a:ea typeface="Geneva" pitchFamily="1" charset="-128"/>
              </a:defRPr>
            </a:lvl2pPr>
            <a:lvl3pPr marL="1143000" indent="-228600" defTabSz="990600">
              <a:spcBef>
                <a:spcPct val="30000"/>
              </a:spcBef>
              <a:defRPr sz="1200">
                <a:solidFill>
                  <a:schemeClr val="tx1"/>
                </a:solidFill>
                <a:latin typeface="Calibri" panose="020F0502020204030204" pitchFamily="34" charset="0"/>
                <a:ea typeface="Geneva" pitchFamily="1" charset="-128"/>
              </a:defRPr>
            </a:lvl3pPr>
            <a:lvl4pPr marL="1600200" indent="-228600" defTabSz="990600">
              <a:spcBef>
                <a:spcPct val="30000"/>
              </a:spcBef>
              <a:defRPr sz="1200">
                <a:solidFill>
                  <a:schemeClr val="tx1"/>
                </a:solidFill>
                <a:latin typeface="Calibri" panose="020F0502020204030204" pitchFamily="34" charset="0"/>
                <a:ea typeface="Geneva" pitchFamily="1" charset="-128"/>
              </a:defRPr>
            </a:lvl4pPr>
            <a:lvl5pPr marL="2057400" indent="-228600" defTabSz="990600">
              <a:spcBef>
                <a:spcPct val="30000"/>
              </a:spcBef>
              <a:defRPr sz="1200">
                <a:solidFill>
                  <a:schemeClr val="tx1"/>
                </a:solidFill>
                <a:latin typeface="Calibri" panose="020F0502020204030204" pitchFamily="34" charset="0"/>
                <a:ea typeface="Geneva" pitchFamily="1" charset="-128"/>
              </a:defRPr>
            </a:lvl5pPr>
            <a:lvl6pPr marL="25146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6pPr>
            <a:lvl7pPr marL="29718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7pPr>
            <a:lvl8pPr marL="34290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8pPr>
            <a:lvl9pPr marL="38862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9pPr>
          </a:lstStyle>
          <a:p>
            <a:pPr algn="r" eaLnBrk="1" hangingPunct="1">
              <a:spcBef>
                <a:spcPct val="0"/>
              </a:spcBef>
            </a:pPr>
            <a:fld id="{EB30A418-F5D5-43B8-AC10-66E931E4AA54}" type="slidenum">
              <a:rPr lang="en-US" altLang="en-US" sz="1300">
                <a:latin typeface="Arial" panose="020B0604020202020204" pitchFamily="34" charset="0"/>
                <a:cs typeface="Arial" panose="020B0604020202020204" pitchFamily="34" charset="0"/>
              </a:rPr>
              <a:pPr algn="r" eaLnBrk="1" hangingPunct="1">
                <a:spcBef>
                  <a:spcPct val="0"/>
                </a:spcBef>
              </a:pPr>
              <a:t>3</a:t>
            </a:fld>
            <a:endParaRPr lang="en-US" altLang="en-US" sz="1300">
              <a:latin typeface="Arial" panose="020B0604020202020204" pitchFamily="34" charset="0"/>
              <a:cs typeface="Arial" panose="020B0604020202020204" pitchFamily="34" charset="0"/>
            </a:endParaRPr>
          </a:p>
        </p:txBody>
      </p:sp>
      <p:sp>
        <p:nvSpPr>
          <p:cNvPr id="11268" name="Slide Image Placeholder 1">
            <a:extLst>
              <a:ext uri="{FF2B5EF4-FFF2-40B4-BE49-F238E27FC236}">
                <a16:creationId xmlns:a16="http://schemas.microsoft.com/office/drawing/2014/main" id="{C1877005-B751-AAC0-32EE-7D3C9CA46710}"/>
              </a:ext>
            </a:extLst>
          </p:cNvPr>
          <p:cNvSpPr>
            <a:spLocks noGrp="1" noRot="1" noChangeAspect="1" noTextEdit="1"/>
          </p:cNvSpPr>
          <p:nvPr>
            <p:ph type="sldImg"/>
          </p:nvPr>
        </p:nvSpPr>
        <p:spPr bwMode="auto">
          <a:xfrm>
            <a:off x="460375" y="720725"/>
            <a:ext cx="6396038" cy="3598863"/>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9" name="Notes Placeholder 2">
            <a:extLst>
              <a:ext uri="{FF2B5EF4-FFF2-40B4-BE49-F238E27FC236}">
                <a16:creationId xmlns:a16="http://schemas.microsoft.com/office/drawing/2014/main" id="{7013DDF3-D7BB-757A-8064-6A9182C9AE4C}"/>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ea typeface="Geneva" pitchFamily="1" charset="-128"/>
            </a:endParaRPr>
          </a:p>
        </p:txBody>
      </p:sp>
      <p:sp>
        <p:nvSpPr>
          <p:cNvPr id="11270" name="Slide Number Placeholder 3">
            <a:extLst>
              <a:ext uri="{FF2B5EF4-FFF2-40B4-BE49-F238E27FC236}">
                <a16:creationId xmlns:a16="http://schemas.microsoft.com/office/drawing/2014/main" id="{0781DEE0-0BD2-9C47-03DD-2AD84EC406FF}"/>
              </a:ext>
            </a:extLst>
          </p:cNvPr>
          <p:cNvSpPr txBox="1">
            <a:spLocks noGrp="1"/>
          </p:cNvSpPr>
          <p:nvPr/>
        </p:nvSpPr>
        <p:spPr bwMode="auto">
          <a:xfrm>
            <a:off x="4143375" y="9120188"/>
            <a:ext cx="3170238" cy="47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48" tIns="49524" rIns="99048" bIns="49524" anchor="b"/>
          <a:lstStyle>
            <a:lvl1pPr defTabSz="990600">
              <a:spcBef>
                <a:spcPct val="30000"/>
              </a:spcBef>
              <a:defRPr sz="1200">
                <a:solidFill>
                  <a:schemeClr val="tx1"/>
                </a:solidFill>
                <a:latin typeface="Calibri" panose="020F0502020204030204" pitchFamily="34" charset="0"/>
                <a:ea typeface="Geneva" pitchFamily="1" charset="-128"/>
              </a:defRPr>
            </a:lvl1pPr>
            <a:lvl2pPr marL="742950" indent="-285750" defTabSz="990600">
              <a:spcBef>
                <a:spcPct val="30000"/>
              </a:spcBef>
              <a:defRPr sz="1200">
                <a:solidFill>
                  <a:schemeClr val="tx1"/>
                </a:solidFill>
                <a:latin typeface="Calibri" panose="020F0502020204030204" pitchFamily="34" charset="0"/>
                <a:ea typeface="Geneva" pitchFamily="1" charset="-128"/>
              </a:defRPr>
            </a:lvl2pPr>
            <a:lvl3pPr marL="1143000" indent="-228600" defTabSz="990600">
              <a:spcBef>
                <a:spcPct val="30000"/>
              </a:spcBef>
              <a:defRPr sz="1200">
                <a:solidFill>
                  <a:schemeClr val="tx1"/>
                </a:solidFill>
                <a:latin typeface="Calibri" panose="020F0502020204030204" pitchFamily="34" charset="0"/>
                <a:ea typeface="Geneva" pitchFamily="1" charset="-128"/>
              </a:defRPr>
            </a:lvl3pPr>
            <a:lvl4pPr marL="1600200" indent="-228600" defTabSz="990600">
              <a:spcBef>
                <a:spcPct val="30000"/>
              </a:spcBef>
              <a:defRPr sz="1200">
                <a:solidFill>
                  <a:schemeClr val="tx1"/>
                </a:solidFill>
                <a:latin typeface="Calibri" panose="020F0502020204030204" pitchFamily="34" charset="0"/>
                <a:ea typeface="Geneva" pitchFamily="1" charset="-128"/>
              </a:defRPr>
            </a:lvl4pPr>
            <a:lvl5pPr marL="2057400" indent="-228600" defTabSz="990600">
              <a:spcBef>
                <a:spcPct val="30000"/>
              </a:spcBef>
              <a:defRPr sz="1200">
                <a:solidFill>
                  <a:schemeClr val="tx1"/>
                </a:solidFill>
                <a:latin typeface="Calibri" panose="020F0502020204030204" pitchFamily="34" charset="0"/>
                <a:ea typeface="Geneva" pitchFamily="1" charset="-128"/>
              </a:defRPr>
            </a:lvl5pPr>
            <a:lvl6pPr marL="25146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6pPr>
            <a:lvl7pPr marL="29718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7pPr>
            <a:lvl8pPr marL="34290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8pPr>
            <a:lvl9pPr marL="38862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9pPr>
          </a:lstStyle>
          <a:p>
            <a:pPr algn="r" eaLnBrk="1" hangingPunct="1">
              <a:spcBef>
                <a:spcPct val="0"/>
              </a:spcBef>
            </a:pPr>
            <a:fld id="{404659DA-D7CD-4C60-85CA-2DD54BBB00D8}" type="slidenum">
              <a:rPr lang="en-US" altLang="en-US" sz="1300">
                <a:latin typeface="Arial" panose="020B0604020202020204" pitchFamily="34" charset="0"/>
                <a:cs typeface="Arial" panose="020B0604020202020204" pitchFamily="34" charset="0"/>
              </a:rPr>
              <a:pPr algn="r" eaLnBrk="1" hangingPunct="1">
                <a:spcBef>
                  <a:spcPct val="0"/>
                </a:spcBef>
              </a:pPr>
              <a:t>3</a:t>
            </a:fld>
            <a:endParaRPr lang="en-US" altLang="en-US" sz="1300">
              <a:latin typeface="Arial" panose="020B0604020202020204" pitchFamily="34" charset="0"/>
              <a:cs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Number Placeholder 6">
            <a:extLst>
              <a:ext uri="{FF2B5EF4-FFF2-40B4-BE49-F238E27FC236}">
                <a16:creationId xmlns:a16="http://schemas.microsoft.com/office/drawing/2014/main" id="{871D4CE3-E5FF-80FB-55BF-47136AD329EC}"/>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a:spcBef>
                <a:spcPct val="30000"/>
              </a:spcBef>
              <a:defRPr sz="1200">
                <a:solidFill>
                  <a:schemeClr val="tx1"/>
                </a:solidFill>
                <a:latin typeface="Calibri" panose="020F0502020204030204" pitchFamily="34" charset="0"/>
                <a:ea typeface="Geneva" pitchFamily="1" charset="-128"/>
              </a:defRPr>
            </a:lvl1pPr>
            <a:lvl2pPr marL="742950" indent="-285750" defTabSz="990600">
              <a:spcBef>
                <a:spcPct val="30000"/>
              </a:spcBef>
              <a:defRPr sz="1200">
                <a:solidFill>
                  <a:schemeClr val="tx1"/>
                </a:solidFill>
                <a:latin typeface="Calibri" panose="020F0502020204030204" pitchFamily="34" charset="0"/>
                <a:ea typeface="Geneva" pitchFamily="1" charset="-128"/>
              </a:defRPr>
            </a:lvl2pPr>
            <a:lvl3pPr marL="1143000" indent="-228600" defTabSz="990600">
              <a:spcBef>
                <a:spcPct val="30000"/>
              </a:spcBef>
              <a:defRPr sz="1200">
                <a:solidFill>
                  <a:schemeClr val="tx1"/>
                </a:solidFill>
                <a:latin typeface="Calibri" panose="020F0502020204030204" pitchFamily="34" charset="0"/>
                <a:ea typeface="Geneva" pitchFamily="1" charset="-128"/>
              </a:defRPr>
            </a:lvl3pPr>
            <a:lvl4pPr marL="1600200" indent="-228600" defTabSz="990600">
              <a:spcBef>
                <a:spcPct val="30000"/>
              </a:spcBef>
              <a:defRPr sz="1200">
                <a:solidFill>
                  <a:schemeClr val="tx1"/>
                </a:solidFill>
                <a:latin typeface="Calibri" panose="020F0502020204030204" pitchFamily="34" charset="0"/>
                <a:ea typeface="Geneva" pitchFamily="1" charset="-128"/>
              </a:defRPr>
            </a:lvl4pPr>
            <a:lvl5pPr marL="2057400" indent="-228600" defTabSz="990600">
              <a:spcBef>
                <a:spcPct val="30000"/>
              </a:spcBef>
              <a:defRPr sz="1200">
                <a:solidFill>
                  <a:schemeClr val="tx1"/>
                </a:solidFill>
                <a:latin typeface="Calibri" panose="020F0502020204030204" pitchFamily="34" charset="0"/>
                <a:ea typeface="Geneva" pitchFamily="1" charset="-128"/>
              </a:defRPr>
            </a:lvl5pPr>
            <a:lvl6pPr marL="25146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6pPr>
            <a:lvl7pPr marL="29718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7pPr>
            <a:lvl8pPr marL="34290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8pPr>
            <a:lvl9pPr marL="38862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9pPr>
          </a:lstStyle>
          <a:p>
            <a:pPr>
              <a:spcBef>
                <a:spcPct val="0"/>
              </a:spcBef>
            </a:pPr>
            <a:fld id="{BD4B7E73-024E-4E75-9FB8-68B89200D8A0}" type="slidenum">
              <a:rPr lang="en-US" altLang="en-US" sz="1300">
                <a:latin typeface="Arial" panose="020B0604020202020204" pitchFamily="34" charset="0"/>
                <a:cs typeface="Arial" panose="020B0604020202020204" pitchFamily="34" charset="0"/>
              </a:rPr>
              <a:pPr>
                <a:spcBef>
                  <a:spcPct val="0"/>
                </a:spcBef>
              </a:pPr>
              <a:t>5</a:t>
            </a:fld>
            <a:endParaRPr lang="en-US" altLang="en-US" sz="1300">
              <a:latin typeface="Arial" panose="020B0604020202020204" pitchFamily="34" charset="0"/>
              <a:cs typeface="Arial" panose="020B0604020202020204" pitchFamily="34" charset="0"/>
            </a:endParaRPr>
          </a:p>
        </p:txBody>
      </p:sp>
      <p:sp>
        <p:nvSpPr>
          <p:cNvPr id="13315" name="Slide Number Placeholder 6">
            <a:extLst>
              <a:ext uri="{FF2B5EF4-FFF2-40B4-BE49-F238E27FC236}">
                <a16:creationId xmlns:a16="http://schemas.microsoft.com/office/drawing/2014/main" id="{E0FF966C-A5B3-F494-3E0E-E9FFDB18EEE8}"/>
              </a:ext>
            </a:extLst>
          </p:cNvPr>
          <p:cNvSpPr txBox="1">
            <a:spLocks noGrp="1"/>
          </p:cNvSpPr>
          <p:nvPr/>
        </p:nvSpPr>
        <p:spPr bwMode="auto">
          <a:xfrm>
            <a:off x="4143375" y="9120188"/>
            <a:ext cx="3170238" cy="47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48" tIns="49524" rIns="99048" bIns="49524" anchor="b"/>
          <a:lstStyle>
            <a:lvl1pPr defTabSz="990600">
              <a:spcBef>
                <a:spcPct val="30000"/>
              </a:spcBef>
              <a:defRPr sz="1200">
                <a:solidFill>
                  <a:schemeClr val="tx1"/>
                </a:solidFill>
                <a:latin typeface="Calibri" panose="020F0502020204030204" pitchFamily="34" charset="0"/>
                <a:ea typeface="Geneva" pitchFamily="1" charset="-128"/>
              </a:defRPr>
            </a:lvl1pPr>
            <a:lvl2pPr marL="742950" indent="-285750" defTabSz="990600">
              <a:spcBef>
                <a:spcPct val="30000"/>
              </a:spcBef>
              <a:defRPr sz="1200">
                <a:solidFill>
                  <a:schemeClr val="tx1"/>
                </a:solidFill>
                <a:latin typeface="Calibri" panose="020F0502020204030204" pitchFamily="34" charset="0"/>
                <a:ea typeface="Geneva" pitchFamily="1" charset="-128"/>
              </a:defRPr>
            </a:lvl2pPr>
            <a:lvl3pPr marL="1143000" indent="-228600" defTabSz="990600">
              <a:spcBef>
                <a:spcPct val="30000"/>
              </a:spcBef>
              <a:defRPr sz="1200">
                <a:solidFill>
                  <a:schemeClr val="tx1"/>
                </a:solidFill>
                <a:latin typeface="Calibri" panose="020F0502020204030204" pitchFamily="34" charset="0"/>
                <a:ea typeface="Geneva" pitchFamily="1" charset="-128"/>
              </a:defRPr>
            </a:lvl3pPr>
            <a:lvl4pPr marL="1600200" indent="-228600" defTabSz="990600">
              <a:spcBef>
                <a:spcPct val="30000"/>
              </a:spcBef>
              <a:defRPr sz="1200">
                <a:solidFill>
                  <a:schemeClr val="tx1"/>
                </a:solidFill>
                <a:latin typeface="Calibri" panose="020F0502020204030204" pitchFamily="34" charset="0"/>
                <a:ea typeface="Geneva" pitchFamily="1" charset="-128"/>
              </a:defRPr>
            </a:lvl4pPr>
            <a:lvl5pPr marL="2057400" indent="-228600" defTabSz="990600">
              <a:spcBef>
                <a:spcPct val="30000"/>
              </a:spcBef>
              <a:defRPr sz="1200">
                <a:solidFill>
                  <a:schemeClr val="tx1"/>
                </a:solidFill>
                <a:latin typeface="Calibri" panose="020F0502020204030204" pitchFamily="34" charset="0"/>
                <a:ea typeface="Geneva" pitchFamily="1" charset="-128"/>
              </a:defRPr>
            </a:lvl5pPr>
            <a:lvl6pPr marL="25146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6pPr>
            <a:lvl7pPr marL="29718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7pPr>
            <a:lvl8pPr marL="34290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8pPr>
            <a:lvl9pPr marL="38862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9pPr>
          </a:lstStyle>
          <a:p>
            <a:pPr algn="r" eaLnBrk="1" hangingPunct="1">
              <a:spcBef>
                <a:spcPct val="0"/>
              </a:spcBef>
            </a:pPr>
            <a:fld id="{D2094A9F-2799-4F30-A420-C393236273B1}" type="slidenum">
              <a:rPr lang="en-US" altLang="en-US" sz="1300">
                <a:latin typeface="Arial" panose="020B0604020202020204" pitchFamily="34" charset="0"/>
                <a:cs typeface="Arial" panose="020B0604020202020204" pitchFamily="34" charset="0"/>
              </a:rPr>
              <a:pPr algn="r" eaLnBrk="1" hangingPunct="1">
                <a:spcBef>
                  <a:spcPct val="0"/>
                </a:spcBef>
              </a:pPr>
              <a:t>5</a:t>
            </a:fld>
            <a:endParaRPr lang="en-US" altLang="en-US" sz="1300">
              <a:latin typeface="Arial" panose="020B0604020202020204" pitchFamily="34" charset="0"/>
              <a:cs typeface="Arial" panose="020B0604020202020204" pitchFamily="34" charset="0"/>
            </a:endParaRPr>
          </a:p>
        </p:txBody>
      </p:sp>
      <p:sp>
        <p:nvSpPr>
          <p:cNvPr id="13316" name="Slide Image Placeholder 1">
            <a:extLst>
              <a:ext uri="{FF2B5EF4-FFF2-40B4-BE49-F238E27FC236}">
                <a16:creationId xmlns:a16="http://schemas.microsoft.com/office/drawing/2014/main" id="{D579DA9F-0293-3988-78A7-BF581675A72F}"/>
              </a:ext>
            </a:extLst>
          </p:cNvPr>
          <p:cNvSpPr>
            <a:spLocks noGrp="1" noRot="1" noChangeAspect="1" noTextEdit="1"/>
          </p:cNvSpPr>
          <p:nvPr>
            <p:ph type="sldImg"/>
          </p:nvPr>
        </p:nvSpPr>
        <p:spPr bwMode="auto">
          <a:xfrm>
            <a:off x="460375" y="720725"/>
            <a:ext cx="6396038" cy="3598863"/>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317" name="Notes Placeholder 2">
            <a:extLst>
              <a:ext uri="{FF2B5EF4-FFF2-40B4-BE49-F238E27FC236}">
                <a16:creationId xmlns:a16="http://schemas.microsoft.com/office/drawing/2014/main" id="{639362F5-1AF4-EF23-D51F-B09D638C3F93}"/>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ea typeface="Geneva" pitchFamily="1" charset="-128"/>
            </a:endParaRPr>
          </a:p>
        </p:txBody>
      </p:sp>
      <p:sp>
        <p:nvSpPr>
          <p:cNvPr id="13318" name="Slide Number Placeholder 3">
            <a:extLst>
              <a:ext uri="{FF2B5EF4-FFF2-40B4-BE49-F238E27FC236}">
                <a16:creationId xmlns:a16="http://schemas.microsoft.com/office/drawing/2014/main" id="{659DC123-0197-BB00-C264-53C2B9BDA31C}"/>
              </a:ext>
            </a:extLst>
          </p:cNvPr>
          <p:cNvSpPr txBox="1">
            <a:spLocks noGrp="1"/>
          </p:cNvSpPr>
          <p:nvPr/>
        </p:nvSpPr>
        <p:spPr bwMode="auto">
          <a:xfrm>
            <a:off x="4143375" y="9120188"/>
            <a:ext cx="3170238" cy="47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48" tIns="49524" rIns="99048" bIns="49524" anchor="b"/>
          <a:lstStyle>
            <a:lvl1pPr defTabSz="990600">
              <a:spcBef>
                <a:spcPct val="30000"/>
              </a:spcBef>
              <a:defRPr sz="1200">
                <a:solidFill>
                  <a:schemeClr val="tx1"/>
                </a:solidFill>
                <a:latin typeface="Calibri" panose="020F0502020204030204" pitchFamily="34" charset="0"/>
                <a:ea typeface="Geneva" pitchFamily="1" charset="-128"/>
              </a:defRPr>
            </a:lvl1pPr>
            <a:lvl2pPr marL="742950" indent="-285750" defTabSz="990600">
              <a:spcBef>
                <a:spcPct val="30000"/>
              </a:spcBef>
              <a:defRPr sz="1200">
                <a:solidFill>
                  <a:schemeClr val="tx1"/>
                </a:solidFill>
                <a:latin typeface="Calibri" panose="020F0502020204030204" pitchFamily="34" charset="0"/>
                <a:ea typeface="Geneva" pitchFamily="1" charset="-128"/>
              </a:defRPr>
            </a:lvl2pPr>
            <a:lvl3pPr marL="1143000" indent="-228600" defTabSz="990600">
              <a:spcBef>
                <a:spcPct val="30000"/>
              </a:spcBef>
              <a:defRPr sz="1200">
                <a:solidFill>
                  <a:schemeClr val="tx1"/>
                </a:solidFill>
                <a:latin typeface="Calibri" panose="020F0502020204030204" pitchFamily="34" charset="0"/>
                <a:ea typeface="Geneva" pitchFamily="1" charset="-128"/>
              </a:defRPr>
            </a:lvl3pPr>
            <a:lvl4pPr marL="1600200" indent="-228600" defTabSz="990600">
              <a:spcBef>
                <a:spcPct val="30000"/>
              </a:spcBef>
              <a:defRPr sz="1200">
                <a:solidFill>
                  <a:schemeClr val="tx1"/>
                </a:solidFill>
                <a:latin typeface="Calibri" panose="020F0502020204030204" pitchFamily="34" charset="0"/>
                <a:ea typeface="Geneva" pitchFamily="1" charset="-128"/>
              </a:defRPr>
            </a:lvl4pPr>
            <a:lvl5pPr marL="2057400" indent="-228600" defTabSz="990600">
              <a:spcBef>
                <a:spcPct val="30000"/>
              </a:spcBef>
              <a:defRPr sz="1200">
                <a:solidFill>
                  <a:schemeClr val="tx1"/>
                </a:solidFill>
                <a:latin typeface="Calibri" panose="020F0502020204030204" pitchFamily="34" charset="0"/>
                <a:ea typeface="Geneva" pitchFamily="1" charset="-128"/>
              </a:defRPr>
            </a:lvl5pPr>
            <a:lvl6pPr marL="25146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6pPr>
            <a:lvl7pPr marL="29718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7pPr>
            <a:lvl8pPr marL="34290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8pPr>
            <a:lvl9pPr marL="38862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9pPr>
          </a:lstStyle>
          <a:p>
            <a:pPr algn="r" eaLnBrk="1" hangingPunct="1">
              <a:spcBef>
                <a:spcPct val="0"/>
              </a:spcBef>
            </a:pPr>
            <a:fld id="{3B40498E-8AC8-4BAC-9F9D-CA2777926D67}" type="slidenum">
              <a:rPr lang="en-US" altLang="en-US" sz="1300">
                <a:latin typeface="Arial" panose="020B0604020202020204" pitchFamily="34" charset="0"/>
                <a:cs typeface="Arial" panose="020B0604020202020204" pitchFamily="34" charset="0"/>
              </a:rPr>
              <a:pPr algn="r" eaLnBrk="1" hangingPunct="1">
                <a:spcBef>
                  <a:spcPct val="0"/>
                </a:spcBef>
              </a:pPr>
              <a:t>5</a:t>
            </a:fld>
            <a:endParaRPr lang="en-US" altLang="en-US" sz="1300">
              <a:latin typeface="Arial" panose="020B0604020202020204" pitchFamily="34" charset="0"/>
              <a:cs typeface="Arial" panose="020B0604020202020204"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Number Placeholder 6">
            <a:extLst>
              <a:ext uri="{FF2B5EF4-FFF2-40B4-BE49-F238E27FC236}">
                <a16:creationId xmlns:a16="http://schemas.microsoft.com/office/drawing/2014/main" id="{54CC88F6-276A-E0DD-0D5F-02E9A56C828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a:spcBef>
                <a:spcPct val="30000"/>
              </a:spcBef>
              <a:defRPr sz="1200">
                <a:solidFill>
                  <a:schemeClr val="tx1"/>
                </a:solidFill>
                <a:latin typeface="Calibri" panose="020F0502020204030204" pitchFamily="34" charset="0"/>
                <a:ea typeface="Geneva" pitchFamily="1" charset="-128"/>
              </a:defRPr>
            </a:lvl1pPr>
            <a:lvl2pPr marL="742950" indent="-285750" defTabSz="990600">
              <a:spcBef>
                <a:spcPct val="30000"/>
              </a:spcBef>
              <a:defRPr sz="1200">
                <a:solidFill>
                  <a:schemeClr val="tx1"/>
                </a:solidFill>
                <a:latin typeface="Calibri" panose="020F0502020204030204" pitchFamily="34" charset="0"/>
                <a:ea typeface="Geneva" pitchFamily="1" charset="-128"/>
              </a:defRPr>
            </a:lvl2pPr>
            <a:lvl3pPr marL="1143000" indent="-228600" defTabSz="990600">
              <a:spcBef>
                <a:spcPct val="30000"/>
              </a:spcBef>
              <a:defRPr sz="1200">
                <a:solidFill>
                  <a:schemeClr val="tx1"/>
                </a:solidFill>
                <a:latin typeface="Calibri" panose="020F0502020204030204" pitchFamily="34" charset="0"/>
                <a:ea typeface="Geneva" pitchFamily="1" charset="-128"/>
              </a:defRPr>
            </a:lvl3pPr>
            <a:lvl4pPr marL="1600200" indent="-228600" defTabSz="990600">
              <a:spcBef>
                <a:spcPct val="30000"/>
              </a:spcBef>
              <a:defRPr sz="1200">
                <a:solidFill>
                  <a:schemeClr val="tx1"/>
                </a:solidFill>
                <a:latin typeface="Calibri" panose="020F0502020204030204" pitchFamily="34" charset="0"/>
                <a:ea typeface="Geneva" pitchFamily="1" charset="-128"/>
              </a:defRPr>
            </a:lvl4pPr>
            <a:lvl5pPr marL="2057400" indent="-228600" defTabSz="990600">
              <a:spcBef>
                <a:spcPct val="30000"/>
              </a:spcBef>
              <a:defRPr sz="1200">
                <a:solidFill>
                  <a:schemeClr val="tx1"/>
                </a:solidFill>
                <a:latin typeface="Calibri" panose="020F0502020204030204" pitchFamily="34" charset="0"/>
                <a:ea typeface="Geneva" pitchFamily="1" charset="-128"/>
              </a:defRPr>
            </a:lvl5pPr>
            <a:lvl6pPr marL="25146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6pPr>
            <a:lvl7pPr marL="29718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7pPr>
            <a:lvl8pPr marL="34290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8pPr>
            <a:lvl9pPr marL="38862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9pPr>
          </a:lstStyle>
          <a:p>
            <a:pPr>
              <a:spcBef>
                <a:spcPct val="0"/>
              </a:spcBef>
            </a:pPr>
            <a:fld id="{157B2768-E0CF-48EB-A2DC-2978CDB3B831}" type="slidenum">
              <a:rPr lang="en-US" altLang="en-US" sz="1300">
                <a:latin typeface="Arial" panose="020B0604020202020204" pitchFamily="34" charset="0"/>
                <a:cs typeface="Arial" panose="020B0604020202020204" pitchFamily="34" charset="0"/>
              </a:rPr>
              <a:pPr>
                <a:spcBef>
                  <a:spcPct val="0"/>
                </a:spcBef>
              </a:pPr>
              <a:t>6</a:t>
            </a:fld>
            <a:endParaRPr lang="en-US" altLang="en-US" sz="1300">
              <a:latin typeface="Arial" panose="020B0604020202020204" pitchFamily="34" charset="0"/>
              <a:cs typeface="Arial" panose="020B0604020202020204" pitchFamily="34" charset="0"/>
            </a:endParaRPr>
          </a:p>
        </p:txBody>
      </p:sp>
      <p:sp>
        <p:nvSpPr>
          <p:cNvPr id="15363" name="Slide Number Placeholder 6">
            <a:extLst>
              <a:ext uri="{FF2B5EF4-FFF2-40B4-BE49-F238E27FC236}">
                <a16:creationId xmlns:a16="http://schemas.microsoft.com/office/drawing/2014/main" id="{036725C6-A1D8-0A76-1942-681E946CFB33}"/>
              </a:ext>
            </a:extLst>
          </p:cNvPr>
          <p:cNvSpPr txBox="1">
            <a:spLocks noGrp="1"/>
          </p:cNvSpPr>
          <p:nvPr/>
        </p:nvSpPr>
        <p:spPr bwMode="auto">
          <a:xfrm>
            <a:off x="4143375" y="9120188"/>
            <a:ext cx="3170238" cy="47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48" tIns="49524" rIns="99048" bIns="49524" anchor="b"/>
          <a:lstStyle>
            <a:lvl1pPr defTabSz="990600">
              <a:spcBef>
                <a:spcPct val="30000"/>
              </a:spcBef>
              <a:defRPr sz="1200">
                <a:solidFill>
                  <a:schemeClr val="tx1"/>
                </a:solidFill>
                <a:latin typeface="Calibri" panose="020F0502020204030204" pitchFamily="34" charset="0"/>
                <a:ea typeface="Geneva" pitchFamily="1" charset="-128"/>
              </a:defRPr>
            </a:lvl1pPr>
            <a:lvl2pPr marL="742950" indent="-285750" defTabSz="990600">
              <a:spcBef>
                <a:spcPct val="30000"/>
              </a:spcBef>
              <a:defRPr sz="1200">
                <a:solidFill>
                  <a:schemeClr val="tx1"/>
                </a:solidFill>
                <a:latin typeface="Calibri" panose="020F0502020204030204" pitchFamily="34" charset="0"/>
                <a:ea typeface="Geneva" pitchFamily="1" charset="-128"/>
              </a:defRPr>
            </a:lvl2pPr>
            <a:lvl3pPr marL="1143000" indent="-228600" defTabSz="990600">
              <a:spcBef>
                <a:spcPct val="30000"/>
              </a:spcBef>
              <a:defRPr sz="1200">
                <a:solidFill>
                  <a:schemeClr val="tx1"/>
                </a:solidFill>
                <a:latin typeface="Calibri" panose="020F0502020204030204" pitchFamily="34" charset="0"/>
                <a:ea typeface="Geneva" pitchFamily="1" charset="-128"/>
              </a:defRPr>
            </a:lvl3pPr>
            <a:lvl4pPr marL="1600200" indent="-228600" defTabSz="990600">
              <a:spcBef>
                <a:spcPct val="30000"/>
              </a:spcBef>
              <a:defRPr sz="1200">
                <a:solidFill>
                  <a:schemeClr val="tx1"/>
                </a:solidFill>
                <a:latin typeface="Calibri" panose="020F0502020204030204" pitchFamily="34" charset="0"/>
                <a:ea typeface="Geneva" pitchFamily="1" charset="-128"/>
              </a:defRPr>
            </a:lvl4pPr>
            <a:lvl5pPr marL="2057400" indent="-228600" defTabSz="990600">
              <a:spcBef>
                <a:spcPct val="30000"/>
              </a:spcBef>
              <a:defRPr sz="1200">
                <a:solidFill>
                  <a:schemeClr val="tx1"/>
                </a:solidFill>
                <a:latin typeface="Calibri" panose="020F0502020204030204" pitchFamily="34" charset="0"/>
                <a:ea typeface="Geneva" pitchFamily="1" charset="-128"/>
              </a:defRPr>
            </a:lvl5pPr>
            <a:lvl6pPr marL="25146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6pPr>
            <a:lvl7pPr marL="29718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7pPr>
            <a:lvl8pPr marL="34290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8pPr>
            <a:lvl9pPr marL="38862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9pPr>
          </a:lstStyle>
          <a:p>
            <a:pPr algn="r" eaLnBrk="1" hangingPunct="1">
              <a:spcBef>
                <a:spcPct val="0"/>
              </a:spcBef>
            </a:pPr>
            <a:fld id="{52E4D432-C35E-445C-9A11-70D57D3CEFD1}" type="slidenum">
              <a:rPr lang="en-US" altLang="en-US" sz="1300">
                <a:latin typeface="Arial" panose="020B0604020202020204" pitchFamily="34" charset="0"/>
                <a:cs typeface="Arial" panose="020B0604020202020204" pitchFamily="34" charset="0"/>
              </a:rPr>
              <a:pPr algn="r" eaLnBrk="1" hangingPunct="1">
                <a:spcBef>
                  <a:spcPct val="0"/>
                </a:spcBef>
              </a:pPr>
              <a:t>6</a:t>
            </a:fld>
            <a:endParaRPr lang="en-US" altLang="en-US" sz="1300">
              <a:latin typeface="Arial" panose="020B0604020202020204" pitchFamily="34" charset="0"/>
              <a:cs typeface="Arial" panose="020B0604020202020204" pitchFamily="34" charset="0"/>
            </a:endParaRPr>
          </a:p>
        </p:txBody>
      </p:sp>
      <p:sp>
        <p:nvSpPr>
          <p:cNvPr id="15364" name="Slide Image Placeholder 1">
            <a:extLst>
              <a:ext uri="{FF2B5EF4-FFF2-40B4-BE49-F238E27FC236}">
                <a16:creationId xmlns:a16="http://schemas.microsoft.com/office/drawing/2014/main" id="{8088EDB9-6174-9C7D-BFE4-78502483468B}"/>
              </a:ext>
            </a:extLst>
          </p:cNvPr>
          <p:cNvSpPr>
            <a:spLocks noGrp="1" noRot="1" noChangeAspect="1" noTextEdit="1"/>
          </p:cNvSpPr>
          <p:nvPr>
            <p:ph type="sldImg"/>
          </p:nvPr>
        </p:nvSpPr>
        <p:spPr bwMode="auto">
          <a:xfrm>
            <a:off x="460375" y="720725"/>
            <a:ext cx="6396038" cy="3598863"/>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5" name="Notes Placeholder 2">
            <a:extLst>
              <a:ext uri="{FF2B5EF4-FFF2-40B4-BE49-F238E27FC236}">
                <a16:creationId xmlns:a16="http://schemas.microsoft.com/office/drawing/2014/main" id="{3C4BD236-8CB6-7BED-DA8B-048C2A41F163}"/>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ea typeface="Geneva" pitchFamily="1" charset="-128"/>
            </a:endParaRPr>
          </a:p>
        </p:txBody>
      </p:sp>
      <p:sp>
        <p:nvSpPr>
          <p:cNvPr id="15366" name="Slide Number Placeholder 3">
            <a:extLst>
              <a:ext uri="{FF2B5EF4-FFF2-40B4-BE49-F238E27FC236}">
                <a16:creationId xmlns:a16="http://schemas.microsoft.com/office/drawing/2014/main" id="{1A169976-4BF0-2ECC-5072-5F454FFED785}"/>
              </a:ext>
            </a:extLst>
          </p:cNvPr>
          <p:cNvSpPr txBox="1">
            <a:spLocks noGrp="1"/>
          </p:cNvSpPr>
          <p:nvPr/>
        </p:nvSpPr>
        <p:spPr bwMode="auto">
          <a:xfrm>
            <a:off x="4143375" y="9120188"/>
            <a:ext cx="3170238" cy="47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48" tIns="49524" rIns="99048" bIns="49524" anchor="b"/>
          <a:lstStyle>
            <a:lvl1pPr defTabSz="990600">
              <a:spcBef>
                <a:spcPct val="30000"/>
              </a:spcBef>
              <a:defRPr sz="1200">
                <a:solidFill>
                  <a:schemeClr val="tx1"/>
                </a:solidFill>
                <a:latin typeface="Calibri" panose="020F0502020204030204" pitchFamily="34" charset="0"/>
                <a:ea typeface="Geneva" pitchFamily="1" charset="-128"/>
              </a:defRPr>
            </a:lvl1pPr>
            <a:lvl2pPr marL="742950" indent="-285750" defTabSz="990600">
              <a:spcBef>
                <a:spcPct val="30000"/>
              </a:spcBef>
              <a:defRPr sz="1200">
                <a:solidFill>
                  <a:schemeClr val="tx1"/>
                </a:solidFill>
                <a:latin typeface="Calibri" panose="020F0502020204030204" pitchFamily="34" charset="0"/>
                <a:ea typeface="Geneva" pitchFamily="1" charset="-128"/>
              </a:defRPr>
            </a:lvl2pPr>
            <a:lvl3pPr marL="1143000" indent="-228600" defTabSz="990600">
              <a:spcBef>
                <a:spcPct val="30000"/>
              </a:spcBef>
              <a:defRPr sz="1200">
                <a:solidFill>
                  <a:schemeClr val="tx1"/>
                </a:solidFill>
                <a:latin typeface="Calibri" panose="020F0502020204030204" pitchFamily="34" charset="0"/>
                <a:ea typeface="Geneva" pitchFamily="1" charset="-128"/>
              </a:defRPr>
            </a:lvl3pPr>
            <a:lvl4pPr marL="1600200" indent="-228600" defTabSz="990600">
              <a:spcBef>
                <a:spcPct val="30000"/>
              </a:spcBef>
              <a:defRPr sz="1200">
                <a:solidFill>
                  <a:schemeClr val="tx1"/>
                </a:solidFill>
                <a:latin typeface="Calibri" panose="020F0502020204030204" pitchFamily="34" charset="0"/>
                <a:ea typeface="Geneva" pitchFamily="1" charset="-128"/>
              </a:defRPr>
            </a:lvl4pPr>
            <a:lvl5pPr marL="2057400" indent="-228600" defTabSz="990600">
              <a:spcBef>
                <a:spcPct val="30000"/>
              </a:spcBef>
              <a:defRPr sz="1200">
                <a:solidFill>
                  <a:schemeClr val="tx1"/>
                </a:solidFill>
                <a:latin typeface="Calibri" panose="020F0502020204030204" pitchFamily="34" charset="0"/>
                <a:ea typeface="Geneva" pitchFamily="1" charset="-128"/>
              </a:defRPr>
            </a:lvl5pPr>
            <a:lvl6pPr marL="25146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6pPr>
            <a:lvl7pPr marL="29718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7pPr>
            <a:lvl8pPr marL="34290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8pPr>
            <a:lvl9pPr marL="38862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9pPr>
          </a:lstStyle>
          <a:p>
            <a:pPr algn="r" eaLnBrk="1" hangingPunct="1">
              <a:spcBef>
                <a:spcPct val="0"/>
              </a:spcBef>
            </a:pPr>
            <a:fld id="{C84A45DD-91ED-4FC6-BCD6-4F6ECBF63A23}" type="slidenum">
              <a:rPr lang="en-US" altLang="en-US" sz="1300">
                <a:latin typeface="Arial" panose="020B0604020202020204" pitchFamily="34" charset="0"/>
                <a:cs typeface="Arial" panose="020B0604020202020204" pitchFamily="34" charset="0"/>
              </a:rPr>
              <a:pPr algn="r" eaLnBrk="1" hangingPunct="1">
                <a:spcBef>
                  <a:spcPct val="0"/>
                </a:spcBef>
              </a:pPr>
              <a:t>6</a:t>
            </a:fld>
            <a:endParaRPr lang="en-US" altLang="en-US" sz="1300">
              <a:latin typeface="Arial" panose="020B0604020202020204" pitchFamily="34" charset="0"/>
              <a:cs typeface="Arial" panose="020B0604020202020204"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Number Placeholder 6">
            <a:extLst>
              <a:ext uri="{FF2B5EF4-FFF2-40B4-BE49-F238E27FC236}">
                <a16:creationId xmlns:a16="http://schemas.microsoft.com/office/drawing/2014/main" id="{28FED995-2584-3810-5417-51DA41D8BD7D}"/>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a:spcBef>
                <a:spcPct val="30000"/>
              </a:spcBef>
              <a:defRPr sz="1200">
                <a:solidFill>
                  <a:schemeClr val="tx1"/>
                </a:solidFill>
                <a:latin typeface="Calibri" panose="020F0502020204030204" pitchFamily="34" charset="0"/>
                <a:ea typeface="Geneva" pitchFamily="1" charset="-128"/>
              </a:defRPr>
            </a:lvl1pPr>
            <a:lvl2pPr marL="742950" indent="-285750" defTabSz="990600">
              <a:spcBef>
                <a:spcPct val="30000"/>
              </a:spcBef>
              <a:defRPr sz="1200">
                <a:solidFill>
                  <a:schemeClr val="tx1"/>
                </a:solidFill>
                <a:latin typeface="Calibri" panose="020F0502020204030204" pitchFamily="34" charset="0"/>
                <a:ea typeface="Geneva" pitchFamily="1" charset="-128"/>
              </a:defRPr>
            </a:lvl2pPr>
            <a:lvl3pPr marL="1143000" indent="-228600" defTabSz="990600">
              <a:spcBef>
                <a:spcPct val="30000"/>
              </a:spcBef>
              <a:defRPr sz="1200">
                <a:solidFill>
                  <a:schemeClr val="tx1"/>
                </a:solidFill>
                <a:latin typeface="Calibri" panose="020F0502020204030204" pitchFamily="34" charset="0"/>
                <a:ea typeface="Geneva" pitchFamily="1" charset="-128"/>
              </a:defRPr>
            </a:lvl3pPr>
            <a:lvl4pPr marL="1600200" indent="-228600" defTabSz="990600">
              <a:spcBef>
                <a:spcPct val="30000"/>
              </a:spcBef>
              <a:defRPr sz="1200">
                <a:solidFill>
                  <a:schemeClr val="tx1"/>
                </a:solidFill>
                <a:latin typeface="Calibri" panose="020F0502020204030204" pitchFamily="34" charset="0"/>
                <a:ea typeface="Geneva" pitchFamily="1" charset="-128"/>
              </a:defRPr>
            </a:lvl4pPr>
            <a:lvl5pPr marL="2057400" indent="-228600" defTabSz="990600">
              <a:spcBef>
                <a:spcPct val="30000"/>
              </a:spcBef>
              <a:defRPr sz="1200">
                <a:solidFill>
                  <a:schemeClr val="tx1"/>
                </a:solidFill>
                <a:latin typeface="Calibri" panose="020F0502020204030204" pitchFamily="34" charset="0"/>
                <a:ea typeface="Geneva" pitchFamily="1" charset="-128"/>
              </a:defRPr>
            </a:lvl5pPr>
            <a:lvl6pPr marL="25146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6pPr>
            <a:lvl7pPr marL="29718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7pPr>
            <a:lvl8pPr marL="34290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8pPr>
            <a:lvl9pPr marL="38862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9pPr>
          </a:lstStyle>
          <a:p>
            <a:pPr>
              <a:spcBef>
                <a:spcPct val="0"/>
              </a:spcBef>
            </a:pPr>
            <a:fld id="{281063C6-DA8C-4B89-98DB-B642A993278C}" type="slidenum">
              <a:rPr lang="en-US" altLang="en-US" sz="1300">
                <a:latin typeface="Arial" panose="020B0604020202020204" pitchFamily="34" charset="0"/>
                <a:cs typeface="Arial" panose="020B0604020202020204" pitchFamily="34" charset="0"/>
              </a:rPr>
              <a:pPr>
                <a:spcBef>
                  <a:spcPct val="0"/>
                </a:spcBef>
              </a:pPr>
              <a:t>7</a:t>
            </a:fld>
            <a:endParaRPr lang="en-US" altLang="en-US" sz="1300">
              <a:latin typeface="Arial" panose="020B0604020202020204" pitchFamily="34" charset="0"/>
              <a:cs typeface="Arial" panose="020B0604020202020204" pitchFamily="34" charset="0"/>
            </a:endParaRPr>
          </a:p>
        </p:txBody>
      </p:sp>
      <p:sp>
        <p:nvSpPr>
          <p:cNvPr id="17411" name="Slide Number Placeholder 6">
            <a:extLst>
              <a:ext uri="{FF2B5EF4-FFF2-40B4-BE49-F238E27FC236}">
                <a16:creationId xmlns:a16="http://schemas.microsoft.com/office/drawing/2014/main" id="{20F80C06-2714-734F-BD29-F2D314855E6D}"/>
              </a:ext>
            </a:extLst>
          </p:cNvPr>
          <p:cNvSpPr txBox="1">
            <a:spLocks noGrp="1"/>
          </p:cNvSpPr>
          <p:nvPr/>
        </p:nvSpPr>
        <p:spPr bwMode="auto">
          <a:xfrm>
            <a:off x="4143375" y="9120188"/>
            <a:ext cx="3170238" cy="47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48" tIns="49524" rIns="99048" bIns="49524" anchor="b"/>
          <a:lstStyle>
            <a:lvl1pPr defTabSz="990600">
              <a:spcBef>
                <a:spcPct val="30000"/>
              </a:spcBef>
              <a:defRPr sz="1200">
                <a:solidFill>
                  <a:schemeClr val="tx1"/>
                </a:solidFill>
                <a:latin typeface="Calibri" panose="020F0502020204030204" pitchFamily="34" charset="0"/>
                <a:ea typeface="Geneva" pitchFamily="1" charset="-128"/>
              </a:defRPr>
            </a:lvl1pPr>
            <a:lvl2pPr marL="742950" indent="-285750" defTabSz="990600">
              <a:spcBef>
                <a:spcPct val="30000"/>
              </a:spcBef>
              <a:defRPr sz="1200">
                <a:solidFill>
                  <a:schemeClr val="tx1"/>
                </a:solidFill>
                <a:latin typeface="Calibri" panose="020F0502020204030204" pitchFamily="34" charset="0"/>
                <a:ea typeface="Geneva" pitchFamily="1" charset="-128"/>
              </a:defRPr>
            </a:lvl2pPr>
            <a:lvl3pPr marL="1143000" indent="-228600" defTabSz="990600">
              <a:spcBef>
                <a:spcPct val="30000"/>
              </a:spcBef>
              <a:defRPr sz="1200">
                <a:solidFill>
                  <a:schemeClr val="tx1"/>
                </a:solidFill>
                <a:latin typeface="Calibri" panose="020F0502020204030204" pitchFamily="34" charset="0"/>
                <a:ea typeface="Geneva" pitchFamily="1" charset="-128"/>
              </a:defRPr>
            </a:lvl3pPr>
            <a:lvl4pPr marL="1600200" indent="-228600" defTabSz="990600">
              <a:spcBef>
                <a:spcPct val="30000"/>
              </a:spcBef>
              <a:defRPr sz="1200">
                <a:solidFill>
                  <a:schemeClr val="tx1"/>
                </a:solidFill>
                <a:latin typeface="Calibri" panose="020F0502020204030204" pitchFamily="34" charset="0"/>
                <a:ea typeface="Geneva" pitchFamily="1" charset="-128"/>
              </a:defRPr>
            </a:lvl4pPr>
            <a:lvl5pPr marL="2057400" indent="-228600" defTabSz="990600">
              <a:spcBef>
                <a:spcPct val="30000"/>
              </a:spcBef>
              <a:defRPr sz="1200">
                <a:solidFill>
                  <a:schemeClr val="tx1"/>
                </a:solidFill>
                <a:latin typeface="Calibri" panose="020F0502020204030204" pitchFamily="34" charset="0"/>
                <a:ea typeface="Geneva" pitchFamily="1" charset="-128"/>
              </a:defRPr>
            </a:lvl5pPr>
            <a:lvl6pPr marL="25146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6pPr>
            <a:lvl7pPr marL="29718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7pPr>
            <a:lvl8pPr marL="34290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8pPr>
            <a:lvl9pPr marL="38862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9pPr>
          </a:lstStyle>
          <a:p>
            <a:pPr algn="r" eaLnBrk="1" hangingPunct="1">
              <a:spcBef>
                <a:spcPct val="0"/>
              </a:spcBef>
            </a:pPr>
            <a:fld id="{4E1FFAB7-7947-4CC3-92F3-78260F3E5E1F}" type="slidenum">
              <a:rPr lang="en-US" altLang="en-US" sz="1300">
                <a:latin typeface="Arial" panose="020B0604020202020204" pitchFamily="34" charset="0"/>
                <a:cs typeface="Arial" panose="020B0604020202020204" pitchFamily="34" charset="0"/>
              </a:rPr>
              <a:pPr algn="r" eaLnBrk="1" hangingPunct="1">
                <a:spcBef>
                  <a:spcPct val="0"/>
                </a:spcBef>
              </a:pPr>
              <a:t>7</a:t>
            </a:fld>
            <a:endParaRPr lang="en-US" altLang="en-US" sz="1300">
              <a:latin typeface="Arial" panose="020B0604020202020204" pitchFamily="34" charset="0"/>
              <a:cs typeface="Arial" panose="020B0604020202020204" pitchFamily="34" charset="0"/>
            </a:endParaRPr>
          </a:p>
        </p:txBody>
      </p:sp>
      <p:sp>
        <p:nvSpPr>
          <p:cNvPr id="17412" name="Slide Image Placeholder 1">
            <a:extLst>
              <a:ext uri="{FF2B5EF4-FFF2-40B4-BE49-F238E27FC236}">
                <a16:creationId xmlns:a16="http://schemas.microsoft.com/office/drawing/2014/main" id="{FE538346-3E74-5DDC-22C6-7DD12D2BD10A}"/>
              </a:ext>
            </a:extLst>
          </p:cNvPr>
          <p:cNvSpPr>
            <a:spLocks noGrp="1" noRot="1" noChangeAspect="1" noTextEdit="1"/>
          </p:cNvSpPr>
          <p:nvPr>
            <p:ph type="sldImg"/>
          </p:nvPr>
        </p:nvSpPr>
        <p:spPr bwMode="auto">
          <a:xfrm>
            <a:off x="460375" y="720725"/>
            <a:ext cx="6396038" cy="3598863"/>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3" name="Notes Placeholder 2">
            <a:extLst>
              <a:ext uri="{FF2B5EF4-FFF2-40B4-BE49-F238E27FC236}">
                <a16:creationId xmlns:a16="http://schemas.microsoft.com/office/drawing/2014/main" id="{99B0EB9C-81FC-4CD8-178C-BD617AB39A30}"/>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ea typeface="Geneva" pitchFamily="1" charset="-128"/>
            </a:endParaRPr>
          </a:p>
        </p:txBody>
      </p:sp>
      <p:sp>
        <p:nvSpPr>
          <p:cNvPr id="17414" name="Slide Number Placeholder 3">
            <a:extLst>
              <a:ext uri="{FF2B5EF4-FFF2-40B4-BE49-F238E27FC236}">
                <a16:creationId xmlns:a16="http://schemas.microsoft.com/office/drawing/2014/main" id="{184F2F60-2F48-B07F-AC11-D3C64A00EB52}"/>
              </a:ext>
            </a:extLst>
          </p:cNvPr>
          <p:cNvSpPr txBox="1">
            <a:spLocks noGrp="1"/>
          </p:cNvSpPr>
          <p:nvPr/>
        </p:nvSpPr>
        <p:spPr bwMode="auto">
          <a:xfrm>
            <a:off x="4143375" y="9120188"/>
            <a:ext cx="3170238" cy="47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48" tIns="49524" rIns="99048" bIns="49524" anchor="b"/>
          <a:lstStyle>
            <a:lvl1pPr defTabSz="990600">
              <a:spcBef>
                <a:spcPct val="30000"/>
              </a:spcBef>
              <a:defRPr sz="1200">
                <a:solidFill>
                  <a:schemeClr val="tx1"/>
                </a:solidFill>
                <a:latin typeface="Calibri" panose="020F0502020204030204" pitchFamily="34" charset="0"/>
                <a:ea typeface="Geneva" pitchFamily="1" charset="-128"/>
              </a:defRPr>
            </a:lvl1pPr>
            <a:lvl2pPr marL="742950" indent="-285750" defTabSz="990600">
              <a:spcBef>
                <a:spcPct val="30000"/>
              </a:spcBef>
              <a:defRPr sz="1200">
                <a:solidFill>
                  <a:schemeClr val="tx1"/>
                </a:solidFill>
                <a:latin typeface="Calibri" panose="020F0502020204030204" pitchFamily="34" charset="0"/>
                <a:ea typeface="Geneva" pitchFamily="1" charset="-128"/>
              </a:defRPr>
            </a:lvl2pPr>
            <a:lvl3pPr marL="1143000" indent="-228600" defTabSz="990600">
              <a:spcBef>
                <a:spcPct val="30000"/>
              </a:spcBef>
              <a:defRPr sz="1200">
                <a:solidFill>
                  <a:schemeClr val="tx1"/>
                </a:solidFill>
                <a:latin typeface="Calibri" panose="020F0502020204030204" pitchFamily="34" charset="0"/>
                <a:ea typeface="Geneva" pitchFamily="1" charset="-128"/>
              </a:defRPr>
            </a:lvl3pPr>
            <a:lvl4pPr marL="1600200" indent="-228600" defTabSz="990600">
              <a:spcBef>
                <a:spcPct val="30000"/>
              </a:spcBef>
              <a:defRPr sz="1200">
                <a:solidFill>
                  <a:schemeClr val="tx1"/>
                </a:solidFill>
                <a:latin typeface="Calibri" panose="020F0502020204030204" pitchFamily="34" charset="0"/>
                <a:ea typeface="Geneva" pitchFamily="1" charset="-128"/>
              </a:defRPr>
            </a:lvl4pPr>
            <a:lvl5pPr marL="2057400" indent="-228600" defTabSz="990600">
              <a:spcBef>
                <a:spcPct val="30000"/>
              </a:spcBef>
              <a:defRPr sz="1200">
                <a:solidFill>
                  <a:schemeClr val="tx1"/>
                </a:solidFill>
                <a:latin typeface="Calibri" panose="020F0502020204030204" pitchFamily="34" charset="0"/>
                <a:ea typeface="Geneva" pitchFamily="1" charset="-128"/>
              </a:defRPr>
            </a:lvl5pPr>
            <a:lvl6pPr marL="25146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6pPr>
            <a:lvl7pPr marL="29718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7pPr>
            <a:lvl8pPr marL="34290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8pPr>
            <a:lvl9pPr marL="38862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9pPr>
          </a:lstStyle>
          <a:p>
            <a:pPr algn="r" eaLnBrk="1" hangingPunct="1">
              <a:spcBef>
                <a:spcPct val="0"/>
              </a:spcBef>
            </a:pPr>
            <a:fld id="{1B990D31-71D7-4297-A012-5A8B80979383}" type="slidenum">
              <a:rPr lang="en-US" altLang="en-US" sz="1300">
                <a:latin typeface="Arial" panose="020B0604020202020204" pitchFamily="34" charset="0"/>
                <a:cs typeface="Arial" panose="020B0604020202020204" pitchFamily="34" charset="0"/>
              </a:rPr>
              <a:pPr algn="r" eaLnBrk="1" hangingPunct="1">
                <a:spcBef>
                  <a:spcPct val="0"/>
                </a:spcBef>
              </a:pPr>
              <a:t>7</a:t>
            </a:fld>
            <a:endParaRPr lang="en-US" altLang="en-US" sz="1300">
              <a:latin typeface="Arial" panose="020B0604020202020204" pitchFamily="34" charset="0"/>
              <a:cs typeface="Arial" panose="020B0604020202020204"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Number Placeholder 6">
            <a:extLst>
              <a:ext uri="{FF2B5EF4-FFF2-40B4-BE49-F238E27FC236}">
                <a16:creationId xmlns:a16="http://schemas.microsoft.com/office/drawing/2014/main" id="{CE4E0088-0C58-A40C-EDDA-3CF003331064}"/>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a:spcBef>
                <a:spcPct val="30000"/>
              </a:spcBef>
              <a:defRPr sz="1200">
                <a:solidFill>
                  <a:schemeClr val="tx1"/>
                </a:solidFill>
                <a:latin typeface="Calibri" panose="020F0502020204030204" pitchFamily="34" charset="0"/>
                <a:ea typeface="Geneva" pitchFamily="1" charset="-128"/>
              </a:defRPr>
            </a:lvl1pPr>
            <a:lvl2pPr marL="742950" indent="-285750" defTabSz="990600">
              <a:spcBef>
                <a:spcPct val="30000"/>
              </a:spcBef>
              <a:defRPr sz="1200">
                <a:solidFill>
                  <a:schemeClr val="tx1"/>
                </a:solidFill>
                <a:latin typeface="Calibri" panose="020F0502020204030204" pitchFamily="34" charset="0"/>
                <a:ea typeface="Geneva" pitchFamily="1" charset="-128"/>
              </a:defRPr>
            </a:lvl2pPr>
            <a:lvl3pPr marL="1143000" indent="-228600" defTabSz="990600">
              <a:spcBef>
                <a:spcPct val="30000"/>
              </a:spcBef>
              <a:defRPr sz="1200">
                <a:solidFill>
                  <a:schemeClr val="tx1"/>
                </a:solidFill>
                <a:latin typeface="Calibri" panose="020F0502020204030204" pitchFamily="34" charset="0"/>
                <a:ea typeface="Geneva" pitchFamily="1" charset="-128"/>
              </a:defRPr>
            </a:lvl3pPr>
            <a:lvl4pPr marL="1600200" indent="-228600" defTabSz="990600">
              <a:spcBef>
                <a:spcPct val="30000"/>
              </a:spcBef>
              <a:defRPr sz="1200">
                <a:solidFill>
                  <a:schemeClr val="tx1"/>
                </a:solidFill>
                <a:latin typeface="Calibri" panose="020F0502020204030204" pitchFamily="34" charset="0"/>
                <a:ea typeface="Geneva" pitchFamily="1" charset="-128"/>
              </a:defRPr>
            </a:lvl4pPr>
            <a:lvl5pPr marL="2057400" indent="-228600" defTabSz="990600">
              <a:spcBef>
                <a:spcPct val="30000"/>
              </a:spcBef>
              <a:defRPr sz="1200">
                <a:solidFill>
                  <a:schemeClr val="tx1"/>
                </a:solidFill>
                <a:latin typeface="Calibri" panose="020F0502020204030204" pitchFamily="34" charset="0"/>
                <a:ea typeface="Geneva" pitchFamily="1" charset="-128"/>
              </a:defRPr>
            </a:lvl5pPr>
            <a:lvl6pPr marL="25146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6pPr>
            <a:lvl7pPr marL="29718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7pPr>
            <a:lvl8pPr marL="34290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8pPr>
            <a:lvl9pPr marL="38862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9pPr>
          </a:lstStyle>
          <a:p>
            <a:pPr>
              <a:spcBef>
                <a:spcPct val="0"/>
              </a:spcBef>
            </a:pPr>
            <a:fld id="{BAD69C18-DB28-4687-8F90-AEF62C9662A4}" type="slidenum">
              <a:rPr lang="en-US" altLang="en-US" sz="1300">
                <a:latin typeface="Arial" panose="020B0604020202020204" pitchFamily="34" charset="0"/>
                <a:cs typeface="Arial" panose="020B0604020202020204" pitchFamily="34" charset="0"/>
              </a:rPr>
              <a:pPr>
                <a:spcBef>
                  <a:spcPct val="0"/>
                </a:spcBef>
              </a:pPr>
              <a:t>8</a:t>
            </a:fld>
            <a:endParaRPr lang="en-US" altLang="en-US" sz="1300">
              <a:latin typeface="Arial" panose="020B0604020202020204" pitchFamily="34" charset="0"/>
              <a:cs typeface="Arial" panose="020B0604020202020204" pitchFamily="34" charset="0"/>
            </a:endParaRPr>
          </a:p>
        </p:txBody>
      </p:sp>
      <p:sp>
        <p:nvSpPr>
          <p:cNvPr id="19459" name="Slide Number Placeholder 6">
            <a:extLst>
              <a:ext uri="{FF2B5EF4-FFF2-40B4-BE49-F238E27FC236}">
                <a16:creationId xmlns:a16="http://schemas.microsoft.com/office/drawing/2014/main" id="{172DD22E-AE70-5D9C-5370-3BF2989960C5}"/>
              </a:ext>
            </a:extLst>
          </p:cNvPr>
          <p:cNvSpPr txBox="1">
            <a:spLocks noGrp="1"/>
          </p:cNvSpPr>
          <p:nvPr/>
        </p:nvSpPr>
        <p:spPr bwMode="auto">
          <a:xfrm>
            <a:off x="4143375" y="9120188"/>
            <a:ext cx="3170238" cy="47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48" tIns="49524" rIns="99048" bIns="49524" anchor="b"/>
          <a:lstStyle>
            <a:lvl1pPr defTabSz="990600">
              <a:spcBef>
                <a:spcPct val="30000"/>
              </a:spcBef>
              <a:defRPr sz="1200">
                <a:solidFill>
                  <a:schemeClr val="tx1"/>
                </a:solidFill>
                <a:latin typeface="Calibri" panose="020F0502020204030204" pitchFamily="34" charset="0"/>
                <a:ea typeface="Geneva" pitchFamily="1" charset="-128"/>
              </a:defRPr>
            </a:lvl1pPr>
            <a:lvl2pPr marL="742950" indent="-285750" defTabSz="990600">
              <a:spcBef>
                <a:spcPct val="30000"/>
              </a:spcBef>
              <a:defRPr sz="1200">
                <a:solidFill>
                  <a:schemeClr val="tx1"/>
                </a:solidFill>
                <a:latin typeface="Calibri" panose="020F0502020204030204" pitchFamily="34" charset="0"/>
                <a:ea typeface="Geneva" pitchFamily="1" charset="-128"/>
              </a:defRPr>
            </a:lvl2pPr>
            <a:lvl3pPr marL="1143000" indent="-228600" defTabSz="990600">
              <a:spcBef>
                <a:spcPct val="30000"/>
              </a:spcBef>
              <a:defRPr sz="1200">
                <a:solidFill>
                  <a:schemeClr val="tx1"/>
                </a:solidFill>
                <a:latin typeface="Calibri" panose="020F0502020204030204" pitchFamily="34" charset="0"/>
                <a:ea typeface="Geneva" pitchFamily="1" charset="-128"/>
              </a:defRPr>
            </a:lvl3pPr>
            <a:lvl4pPr marL="1600200" indent="-228600" defTabSz="990600">
              <a:spcBef>
                <a:spcPct val="30000"/>
              </a:spcBef>
              <a:defRPr sz="1200">
                <a:solidFill>
                  <a:schemeClr val="tx1"/>
                </a:solidFill>
                <a:latin typeface="Calibri" panose="020F0502020204030204" pitchFamily="34" charset="0"/>
                <a:ea typeface="Geneva" pitchFamily="1" charset="-128"/>
              </a:defRPr>
            </a:lvl4pPr>
            <a:lvl5pPr marL="2057400" indent="-228600" defTabSz="990600">
              <a:spcBef>
                <a:spcPct val="30000"/>
              </a:spcBef>
              <a:defRPr sz="1200">
                <a:solidFill>
                  <a:schemeClr val="tx1"/>
                </a:solidFill>
                <a:latin typeface="Calibri" panose="020F0502020204030204" pitchFamily="34" charset="0"/>
                <a:ea typeface="Geneva" pitchFamily="1" charset="-128"/>
              </a:defRPr>
            </a:lvl5pPr>
            <a:lvl6pPr marL="25146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6pPr>
            <a:lvl7pPr marL="29718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7pPr>
            <a:lvl8pPr marL="34290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8pPr>
            <a:lvl9pPr marL="38862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9pPr>
          </a:lstStyle>
          <a:p>
            <a:pPr algn="r" eaLnBrk="1" hangingPunct="1">
              <a:spcBef>
                <a:spcPct val="0"/>
              </a:spcBef>
            </a:pPr>
            <a:fld id="{ED91E26D-6DC5-4E85-937D-1A97B13E0E84}" type="slidenum">
              <a:rPr lang="en-US" altLang="en-US" sz="1300">
                <a:latin typeface="Arial" panose="020B0604020202020204" pitchFamily="34" charset="0"/>
                <a:cs typeface="Arial" panose="020B0604020202020204" pitchFamily="34" charset="0"/>
              </a:rPr>
              <a:pPr algn="r" eaLnBrk="1" hangingPunct="1">
                <a:spcBef>
                  <a:spcPct val="0"/>
                </a:spcBef>
              </a:pPr>
              <a:t>8</a:t>
            </a:fld>
            <a:endParaRPr lang="en-US" altLang="en-US" sz="1300">
              <a:latin typeface="Arial" panose="020B0604020202020204" pitchFamily="34" charset="0"/>
              <a:cs typeface="Arial" panose="020B0604020202020204" pitchFamily="34" charset="0"/>
            </a:endParaRPr>
          </a:p>
        </p:txBody>
      </p:sp>
      <p:sp>
        <p:nvSpPr>
          <p:cNvPr id="19460" name="Slide Image Placeholder 1">
            <a:extLst>
              <a:ext uri="{FF2B5EF4-FFF2-40B4-BE49-F238E27FC236}">
                <a16:creationId xmlns:a16="http://schemas.microsoft.com/office/drawing/2014/main" id="{684F710A-3AE0-124E-D299-75BC3E0CF29D}"/>
              </a:ext>
            </a:extLst>
          </p:cNvPr>
          <p:cNvSpPr>
            <a:spLocks noGrp="1" noRot="1" noChangeAspect="1" noTextEdit="1"/>
          </p:cNvSpPr>
          <p:nvPr>
            <p:ph type="sldImg"/>
          </p:nvPr>
        </p:nvSpPr>
        <p:spPr bwMode="auto">
          <a:xfrm>
            <a:off x="460375" y="720725"/>
            <a:ext cx="6396038" cy="3598863"/>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61" name="Notes Placeholder 2">
            <a:extLst>
              <a:ext uri="{FF2B5EF4-FFF2-40B4-BE49-F238E27FC236}">
                <a16:creationId xmlns:a16="http://schemas.microsoft.com/office/drawing/2014/main" id="{2E0A4636-FF3B-9CCB-A769-D98518C2D4C3}"/>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ea typeface="Geneva" pitchFamily="1" charset="-128"/>
            </a:endParaRPr>
          </a:p>
        </p:txBody>
      </p:sp>
      <p:sp>
        <p:nvSpPr>
          <p:cNvPr id="19462" name="Slide Number Placeholder 3">
            <a:extLst>
              <a:ext uri="{FF2B5EF4-FFF2-40B4-BE49-F238E27FC236}">
                <a16:creationId xmlns:a16="http://schemas.microsoft.com/office/drawing/2014/main" id="{7B04F4DF-BDE7-089F-2C98-8AAE1BD1A579}"/>
              </a:ext>
            </a:extLst>
          </p:cNvPr>
          <p:cNvSpPr txBox="1">
            <a:spLocks noGrp="1"/>
          </p:cNvSpPr>
          <p:nvPr/>
        </p:nvSpPr>
        <p:spPr bwMode="auto">
          <a:xfrm>
            <a:off x="4143375" y="9120188"/>
            <a:ext cx="3170238" cy="47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48" tIns="49524" rIns="99048" bIns="49524" anchor="b"/>
          <a:lstStyle>
            <a:lvl1pPr defTabSz="990600">
              <a:spcBef>
                <a:spcPct val="30000"/>
              </a:spcBef>
              <a:defRPr sz="1200">
                <a:solidFill>
                  <a:schemeClr val="tx1"/>
                </a:solidFill>
                <a:latin typeface="Calibri" panose="020F0502020204030204" pitchFamily="34" charset="0"/>
                <a:ea typeface="Geneva" pitchFamily="1" charset="-128"/>
              </a:defRPr>
            </a:lvl1pPr>
            <a:lvl2pPr marL="742950" indent="-285750" defTabSz="990600">
              <a:spcBef>
                <a:spcPct val="30000"/>
              </a:spcBef>
              <a:defRPr sz="1200">
                <a:solidFill>
                  <a:schemeClr val="tx1"/>
                </a:solidFill>
                <a:latin typeface="Calibri" panose="020F0502020204030204" pitchFamily="34" charset="0"/>
                <a:ea typeface="Geneva" pitchFamily="1" charset="-128"/>
              </a:defRPr>
            </a:lvl2pPr>
            <a:lvl3pPr marL="1143000" indent="-228600" defTabSz="990600">
              <a:spcBef>
                <a:spcPct val="30000"/>
              </a:spcBef>
              <a:defRPr sz="1200">
                <a:solidFill>
                  <a:schemeClr val="tx1"/>
                </a:solidFill>
                <a:latin typeface="Calibri" panose="020F0502020204030204" pitchFamily="34" charset="0"/>
                <a:ea typeface="Geneva" pitchFamily="1" charset="-128"/>
              </a:defRPr>
            </a:lvl3pPr>
            <a:lvl4pPr marL="1600200" indent="-228600" defTabSz="990600">
              <a:spcBef>
                <a:spcPct val="30000"/>
              </a:spcBef>
              <a:defRPr sz="1200">
                <a:solidFill>
                  <a:schemeClr val="tx1"/>
                </a:solidFill>
                <a:latin typeface="Calibri" panose="020F0502020204030204" pitchFamily="34" charset="0"/>
                <a:ea typeface="Geneva" pitchFamily="1" charset="-128"/>
              </a:defRPr>
            </a:lvl4pPr>
            <a:lvl5pPr marL="2057400" indent="-228600" defTabSz="990600">
              <a:spcBef>
                <a:spcPct val="30000"/>
              </a:spcBef>
              <a:defRPr sz="1200">
                <a:solidFill>
                  <a:schemeClr val="tx1"/>
                </a:solidFill>
                <a:latin typeface="Calibri" panose="020F0502020204030204" pitchFamily="34" charset="0"/>
                <a:ea typeface="Geneva" pitchFamily="1" charset="-128"/>
              </a:defRPr>
            </a:lvl5pPr>
            <a:lvl6pPr marL="25146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6pPr>
            <a:lvl7pPr marL="29718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7pPr>
            <a:lvl8pPr marL="34290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8pPr>
            <a:lvl9pPr marL="38862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9pPr>
          </a:lstStyle>
          <a:p>
            <a:pPr algn="r" eaLnBrk="1" hangingPunct="1">
              <a:spcBef>
                <a:spcPct val="0"/>
              </a:spcBef>
            </a:pPr>
            <a:fld id="{F29D3F22-E36F-4D98-89F5-EC7731038782}" type="slidenum">
              <a:rPr lang="en-US" altLang="en-US" sz="1300">
                <a:latin typeface="Arial" panose="020B0604020202020204" pitchFamily="34" charset="0"/>
                <a:cs typeface="Arial" panose="020B0604020202020204" pitchFamily="34" charset="0"/>
              </a:rPr>
              <a:pPr algn="r" eaLnBrk="1" hangingPunct="1">
                <a:spcBef>
                  <a:spcPct val="0"/>
                </a:spcBef>
              </a:pPr>
              <a:t>8</a:t>
            </a:fld>
            <a:endParaRPr lang="en-US" altLang="en-US" sz="1300">
              <a:latin typeface="Arial" panose="020B0604020202020204" pitchFamily="34" charset="0"/>
              <a:cs typeface="Arial" panose="020B0604020202020204"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Number Placeholder 6">
            <a:extLst>
              <a:ext uri="{FF2B5EF4-FFF2-40B4-BE49-F238E27FC236}">
                <a16:creationId xmlns:a16="http://schemas.microsoft.com/office/drawing/2014/main" id="{2CAA2D25-4AB4-2751-F3EA-DEB9FA9323EE}"/>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a:spcBef>
                <a:spcPct val="30000"/>
              </a:spcBef>
              <a:defRPr sz="1200">
                <a:solidFill>
                  <a:schemeClr val="tx1"/>
                </a:solidFill>
                <a:latin typeface="Calibri" panose="020F0502020204030204" pitchFamily="34" charset="0"/>
                <a:ea typeface="Geneva" pitchFamily="1" charset="-128"/>
              </a:defRPr>
            </a:lvl1pPr>
            <a:lvl2pPr marL="742950" indent="-285750" defTabSz="990600">
              <a:spcBef>
                <a:spcPct val="30000"/>
              </a:spcBef>
              <a:defRPr sz="1200">
                <a:solidFill>
                  <a:schemeClr val="tx1"/>
                </a:solidFill>
                <a:latin typeface="Calibri" panose="020F0502020204030204" pitchFamily="34" charset="0"/>
                <a:ea typeface="Geneva" pitchFamily="1" charset="-128"/>
              </a:defRPr>
            </a:lvl2pPr>
            <a:lvl3pPr marL="1143000" indent="-228600" defTabSz="990600">
              <a:spcBef>
                <a:spcPct val="30000"/>
              </a:spcBef>
              <a:defRPr sz="1200">
                <a:solidFill>
                  <a:schemeClr val="tx1"/>
                </a:solidFill>
                <a:latin typeface="Calibri" panose="020F0502020204030204" pitchFamily="34" charset="0"/>
                <a:ea typeface="Geneva" pitchFamily="1" charset="-128"/>
              </a:defRPr>
            </a:lvl3pPr>
            <a:lvl4pPr marL="1600200" indent="-228600" defTabSz="990600">
              <a:spcBef>
                <a:spcPct val="30000"/>
              </a:spcBef>
              <a:defRPr sz="1200">
                <a:solidFill>
                  <a:schemeClr val="tx1"/>
                </a:solidFill>
                <a:latin typeface="Calibri" panose="020F0502020204030204" pitchFamily="34" charset="0"/>
                <a:ea typeface="Geneva" pitchFamily="1" charset="-128"/>
              </a:defRPr>
            </a:lvl4pPr>
            <a:lvl5pPr marL="2057400" indent="-228600" defTabSz="990600">
              <a:spcBef>
                <a:spcPct val="30000"/>
              </a:spcBef>
              <a:defRPr sz="1200">
                <a:solidFill>
                  <a:schemeClr val="tx1"/>
                </a:solidFill>
                <a:latin typeface="Calibri" panose="020F0502020204030204" pitchFamily="34" charset="0"/>
                <a:ea typeface="Geneva" pitchFamily="1" charset="-128"/>
              </a:defRPr>
            </a:lvl5pPr>
            <a:lvl6pPr marL="25146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6pPr>
            <a:lvl7pPr marL="29718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7pPr>
            <a:lvl8pPr marL="34290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8pPr>
            <a:lvl9pPr marL="38862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9pPr>
          </a:lstStyle>
          <a:p>
            <a:pPr>
              <a:spcBef>
                <a:spcPct val="0"/>
              </a:spcBef>
            </a:pPr>
            <a:fld id="{43F43588-FF54-44E2-9F09-0F08E40FC7F2}" type="slidenum">
              <a:rPr lang="en-US" altLang="en-US" sz="1300">
                <a:latin typeface="Arial" panose="020B0604020202020204" pitchFamily="34" charset="0"/>
                <a:cs typeface="Arial" panose="020B0604020202020204" pitchFamily="34" charset="0"/>
              </a:rPr>
              <a:pPr>
                <a:spcBef>
                  <a:spcPct val="0"/>
                </a:spcBef>
              </a:pPr>
              <a:t>9</a:t>
            </a:fld>
            <a:endParaRPr lang="en-US" altLang="en-US" sz="1300">
              <a:latin typeface="Arial" panose="020B0604020202020204" pitchFamily="34" charset="0"/>
              <a:cs typeface="Arial" panose="020B0604020202020204" pitchFamily="34" charset="0"/>
            </a:endParaRPr>
          </a:p>
        </p:txBody>
      </p:sp>
      <p:sp>
        <p:nvSpPr>
          <p:cNvPr id="21507" name="Slide Number Placeholder 6">
            <a:extLst>
              <a:ext uri="{FF2B5EF4-FFF2-40B4-BE49-F238E27FC236}">
                <a16:creationId xmlns:a16="http://schemas.microsoft.com/office/drawing/2014/main" id="{7520A289-4DE4-48E9-3938-F77686A97032}"/>
              </a:ext>
            </a:extLst>
          </p:cNvPr>
          <p:cNvSpPr txBox="1">
            <a:spLocks noGrp="1"/>
          </p:cNvSpPr>
          <p:nvPr/>
        </p:nvSpPr>
        <p:spPr bwMode="auto">
          <a:xfrm>
            <a:off x="4143375" y="9120188"/>
            <a:ext cx="3170238" cy="47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48" tIns="49524" rIns="99048" bIns="49524" anchor="b"/>
          <a:lstStyle>
            <a:lvl1pPr defTabSz="990600">
              <a:spcBef>
                <a:spcPct val="30000"/>
              </a:spcBef>
              <a:defRPr sz="1200">
                <a:solidFill>
                  <a:schemeClr val="tx1"/>
                </a:solidFill>
                <a:latin typeface="Calibri" panose="020F0502020204030204" pitchFamily="34" charset="0"/>
                <a:ea typeface="Geneva" pitchFamily="1" charset="-128"/>
              </a:defRPr>
            </a:lvl1pPr>
            <a:lvl2pPr marL="742950" indent="-285750" defTabSz="990600">
              <a:spcBef>
                <a:spcPct val="30000"/>
              </a:spcBef>
              <a:defRPr sz="1200">
                <a:solidFill>
                  <a:schemeClr val="tx1"/>
                </a:solidFill>
                <a:latin typeface="Calibri" panose="020F0502020204030204" pitchFamily="34" charset="0"/>
                <a:ea typeface="Geneva" pitchFamily="1" charset="-128"/>
              </a:defRPr>
            </a:lvl2pPr>
            <a:lvl3pPr marL="1143000" indent="-228600" defTabSz="990600">
              <a:spcBef>
                <a:spcPct val="30000"/>
              </a:spcBef>
              <a:defRPr sz="1200">
                <a:solidFill>
                  <a:schemeClr val="tx1"/>
                </a:solidFill>
                <a:latin typeface="Calibri" panose="020F0502020204030204" pitchFamily="34" charset="0"/>
                <a:ea typeface="Geneva" pitchFamily="1" charset="-128"/>
              </a:defRPr>
            </a:lvl3pPr>
            <a:lvl4pPr marL="1600200" indent="-228600" defTabSz="990600">
              <a:spcBef>
                <a:spcPct val="30000"/>
              </a:spcBef>
              <a:defRPr sz="1200">
                <a:solidFill>
                  <a:schemeClr val="tx1"/>
                </a:solidFill>
                <a:latin typeface="Calibri" panose="020F0502020204030204" pitchFamily="34" charset="0"/>
                <a:ea typeface="Geneva" pitchFamily="1" charset="-128"/>
              </a:defRPr>
            </a:lvl4pPr>
            <a:lvl5pPr marL="2057400" indent="-228600" defTabSz="990600">
              <a:spcBef>
                <a:spcPct val="30000"/>
              </a:spcBef>
              <a:defRPr sz="1200">
                <a:solidFill>
                  <a:schemeClr val="tx1"/>
                </a:solidFill>
                <a:latin typeface="Calibri" panose="020F0502020204030204" pitchFamily="34" charset="0"/>
                <a:ea typeface="Geneva" pitchFamily="1" charset="-128"/>
              </a:defRPr>
            </a:lvl5pPr>
            <a:lvl6pPr marL="25146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6pPr>
            <a:lvl7pPr marL="29718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7pPr>
            <a:lvl8pPr marL="34290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8pPr>
            <a:lvl9pPr marL="38862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9pPr>
          </a:lstStyle>
          <a:p>
            <a:pPr algn="r" eaLnBrk="1" hangingPunct="1">
              <a:spcBef>
                <a:spcPct val="0"/>
              </a:spcBef>
            </a:pPr>
            <a:fld id="{F75F0EE4-3336-41C7-A565-2B5EB48C4D70}" type="slidenum">
              <a:rPr lang="en-US" altLang="en-US" sz="1300">
                <a:latin typeface="Arial" panose="020B0604020202020204" pitchFamily="34" charset="0"/>
                <a:cs typeface="Arial" panose="020B0604020202020204" pitchFamily="34" charset="0"/>
              </a:rPr>
              <a:pPr algn="r" eaLnBrk="1" hangingPunct="1">
                <a:spcBef>
                  <a:spcPct val="0"/>
                </a:spcBef>
              </a:pPr>
              <a:t>9</a:t>
            </a:fld>
            <a:endParaRPr lang="en-US" altLang="en-US" sz="1300">
              <a:latin typeface="Arial" panose="020B0604020202020204" pitchFamily="34" charset="0"/>
              <a:cs typeface="Arial" panose="020B0604020202020204" pitchFamily="34" charset="0"/>
            </a:endParaRPr>
          </a:p>
        </p:txBody>
      </p:sp>
      <p:sp>
        <p:nvSpPr>
          <p:cNvPr id="21508" name="Slide Image Placeholder 1">
            <a:extLst>
              <a:ext uri="{FF2B5EF4-FFF2-40B4-BE49-F238E27FC236}">
                <a16:creationId xmlns:a16="http://schemas.microsoft.com/office/drawing/2014/main" id="{539329A6-17E2-08D7-89A5-BDDF9E6142D4}"/>
              </a:ext>
            </a:extLst>
          </p:cNvPr>
          <p:cNvSpPr>
            <a:spLocks noGrp="1" noRot="1" noChangeAspect="1" noTextEdit="1"/>
          </p:cNvSpPr>
          <p:nvPr>
            <p:ph type="sldImg"/>
          </p:nvPr>
        </p:nvSpPr>
        <p:spPr bwMode="auto">
          <a:xfrm>
            <a:off x="460375" y="720725"/>
            <a:ext cx="6396038" cy="3598863"/>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9" name="Notes Placeholder 2">
            <a:extLst>
              <a:ext uri="{FF2B5EF4-FFF2-40B4-BE49-F238E27FC236}">
                <a16:creationId xmlns:a16="http://schemas.microsoft.com/office/drawing/2014/main" id="{F7EB3914-F080-91BF-095C-D29BA0A2473F}"/>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ea typeface="Geneva" pitchFamily="1" charset="-128"/>
            </a:endParaRPr>
          </a:p>
        </p:txBody>
      </p:sp>
      <p:sp>
        <p:nvSpPr>
          <p:cNvPr id="21510" name="Slide Number Placeholder 3">
            <a:extLst>
              <a:ext uri="{FF2B5EF4-FFF2-40B4-BE49-F238E27FC236}">
                <a16:creationId xmlns:a16="http://schemas.microsoft.com/office/drawing/2014/main" id="{5E656003-924B-FEEA-5BCA-559AD9117F5A}"/>
              </a:ext>
            </a:extLst>
          </p:cNvPr>
          <p:cNvSpPr txBox="1">
            <a:spLocks noGrp="1"/>
          </p:cNvSpPr>
          <p:nvPr/>
        </p:nvSpPr>
        <p:spPr bwMode="auto">
          <a:xfrm>
            <a:off x="4143375" y="9120188"/>
            <a:ext cx="3170238" cy="47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48" tIns="49524" rIns="99048" bIns="49524" anchor="b"/>
          <a:lstStyle>
            <a:lvl1pPr defTabSz="990600">
              <a:spcBef>
                <a:spcPct val="30000"/>
              </a:spcBef>
              <a:defRPr sz="1200">
                <a:solidFill>
                  <a:schemeClr val="tx1"/>
                </a:solidFill>
                <a:latin typeface="Calibri" panose="020F0502020204030204" pitchFamily="34" charset="0"/>
                <a:ea typeface="Geneva" pitchFamily="1" charset="-128"/>
              </a:defRPr>
            </a:lvl1pPr>
            <a:lvl2pPr marL="742950" indent="-285750" defTabSz="990600">
              <a:spcBef>
                <a:spcPct val="30000"/>
              </a:spcBef>
              <a:defRPr sz="1200">
                <a:solidFill>
                  <a:schemeClr val="tx1"/>
                </a:solidFill>
                <a:latin typeface="Calibri" panose="020F0502020204030204" pitchFamily="34" charset="0"/>
                <a:ea typeface="Geneva" pitchFamily="1" charset="-128"/>
              </a:defRPr>
            </a:lvl2pPr>
            <a:lvl3pPr marL="1143000" indent="-228600" defTabSz="990600">
              <a:spcBef>
                <a:spcPct val="30000"/>
              </a:spcBef>
              <a:defRPr sz="1200">
                <a:solidFill>
                  <a:schemeClr val="tx1"/>
                </a:solidFill>
                <a:latin typeface="Calibri" panose="020F0502020204030204" pitchFamily="34" charset="0"/>
                <a:ea typeface="Geneva" pitchFamily="1" charset="-128"/>
              </a:defRPr>
            </a:lvl3pPr>
            <a:lvl4pPr marL="1600200" indent="-228600" defTabSz="990600">
              <a:spcBef>
                <a:spcPct val="30000"/>
              </a:spcBef>
              <a:defRPr sz="1200">
                <a:solidFill>
                  <a:schemeClr val="tx1"/>
                </a:solidFill>
                <a:latin typeface="Calibri" panose="020F0502020204030204" pitchFamily="34" charset="0"/>
                <a:ea typeface="Geneva" pitchFamily="1" charset="-128"/>
              </a:defRPr>
            </a:lvl4pPr>
            <a:lvl5pPr marL="2057400" indent="-228600" defTabSz="990600">
              <a:spcBef>
                <a:spcPct val="30000"/>
              </a:spcBef>
              <a:defRPr sz="1200">
                <a:solidFill>
                  <a:schemeClr val="tx1"/>
                </a:solidFill>
                <a:latin typeface="Calibri" panose="020F0502020204030204" pitchFamily="34" charset="0"/>
                <a:ea typeface="Geneva" pitchFamily="1" charset="-128"/>
              </a:defRPr>
            </a:lvl5pPr>
            <a:lvl6pPr marL="25146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6pPr>
            <a:lvl7pPr marL="29718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7pPr>
            <a:lvl8pPr marL="34290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8pPr>
            <a:lvl9pPr marL="38862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9pPr>
          </a:lstStyle>
          <a:p>
            <a:pPr algn="r" eaLnBrk="1" hangingPunct="1">
              <a:spcBef>
                <a:spcPct val="0"/>
              </a:spcBef>
            </a:pPr>
            <a:fld id="{07999F15-CE45-4763-897C-B8221F85C30B}" type="slidenum">
              <a:rPr lang="en-US" altLang="en-US" sz="1300">
                <a:latin typeface="Arial" panose="020B0604020202020204" pitchFamily="34" charset="0"/>
                <a:cs typeface="Arial" panose="020B0604020202020204" pitchFamily="34" charset="0"/>
              </a:rPr>
              <a:pPr algn="r" eaLnBrk="1" hangingPunct="1">
                <a:spcBef>
                  <a:spcPct val="0"/>
                </a:spcBef>
              </a:pPr>
              <a:t>9</a:t>
            </a:fld>
            <a:endParaRPr lang="en-US" altLang="en-US" sz="1300">
              <a:latin typeface="Arial" panose="020B0604020202020204" pitchFamily="34" charset="0"/>
              <a:cs typeface="Arial" panose="020B0604020202020204"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Number Placeholder 6">
            <a:extLst>
              <a:ext uri="{FF2B5EF4-FFF2-40B4-BE49-F238E27FC236}">
                <a16:creationId xmlns:a16="http://schemas.microsoft.com/office/drawing/2014/main" id="{2BE218F5-DA26-DE36-C451-43933799287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a:spcBef>
                <a:spcPct val="30000"/>
              </a:spcBef>
              <a:defRPr sz="1200">
                <a:solidFill>
                  <a:schemeClr val="tx1"/>
                </a:solidFill>
                <a:latin typeface="Calibri" panose="020F0502020204030204" pitchFamily="34" charset="0"/>
                <a:ea typeface="Geneva" pitchFamily="1" charset="-128"/>
              </a:defRPr>
            </a:lvl1pPr>
            <a:lvl2pPr marL="742950" indent="-285750" defTabSz="990600">
              <a:spcBef>
                <a:spcPct val="30000"/>
              </a:spcBef>
              <a:defRPr sz="1200">
                <a:solidFill>
                  <a:schemeClr val="tx1"/>
                </a:solidFill>
                <a:latin typeface="Calibri" panose="020F0502020204030204" pitchFamily="34" charset="0"/>
                <a:ea typeface="Geneva" pitchFamily="1" charset="-128"/>
              </a:defRPr>
            </a:lvl2pPr>
            <a:lvl3pPr marL="1143000" indent="-228600" defTabSz="990600">
              <a:spcBef>
                <a:spcPct val="30000"/>
              </a:spcBef>
              <a:defRPr sz="1200">
                <a:solidFill>
                  <a:schemeClr val="tx1"/>
                </a:solidFill>
                <a:latin typeface="Calibri" panose="020F0502020204030204" pitchFamily="34" charset="0"/>
                <a:ea typeface="Geneva" pitchFamily="1" charset="-128"/>
              </a:defRPr>
            </a:lvl3pPr>
            <a:lvl4pPr marL="1600200" indent="-228600" defTabSz="990600">
              <a:spcBef>
                <a:spcPct val="30000"/>
              </a:spcBef>
              <a:defRPr sz="1200">
                <a:solidFill>
                  <a:schemeClr val="tx1"/>
                </a:solidFill>
                <a:latin typeface="Calibri" panose="020F0502020204030204" pitchFamily="34" charset="0"/>
                <a:ea typeface="Geneva" pitchFamily="1" charset="-128"/>
              </a:defRPr>
            </a:lvl4pPr>
            <a:lvl5pPr marL="2057400" indent="-228600" defTabSz="990600">
              <a:spcBef>
                <a:spcPct val="30000"/>
              </a:spcBef>
              <a:defRPr sz="1200">
                <a:solidFill>
                  <a:schemeClr val="tx1"/>
                </a:solidFill>
                <a:latin typeface="Calibri" panose="020F0502020204030204" pitchFamily="34" charset="0"/>
                <a:ea typeface="Geneva" pitchFamily="1" charset="-128"/>
              </a:defRPr>
            </a:lvl5pPr>
            <a:lvl6pPr marL="25146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6pPr>
            <a:lvl7pPr marL="29718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7pPr>
            <a:lvl8pPr marL="34290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8pPr>
            <a:lvl9pPr marL="38862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9pPr>
          </a:lstStyle>
          <a:p>
            <a:pPr>
              <a:spcBef>
                <a:spcPct val="0"/>
              </a:spcBef>
            </a:pPr>
            <a:fld id="{4AE9B7CE-62E1-4D11-9A77-B9074C59DDA0}" type="slidenum">
              <a:rPr lang="en-US" altLang="en-US" sz="1300">
                <a:latin typeface="Arial" panose="020B0604020202020204" pitchFamily="34" charset="0"/>
                <a:cs typeface="Arial" panose="020B0604020202020204" pitchFamily="34" charset="0"/>
              </a:rPr>
              <a:pPr>
                <a:spcBef>
                  <a:spcPct val="0"/>
                </a:spcBef>
              </a:pPr>
              <a:t>10</a:t>
            </a:fld>
            <a:endParaRPr lang="en-US" altLang="en-US" sz="1300">
              <a:latin typeface="Arial" panose="020B0604020202020204" pitchFamily="34" charset="0"/>
              <a:cs typeface="Arial" panose="020B0604020202020204" pitchFamily="34" charset="0"/>
            </a:endParaRPr>
          </a:p>
        </p:txBody>
      </p:sp>
      <p:sp>
        <p:nvSpPr>
          <p:cNvPr id="23555" name="Slide Number Placeholder 6">
            <a:extLst>
              <a:ext uri="{FF2B5EF4-FFF2-40B4-BE49-F238E27FC236}">
                <a16:creationId xmlns:a16="http://schemas.microsoft.com/office/drawing/2014/main" id="{52E17500-7513-8A0F-5483-CBAACDD3E412}"/>
              </a:ext>
            </a:extLst>
          </p:cNvPr>
          <p:cNvSpPr txBox="1">
            <a:spLocks noGrp="1"/>
          </p:cNvSpPr>
          <p:nvPr/>
        </p:nvSpPr>
        <p:spPr bwMode="auto">
          <a:xfrm>
            <a:off x="4143375" y="9120188"/>
            <a:ext cx="3170238" cy="47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48" tIns="49524" rIns="99048" bIns="49524" anchor="b"/>
          <a:lstStyle>
            <a:lvl1pPr defTabSz="990600">
              <a:spcBef>
                <a:spcPct val="30000"/>
              </a:spcBef>
              <a:defRPr sz="1200">
                <a:solidFill>
                  <a:schemeClr val="tx1"/>
                </a:solidFill>
                <a:latin typeface="Calibri" panose="020F0502020204030204" pitchFamily="34" charset="0"/>
                <a:ea typeface="Geneva" pitchFamily="1" charset="-128"/>
              </a:defRPr>
            </a:lvl1pPr>
            <a:lvl2pPr marL="742950" indent="-285750" defTabSz="990600">
              <a:spcBef>
                <a:spcPct val="30000"/>
              </a:spcBef>
              <a:defRPr sz="1200">
                <a:solidFill>
                  <a:schemeClr val="tx1"/>
                </a:solidFill>
                <a:latin typeface="Calibri" panose="020F0502020204030204" pitchFamily="34" charset="0"/>
                <a:ea typeface="Geneva" pitchFamily="1" charset="-128"/>
              </a:defRPr>
            </a:lvl2pPr>
            <a:lvl3pPr marL="1143000" indent="-228600" defTabSz="990600">
              <a:spcBef>
                <a:spcPct val="30000"/>
              </a:spcBef>
              <a:defRPr sz="1200">
                <a:solidFill>
                  <a:schemeClr val="tx1"/>
                </a:solidFill>
                <a:latin typeface="Calibri" panose="020F0502020204030204" pitchFamily="34" charset="0"/>
                <a:ea typeface="Geneva" pitchFamily="1" charset="-128"/>
              </a:defRPr>
            </a:lvl3pPr>
            <a:lvl4pPr marL="1600200" indent="-228600" defTabSz="990600">
              <a:spcBef>
                <a:spcPct val="30000"/>
              </a:spcBef>
              <a:defRPr sz="1200">
                <a:solidFill>
                  <a:schemeClr val="tx1"/>
                </a:solidFill>
                <a:latin typeface="Calibri" panose="020F0502020204030204" pitchFamily="34" charset="0"/>
                <a:ea typeface="Geneva" pitchFamily="1" charset="-128"/>
              </a:defRPr>
            </a:lvl4pPr>
            <a:lvl5pPr marL="2057400" indent="-228600" defTabSz="990600">
              <a:spcBef>
                <a:spcPct val="30000"/>
              </a:spcBef>
              <a:defRPr sz="1200">
                <a:solidFill>
                  <a:schemeClr val="tx1"/>
                </a:solidFill>
                <a:latin typeface="Calibri" panose="020F0502020204030204" pitchFamily="34" charset="0"/>
                <a:ea typeface="Geneva" pitchFamily="1" charset="-128"/>
              </a:defRPr>
            </a:lvl5pPr>
            <a:lvl6pPr marL="25146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6pPr>
            <a:lvl7pPr marL="29718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7pPr>
            <a:lvl8pPr marL="34290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8pPr>
            <a:lvl9pPr marL="38862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9pPr>
          </a:lstStyle>
          <a:p>
            <a:pPr algn="r" eaLnBrk="1" hangingPunct="1">
              <a:spcBef>
                <a:spcPct val="0"/>
              </a:spcBef>
            </a:pPr>
            <a:fld id="{C031BBD3-9161-48D4-A05F-0E81816D4592}" type="slidenum">
              <a:rPr lang="en-US" altLang="en-US" sz="1300">
                <a:latin typeface="Arial" panose="020B0604020202020204" pitchFamily="34" charset="0"/>
                <a:cs typeface="Arial" panose="020B0604020202020204" pitchFamily="34" charset="0"/>
              </a:rPr>
              <a:pPr algn="r" eaLnBrk="1" hangingPunct="1">
                <a:spcBef>
                  <a:spcPct val="0"/>
                </a:spcBef>
              </a:pPr>
              <a:t>10</a:t>
            </a:fld>
            <a:endParaRPr lang="en-US" altLang="en-US" sz="1300">
              <a:latin typeface="Arial" panose="020B0604020202020204" pitchFamily="34" charset="0"/>
              <a:cs typeface="Arial" panose="020B0604020202020204" pitchFamily="34" charset="0"/>
            </a:endParaRPr>
          </a:p>
        </p:txBody>
      </p:sp>
      <p:sp>
        <p:nvSpPr>
          <p:cNvPr id="23556" name="Slide Image Placeholder 1">
            <a:extLst>
              <a:ext uri="{FF2B5EF4-FFF2-40B4-BE49-F238E27FC236}">
                <a16:creationId xmlns:a16="http://schemas.microsoft.com/office/drawing/2014/main" id="{B1289C5C-73B0-2D77-9611-78D9EEE8BE70}"/>
              </a:ext>
            </a:extLst>
          </p:cNvPr>
          <p:cNvSpPr>
            <a:spLocks noGrp="1" noRot="1" noChangeAspect="1" noTextEdit="1"/>
          </p:cNvSpPr>
          <p:nvPr>
            <p:ph type="sldImg"/>
          </p:nvPr>
        </p:nvSpPr>
        <p:spPr bwMode="auto">
          <a:xfrm>
            <a:off x="460375" y="720725"/>
            <a:ext cx="6396038" cy="3598863"/>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7" name="Notes Placeholder 2">
            <a:extLst>
              <a:ext uri="{FF2B5EF4-FFF2-40B4-BE49-F238E27FC236}">
                <a16:creationId xmlns:a16="http://schemas.microsoft.com/office/drawing/2014/main" id="{986277E3-2B63-BA3B-C388-7026D4E44BE9}"/>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ea typeface="Geneva" pitchFamily="1" charset="-128"/>
            </a:endParaRPr>
          </a:p>
        </p:txBody>
      </p:sp>
      <p:sp>
        <p:nvSpPr>
          <p:cNvPr id="23558" name="Slide Number Placeholder 3">
            <a:extLst>
              <a:ext uri="{FF2B5EF4-FFF2-40B4-BE49-F238E27FC236}">
                <a16:creationId xmlns:a16="http://schemas.microsoft.com/office/drawing/2014/main" id="{A4224425-2E5A-B766-3D38-B7DD5866AF2B}"/>
              </a:ext>
            </a:extLst>
          </p:cNvPr>
          <p:cNvSpPr txBox="1">
            <a:spLocks noGrp="1"/>
          </p:cNvSpPr>
          <p:nvPr/>
        </p:nvSpPr>
        <p:spPr bwMode="auto">
          <a:xfrm>
            <a:off x="4143375" y="9120188"/>
            <a:ext cx="3170238" cy="47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48" tIns="49524" rIns="99048" bIns="49524" anchor="b"/>
          <a:lstStyle>
            <a:lvl1pPr defTabSz="990600">
              <a:spcBef>
                <a:spcPct val="30000"/>
              </a:spcBef>
              <a:defRPr sz="1200">
                <a:solidFill>
                  <a:schemeClr val="tx1"/>
                </a:solidFill>
                <a:latin typeface="Calibri" panose="020F0502020204030204" pitchFamily="34" charset="0"/>
                <a:ea typeface="Geneva" pitchFamily="1" charset="-128"/>
              </a:defRPr>
            </a:lvl1pPr>
            <a:lvl2pPr marL="742950" indent="-285750" defTabSz="990600">
              <a:spcBef>
                <a:spcPct val="30000"/>
              </a:spcBef>
              <a:defRPr sz="1200">
                <a:solidFill>
                  <a:schemeClr val="tx1"/>
                </a:solidFill>
                <a:latin typeface="Calibri" panose="020F0502020204030204" pitchFamily="34" charset="0"/>
                <a:ea typeface="Geneva" pitchFamily="1" charset="-128"/>
              </a:defRPr>
            </a:lvl2pPr>
            <a:lvl3pPr marL="1143000" indent="-228600" defTabSz="990600">
              <a:spcBef>
                <a:spcPct val="30000"/>
              </a:spcBef>
              <a:defRPr sz="1200">
                <a:solidFill>
                  <a:schemeClr val="tx1"/>
                </a:solidFill>
                <a:latin typeface="Calibri" panose="020F0502020204030204" pitchFamily="34" charset="0"/>
                <a:ea typeface="Geneva" pitchFamily="1" charset="-128"/>
              </a:defRPr>
            </a:lvl3pPr>
            <a:lvl4pPr marL="1600200" indent="-228600" defTabSz="990600">
              <a:spcBef>
                <a:spcPct val="30000"/>
              </a:spcBef>
              <a:defRPr sz="1200">
                <a:solidFill>
                  <a:schemeClr val="tx1"/>
                </a:solidFill>
                <a:latin typeface="Calibri" panose="020F0502020204030204" pitchFamily="34" charset="0"/>
                <a:ea typeface="Geneva" pitchFamily="1" charset="-128"/>
              </a:defRPr>
            </a:lvl4pPr>
            <a:lvl5pPr marL="2057400" indent="-228600" defTabSz="990600">
              <a:spcBef>
                <a:spcPct val="30000"/>
              </a:spcBef>
              <a:defRPr sz="1200">
                <a:solidFill>
                  <a:schemeClr val="tx1"/>
                </a:solidFill>
                <a:latin typeface="Calibri" panose="020F0502020204030204" pitchFamily="34" charset="0"/>
                <a:ea typeface="Geneva" pitchFamily="1" charset="-128"/>
              </a:defRPr>
            </a:lvl5pPr>
            <a:lvl6pPr marL="25146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6pPr>
            <a:lvl7pPr marL="29718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7pPr>
            <a:lvl8pPr marL="34290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8pPr>
            <a:lvl9pPr marL="38862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9pPr>
          </a:lstStyle>
          <a:p>
            <a:pPr algn="r" eaLnBrk="1" hangingPunct="1">
              <a:spcBef>
                <a:spcPct val="0"/>
              </a:spcBef>
            </a:pPr>
            <a:fld id="{8EA9312E-CD49-47D9-9E45-49D45E878387}" type="slidenum">
              <a:rPr lang="en-US" altLang="en-US" sz="1300">
                <a:latin typeface="Arial" panose="020B0604020202020204" pitchFamily="34" charset="0"/>
                <a:cs typeface="Arial" panose="020B0604020202020204" pitchFamily="34" charset="0"/>
              </a:rPr>
              <a:pPr algn="r" eaLnBrk="1" hangingPunct="1">
                <a:spcBef>
                  <a:spcPct val="0"/>
                </a:spcBef>
              </a:pPr>
              <a:t>10</a:t>
            </a:fld>
            <a:endParaRPr lang="en-US" altLang="en-US" sz="1300">
              <a:latin typeface="Arial" panose="020B0604020202020204" pitchFamily="34" charset="0"/>
              <a:cs typeface="Arial" panose="020B0604020202020204"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Number Placeholder 6">
            <a:extLst>
              <a:ext uri="{FF2B5EF4-FFF2-40B4-BE49-F238E27FC236}">
                <a16:creationId xmlns:a16="http://schemas.microsoft.com/office/drawing/2014/main" id="{6EB93C9B-2799-640F-4835-84667D4D905A}"/>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a:spcBef>
                <a:spcPct val="30000"/>
              </a:spcBef>
              <a:defRPr sz="1200">
                <a:solidFill>
                  <a:schemeClr val="tx1"/>
                </a:solidFill>
                <a:latin typeface="Calibri" panose="020F0502020204030204" pitchFamily="34" charset="0"/>
                <a:ea typeface="Geneva" pitchFamily="1" charset="-128"/>
              </a:defRPr>
            </a:lvl1pPr>
            <a:lvl2pPr marL="742950" indent="-285750" defTabSz="990600">
              <a:spcBef>
                <a:spcPct val="30000"/>
              </a:spcBef>
              <a:defRPr sz="1200">
                <a:solidFill>
                  <a:schemeClr val="tx1"/>
                </a:solidFill>
                <a:latin typeface="Calibri" panose="020F0502020204030204" pitchFamily="34" charset="0"/>
                <a:ea typeface="Geneva" pitchFamily="1" charset="-128"/>
              </a:defRPr>
            </a:lvl2pPr>
            <a:lvl3pPr marL="1143000" indent="-228600" defTabSz="990600">
              <a:spcBef>
                <a:spcPct val="30000"/>
              </a:spcBef>
              <a:defRPr sz="1200">
                <a:solidFill>
                  <a:schemeClr val="tx1"/>
                </a:solidFill>
                <a:latin typeface="Calibri" panose="020F0502020204030204" pitchFamily="34" charset="0"/>
                <a:ea typeface="Geneva" pitchFamily="1" charset="-128"/>
              </a:defRPr>
            </a:lvl3pPr>
            <a:lvl4pPr marL="1600200" indent="-228600" defTabSz="990600">
              <a:spcBef>
                <a:spcPct val="30000"/>
              </a:spcBef>
              <a:defRPr sz="1200">
                <a:solidFill>
                  <a:schemeClr val="tx1"/>
                </a:solidFill>
                <a:latin typeface="Calibri" panose="020F0502020204030204" pitchFamily="34" charset="0"/>
                <a:ea typeface="Geneva" pitchFamily="1" charset="-128"/>
              </a:defRPr>
            </a:lvl4pPr>
            <a:lvl5pPr marL="2057400" indent="-228600" defTabSz="990600">
              <a:spcBef>
                <a:spcPct val="30000"/>
              </a:spcBef>
              <a:defRPr sz="1200">
                <a:solidFill>
                  <a:schemeClr val="tx1"/>
                </a:solidFill>
                <a:latin typeface="Calibri" panose="020F0502020204030204" pitchFamily="34" charset="0"/>
                <a:ea typeface="Geneva" pitchFamily="1" charset="-128"/>
              </a:defRPr>
            </a:lvl5pPr>
            <a:lvl6pPr marL="25146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6pPr>
            <a:lvl7pPr marL="29718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7pPr>
            <a:lvl8pPr marL="34290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8pPr>
            <a:lvl9pPr marL="38862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9pPr>
          </a:lstStyle>
          <a:p>
            <a:pPr>
              <a:spcBef>
                <a:spcPct val="0"/>
              </a:spcBef>
            </a:pPr>
            <a:fld id="{D5364F11-024C-4A13-9A17-553E098C8ED1}" type="slidenum">
              <a:rPr lang="en-US" altLang="en-US" sz="1300">
                <a:latin typeface="Arial" panose="020B0604020202020204" pitchFamily="34" charset="0"/>
                <a:cs typeface="Arial" panose="020B0604020202020204" pitchFamily="34" charset="0"/>
              </a:rPr>
              <a:pPr>
                <a:spcBef>
                  <a:spcPct val="0"/>
                </a:spcBef>
              </a:pPr>
              <a:t>11</a:t>
            </a:fld>
            <a:endParaRPr lang="en-US" altLang="en-US" sz="1300">
              <a:latin typeface="Arial" panose="020B0604020202020204" pitchFamily="34" charset="0"/>
              <a:cs typeface="Arial" panose="020B0604020202020204" pitchFamily="34" charset="0"/>
            </a:endParaRPr>
          </a:p>
        </p:txBody>
      </p:sp>
      <p:sp>
        <p:nvSpPr>
          <p:cNvPr id="27651" name="Slide Number Placeholder 6">
            <a:extLst>
              <a:ext uri="{FF2B5EF4-FFF2-40B4-BE49-F238E27FC236}">
                <a16:creationId xmlns:a16="http://schemas.microsoft.com/office/drawing/2014/main" id="{5D39A8D0-ED40-8C6E-38A8-326A25CB0BA5}"/>
              </a:ext>
            </a:extLst>
          </p:cNvPr>
          <p:cNvSpPr txBox="1">
            <a:spLocks noGrp="1"/>
          </p:cNvSpPr>
          <p:nvPr/>
        </p:nvSpPr>
        <p:spPr bwMode="auto">
          <a:xfrm>
            <a:off x="4143375" y="9120188"/>
            <a:ext cx="3170238" cy="47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48" tIns="49524" rIns="99048" bIns="49524" anchor="b"/>
          <a:lstStyle>
            <a:lvl1pPr defTabSz="990600">
              <a:spcBef>
                <a:spcPct val="30000"/>
              </a:spcBef>
              <a:defRPr sz="1200">
                <a:solidFill>
                  <a:schemeClr val="tx1"/>
                </a:solidFill>
                <a:latin typeface="Calibri" panose="020F0502020204030204" pitchFamily="34" charset="0"/>
                <a:ea typeface="Geneva" pitchFamily="1" charset="-128"/>
              </a:defRPr>
            </a:lvl1pPr>
            <a:lvl2pPr marL="742950" indent="-285750" defTabSz="990600">
              <a:spcBef>
                <a:spcPct val="30000"/>
              </a:spcBef>
              <a:defRPr sz="1200">
                <a:solidFill>
                  <a:schemeClr val="tx1"/>
                </a:solidFill>
                <a:latin typeface="Calibri" panose="020F0502020204030204" pitchFamily="34" charset="0"/>
                <a:ea typeface="Geneva" pitchFamily="1" charset="-128"/>
              </a:defRPr>
            </a:lvl2pPr>
            <a:lvl3pPr marL="1143000" indent="-228600" defTabSz="990600">
              <a:spcBef>
                <a:spcPct val="30000"/>
              </a:spcBef>
              <a:defRPr sz="1200">
                <a:solidFill>
                  <a:schemeClr val="tx1"/>
                </a:solidFill>
                <a:latin typeface="Calibri" panose="020F0502020204030204" pitchFamily="34" charset="0"/>
                <a:ea typeface="Geneva" pitchFamily="1" charset="-128"/>
              </a:defRPr>
            </a:lvl3pPr>
            <a:lvl4pPr marL="1600200" indent="-228600" defTabSz="990600">
              <a:spcBef>
                <a:spcPct val="30000"/>
              </a:spcBef>
              <a:defRPr sz="1200">
                <a:solidFill>
                  <a:schemeClr val="tx1"/>
                </a:solidFill>
                <a:latin typeface="Calibri" panose="020F0502020204030204" pitchFamily="34" charset="0"/>
                <a:ea typeface="Geneva" pitchFamily="1" charset="-128"/>
              </a:defRPr>
            </a:lvl4pPr>
            <a:lvl5pPr marL="2057400" indent="-228600" defTabSz="990600">
              <a:spcBef>
                <a:spcPct val="30000"/>
              </a:spcBef>
              <a:defRPr sz="1200">
                <a:solidFill>
                  <a:schemeClr val="tx1"/>
                </a:solidFill>
                <a:latin typeface="Calibri" panose="020F0502020204030204" pitchFamily="34" charset="0"/>
                <a:ea typeface="Geneva" pitchFamily="1" charset="-128"/>
              </a:defRPr>
            </a:lvl5pPr>
            <a:lvl6pPr marL="25146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6pPr>
            <a:lvl7pPr marL="29718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7pPr>
            <a:lvl8pPr marL="34290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8pPr>
            <a:lvl9pPr marL="38862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9pPr>
          </a:lstStyle>
          <a:p>
            <a:pPr algn="r" eaLnBrk="1" hangingPunct="1">
              <a:spcBef>
                <a:spcPct val="0"/>
              </a:spcBef>
            </a:pPr>
            <a:fld id="{D6ACF6CD-E574-4EA0-8243-52747386793F}" type="slidenum">
              <a:rPr lang="en-US" altLang="en-US" sz="1300">
                <a:latin typeface="Arial" panose="020B0604020202020204" pitchFamily="34" charset="0"/>
                <a:cs typeface="Arial" panose="020B0604020202020204" pitchFamily="34" charset="0"/>
              </a:rPr>
              <a:pPr algn="r" eaLnBrk="1" hangingPunct="1">
                <a:spcBef>
                  <a:spcPct val="0"/>
                </a:spcBef>
              </a:pPr>
              <a:t>11</a:t>
            </a:fld>
            <a:endParaRPr lang="en-US" altLang="en-US" sz="1300">
              <a:latin typeface="Arial" panose="020B0604020202020204" pitchFamily="34" charset="0"/>
              <a:cs typeface="Arial" panose="020B0604020202020204" pitchFamily="34" charset="0"/>
            </a:endParaRPr>
          </a:p>
        </p:txBody>
      </p:sp>
      <p:sp>
        <p:nvSpPr>
          <p:cNvPr id="27652" name="Slide Image Placeholder 1">
            <a:extLst>
              <a:ext uri="{FF2B5EF4-FFF2-40B4-BE49-F238E27FC236}">
                <a16:creationId xmlns:a16="http://schemas.microsoft.com/office/drawing/2014/main" id="{21C3DC96-F883-65AA-BC8B-BA7EFC57F19A}"/>
              </a:ext>
            </a:extLst>
          </p:cNvPr>
          <p:cNvSpPr>
            <a:spLocks noGrp="1" noRot="1" noChangeAspect="1" noTextEdit="1"/>
          </p:cNvSpPr>
          <p:nvPr>
            <p:ph type="sldImg"/>
          </p:nvPr>
        </p:nvSpPr>
        <p:spPr bwMode="auto">
          <a:xfrm>
            <a:off x="460375" y="720725"/>
            <a:ext cx="6396038" cy="3598863"/>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3" name="Notes Placeholder 2">
            <a:extLst>
              <a:ext uri="{FF2B5EF4-FFF2-40B4-BE49-F238E27FC236}">
                <a16:creationId xmlns:a16="http://schemas.microsoft.com/office/drawing/2014/main" id="{C119AB96-2C03-F6BD-0595-9CE0FDFC8374}"/>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ea typeface="Geneva" pitchFamily="1" charset="-128"/>
            </a:endParaRPr>
          </a:p>
        </p:txBody>
      </p:sp>
      <p:sp>
        <p:nvSpPr>
          <p:cNvPr id="27654" name="Slide Number Placeholder 3">
            <a:extLst>
              <a:ext uri="{FF2B5EF4-FFF2-40B4-BE49-F238E27FC236}">
                <a16:creationId xmlns:a16="http://schemas.microsoft.com/office/drawing/2014/main" id="{ADABCFB2-D7A6-D96B-6794-E01A31247E47}"/>
              </a:ext>
            </a:extLst>
          </p:cNvPr>
          <p:cNvSpPr txBox="1">
            <a:spLocks noGrp="1"/>
          </p:cNvSpPr>
          <p:nvPr/>
        </p:nvSpPr>
        <p:spPr bwMode="auto">
          <a:xfrm>
            <a:off x="4143375" y="9120188"/>
            <a:ext cx="3170238" cy="47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48" tIns="49524" rIns="99048" bIns="49524" anchor="b"/>
          <a:lstStyle>
            <a:lvl1pPr defTabSz="990600">
              <a:spcBef>
                <a:spcPct val="30000"/>
              </a:spcBef>
              <a:defRPr sz="1200">
                <a:solidFill>
                  <a:schemeClr val="tx1"/>
                </a:solidFill>
                <a:latin typeface="Calibri" panose="020F0502020204030204" pitchFamily="34" charset="0"/>
                <a:ea typeface="Geneva" pitchFamily="1" charset="-128"/>
              </a:defRPr>
            </a:lvl1pPr>
            <a:lvl2pPr marL="742950" indent="-285750" defTabSz="990600">
              <a:spcBef>
                <a:spcPct val="30000"/>
              </a:spcBef>
              <a:defRPr sz="1200">
                <a:solidFill>
                  <a:schemeClr val="tx1"/>
                </a:solidFill>
                <a:latin typeface="Calibri" panose="020F0502020204030204" pitchFamily="34" charset="0"/>
                <a:ea typeface="Geneva" pitchFamily="1" charset="-128"/>
              </a:defRPr>
            </a:lvl2pPr>
            <a:lvl3pPr marL="1143000" indent="-228600" defTabSz="990600">
              <a:spcBef>
                <a:spcPct val="30000"/>
              </a:spcBef>
              <a:defRPr sz="1200">
                <a:solidFill>
                  <a:schemeClr val="tx1"/>
                </a:solidFill>
                <a:latin typeface="Calibri" panose="020F0502020204030204" pitchFamily="34" charset="0"/>
                <a:ea typeface="Geneva" pitchFamily="1" charset="-128"/>
              </a:defRPr>
            </a:lvl3pPr>
            <a:lvl4pPr marL="1600200" indent="-228600" defTabSz="990600">
              <a:spcBef>
                <a:spcPct val="30000"/>
              </a:spcBef>
              <a:defRPr sz="1200">
                <a:solidFill>
                  <a:schemeClr val="tx1"/>
                </a:solidFill>
                <a:latin typeface="Calibri" panose="020F0502020204030204" pitchFamily="34" charset="0"/>
                <a:ea typeface="Geneva" pitchFamily="1" charset="-128"/>
              </a:defRPr>
            </a:lvl4pPr>
            <a:lvl5pPr marL="2057400" indent="-228600" defTabSz="990600">
              <a:spcBef>
                <a:spcPct val="30000"/>
              </a:spcBef>
              <a:defRPr sz="1200">
                <a:solidFill>
                  <a:schemeClr val="tx1"/>
                </a:solidFill>
                <a:latin typeface="Calibri" panose="020F0502020204030204" pitchFamily="34" charset="0"/>
                <a:ea typeface="Geneva" pitchFamily="1" charset="-128"/>
              </a:defRPr>
            </a:lvl5pPr>
            <a:lvl6pPr marL="25146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6pPr>
            <a:lvl7pPr marL="29718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7pPr>
            <a:lvl8pPr marL="34290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8pPr>
            <a:lvl9pPr marL="38862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9pPr>
          </a:lstStyle>
          <a:p>
            <a:pPr algn="r" eaLnBrk="1" hangingPunct="1">
              <a:spcBef>
                <a:spcPct val="0"/>
              </a:spcBef>
            </a:pPr>
            <a:fld id="{19241671-F05A-4830-A022-5902A271F25A}" type="slidenum">
              <a:rPr lang="en-US" altLang="en-US" sz="1300">
                <a:latin typeface="Arial" panose="020B0604020202020204" pitchFamily="34" charset="0"/>
                <a:cs typeface="Arial" panose="020B0604020202020204" pitchFamily="34" charset="0"/>
              </a:rPr>
              <a:pPr algn="r" eaLnBrk="1" hangingPunct="1">
                <a:spcBef>
                  <a:spcPct val="0"/>
                </a:spcBef>
              </a:pPr>
              <a:t>11</a:t>
            </a:fld>
            <a:endParaRPr lang="en-US" altLang="en-US" sz="1300">
              <a:latin typeface="Arial" panose="020B0604020202020204" pitchFamily="34" charset="0"/>
              <a:cs typeface="Arial" panose="020B0604020202020204"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Number Placeholder 6">
            <a:extLst>
              <a:ext uri="{FF2B5EF4-FFF2-40B4-BE49-F238E27FC236}">
                <a16:creationId xmlns:a16="http://schemas.microsoft.com/office/drawing/2014/main" id="{7C970F1C-7824-1830-A318-ECB8F2ED6A9A}"/>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a:spcBef>
                <a:spcPct val="30000"/>
              </a:spcBef>
              <a:defRPr sz="1200">
                <a:solidFill>
                  <a:schemeClr val="tx1"/>
                </a:solidFill>
                <a:latin typeface="Calibri" panose="020F0502020204030204" pitchFamily="34" charset="0"/>
                <a:ea typeface="Geneva" pitchFamily="1" charset="-128"/>
              </a:defRPr>
            </a:lvl1pPr>
            <a:lvl2pPr marL="742950" indent="-285750" defTabSz="990600">
              <a:spcBef>
                <a:spcPct val="30000"/>
              </a:spcBef>
              <a:defRPr sz="1200">
                <a:solidFill>
                  <a:schemeClr val="tx1"/>
                </a:solidFill>
                <a:latin typeface="Calibri" panose="020F0502020204030204" pitchFamily="34" charset="0"/>
                <a:ea typeface="Geneva" pitchFamily="1" charset="-128"/>
              </a:defRPr>
            </a:lvl2pPr>
            <a:lvl3pPr marL="1143000" indent="-228600" defTabSz="990600">
              <a:spcBef>
                <a:spcPct val="30000"/>
              </a:spcBef>
              <a:defRPr sz="1200">
                <a:solidFill>
                  <a:schemeClr val="tx1"/>
                </a:solidFill>
                <a:latin typeface="Calibri" panose="020F0502020204030204" pitchFamily="34" charset="0"/>
                <a:ea typeface="Geneva" pitchFamily="1" charset="-128"/>
              </a:defRPr>
            </a:lvl3pPr>
            <a:lvl4pPr marL="1600200" indent="-228600" defTabSz="990600">
              <a:spcBef>
                <a:spcPct val="30000"/>
              </a:spcBef>
              <a:defRPr sz="1200">
                <a:solidFill>
                  <a:schemeClr val="tx1"/>
                </a:solidFill>
                <a:latin typeface="Calibri" panose="020F0502020204030204" pitchFamily="34" charset="0"/>
                <a:ea typeface="Geneva" pitchFamily="1" charset="-128"/>
              </a:defRPr>
            </a:lvl4pPr>
            <a:lvl5pPr marL="2057400" indent="-228600" defTabSz="990600">
              <a:spcBef>
                <a:spcPct val="30000"/>
              </a:spcBef>
              <a:defRPr sz="1200">
                <a:solidFill>
                  <a:schemeClr val="tx1"/>
                </a:solidFill>
                <a:latin typeface="Calibri" panose="020F0502020204030204" pitchFamily="34" charset="0"/>
                <a:ea typeface="Geneva" pitchFamily="1" charset="-128"/>
              </a:defRPr>
            </a:lvl5pPr>
            <a:lvl6pPr marL="25146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6pPr>
            <a:lvl7pPr marL="29718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7pPr>
            <a:lvl8pPr marL="34290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8pPr>
            <a:lvl9pPr marL="38862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9pPr>
          </a:lstStyle>
          <a:p>
            <a:pPr>
              <a:spcBef>
                <a:spcPct val="0"/>
              </a:spcBef>
            </a:pPr>
            <a:fld id="{225843C5-3334-4BB2-BB48-BCFBE28EBBE0}" type="slidenum">
              <a:rPr lang="en-US" altLang="en-US" sz="1300">
                <a:latin typeface="Arial" panose="020B0604020202020204" pitchFamily="34" charset="0"/>
                <a:cs typeface="Arial" panose="020B0604020202020204" pitchFamily="34" charset="0"/>
              </a:rPr>
              <a:pPr>
                <a:spcBef>
                  <a:spcPct val="0"/>
                </a:spcBef>
              </a:pPr>
              <a:t>12</a:t>
            </a:fld>
            <a:endParaRPr lang="en-US" altLang="en-US" sz="1300">
              <a:latin typeface="Arial" panose="020B0604020202020204" pitchFamily="34" charset="0"/>
              <a:cs typeface="Arial" panose="020B0604020202020204" pitchFamily="34" charset="0"/>
            </a:endParaRPr>
          </a:p>
        </p:txBody>
      </p:sp>
      <p:sp>
        <p:nvSpPr>
          <p:cNvPr id="25603" name="Slide Number Placeholder 6">
            <a:extLst>
              <a:ext uri="{FF2B5EF4-FFF2-40B4-BE49-F238E27FC236}">
                <a16:creationId xmlns:a16="http://schemas.microsoft.com/office/drawing/2014/main" id="{E86D8286-D101-E366-60BE-CA8CDD09B104}"/>
              </a:ext>
            </a:extLst>
          </p:cNvPr>
          <p:cNvSpPr txBox="1">
            <a:spLocks noGrp="1"/>
          </p:cNvSpPr>
          <p:nvPr/>
        </p:nvSpPr>
        <p:spPr bwMode="auto">
          <a:xfrm>
            <a:off x="4143375" y="9120188"/>
            <a:ext cx="3170238" cy="47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48" tIns="49524" rIns="99048" bIns="49524" anchor="b"/>
          <a:lstStyle>
            <a:lvl1pPr defTabSz="990600">
              <a:spcBef>
                <a:spcPct val="30000"/>
              </a:spcBef>
              <a:defRPr sz="1200">
                <a:solidFill>
                  <a:schemeClr val="tx1"/>
                </a:solidFill>
                <a:latin typeface="Calibri" panose="020F0502020204030204" pitchFamily="34" charset="0"/>
                <a:ea typeface="Geneva" pitchFamily="1" charset="-128"/>
              </a:defRPr>
            </a:lvl1pPr>
            <a:lvl2pPr marL="742950" indent="-285750" defTabSz="990600">
              <a:spcBef>
                <a:spcPct val="30000"/>
              </a:spcBef>
              <a:defRPr sz="1200">
                <a:solidFill>
                  <a:schemeClr val="tx1"/>
                </a:solidFill>
                <a:latin typeface="Calibri" panose="020F0502020204030204" pitchFamily="34" charset="0"/>
                <a:ea typeface="Geneva" pitchFamily="1" charset="-128"/>
              </a:defRPr>
            </a:lvl2pPr>
            <a:lvl3pPr marL="1143000" indent="-228600" defTabSz="990600">
              <a:spcBef>
                <a:spcPct val="30000"/>
              </a:spcBef>
              <a:defRPr sz="1200">
                <a:solidFill>
                  <a:schemeClr val="tx1"/>
                </a:solidFill>
                <a:latin typeface="Calibri" panose="020F0502020204030204" pitchFamily="34" charset="0"/>
                <a:ea typeface="Geneva" pitchFamily="1" charset="-128"/>
              </a:defRPr>
            </a:lvl3pPr>
            <a:lvl4pPr marL="1600200" indent="-228600" defTabSz="990600">
              <a:spcBef>
                <a:spcPct val="30000"/>
              </a:spcBef>
              <a:defRPr sz="1200">
                <a:solidFill>
                  <a:schemeClr val="tx1"/>
                </a:solidFill>
                <a:latin typeface="Calibri" panose="020F0502020204030204" pitchFamily="34" charset="0"/>
                <a:ea typeface="Geneva" pitchFamily="1" charset="-128"/>
              </a:defRPr>
            </a:lvl4pPr>
            <a:lvl5pPr marL="2057400" indent="-228600" defTabSz="990600">
              <a:spcBef>
                <a:spcPct val="30000"/>
              </a:spcBef>
              <a:defRPr sz="1200">
                <a:solidFill>
                  <a:schemeClr val="tx1"/>
                </a:solidFill>
                <a:latin typeface="Calibri" panose="020F0502020204030204" pitchFamily="34" charset="0"/>
                <a:ea typeface="Geneva" pitchFamily="1" charset="-128"/>
              </a:defRPr>
            </a:lvl5pPr>
            <a:lvl6pPr marL="25146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6pPr>
            <a:lvl7pPr marL="29718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7pPr>
            <a:lvl8pPr marL="34290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8pPr>
            <a:lvl9pPr marL="38862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9pPr>
          </a:lstStyle>
          <a:p>
            <a:pPr algn="r" eaLnBrk="1" hangingPunct="1">
              <a:spcBef>
                <a:spcPct val="0"/>
              </a:spcBef>
            </a:pPr>
            <a:fld id="{1628235B-730F-44D4-82BD-7E76C41D77F2}" type="slidenum">
              <a:rPr lang="en-US" altLang="en-US" sz="1300">
                <a:latin typeface="Arial" panose="020B0604020202020204" pitchFamily="34" charset="0"/>
                <a:cs typeface="Arial" panose="020B0604020202020204" pitchFamily="34" charset="0"/>
              </a:rPr>
              <a:pPr algn="r" eaLnBrk="1" hangingPunct="1">
                <a:spcBef>
                  <a:spcPct val="0"/>
                </a:spcBef>
              </a:pPr>
              <a:t>12</a:t>
            </a:fld>
            <a:endParaRPr lang="en-US" altLang="en-US" sz="1300">
              <a:latin typeface="Arial" panose="020B0604020202020204" pitchFamily="34" charset="0"/>
              <a:cs typeface="Arial" panose="020B0604020202020204" pitchFamily="34" charset="0"/>
            </a:endParaRPr>
          </a:p>
        </p:txBody>
      </p:sp>
      <p:sp>
        <p:nvSpPr>
          <p:cNvPr id="25604" name="Slide Image Placeholder 1">
            <a:extLst>
              <a:ext uri="{FF2B5EF4-FFF2-40B4-BE49-F238E27FC236}">
                <a16:creationId xmlns:a16="http://schemas.microsoft.com/office/drawing/2014/main" id="{6F7D7124-ABC5-B8B8-73B4-E38F635FE384}"/>
              </a:ext>
            </a:extLst>
          </p:cNvPr>
          <p:cNvSpPr>
            <a:spLocks noGrp="1" noRot="1" noChangeAspect="1" noTextEdit="1"/>
          </p:cNvSpPr>
          <p:nvPr>
            <p:ph type="sldImg"/>
          </p:nvPr>
        </p:nvSpPr>
        <p:spPr bwMode="auto">
          <a:xfrm>
            <a:off x="460375" y="720725"/>
            <a:ext cx="6396038" cy="3598863"/>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5" name="Notes Placeholder 2">
            <a:extLst>
              <a:ext uri="{FF2B5EF4-FFF2-40B4-BE49-F238E27FC236}">
                <a16:creationId xmlns:a16="http://schemas.microsoft.com/office/drawing/2014/main" id="{17455962-E56F-B8ED-BB5F-DFE3367856DB}"/>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ea typeface="Geneva" pitchFamily="1" charset="-128"/>
            </a:endParaRPr>
          </a:p>
        </p:txBody>
      </p:sp>
      <p:sp>
        <p:nvSpPr>
          <p:cNvPr id="25606" name="Slide Number Placeholder 3">
            <a:extLst>
              <a:ext uri="{FF2B5EF4-FFF2-40B4-BE49-F238E27FC236}">
                <a16:creationId xmlns:a16="http://schemas.microsoft.com/office/drawing/2014/main" id="{739DF65A-6D20-4194-E4E3-A04DB0E3097F}"/>
              </a:ext>
            </a:extLst>
          </p:cNvPr>
          <p:cNvSpPr txBox="1">
            <a:spLocks noGrp="1"/>
          </p:cNvSpPr>
          <p:nvPr/>
        </p:nvSpPr>
        <p:spPr bwMode="auto">
          <a:xfrm>
            <a:off x="4143375" y="9120188"/>
            <a:ext cx="3170238" cy="47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48" tIns="49524" rIns="99048" bIns="49524" anchor="b"/>
          <a:lstStyle>
            <a:lvl1pPr defTabSz="990600">
              <a:spcBef>
                <a:spcPct val="30000"/>
              </a:spcBef>
              <a:defRPr sz="1200">
                <a:solidFill>
                  <a:schemeClr val="tx1"/>
                </a:solidFill>
                <a:latin typeface="Calibri" panose="020F0502020204030204" pitchFamily="34" charset="0"/>
                <a:ea typeface="Geneva" pitchFamily="1" charset="-128"/>
              </a:defRPr>
            </a:lvl1pPr>
            <a:lvl2pPr marL="742950" indent="-285750" defTabSz="990600">
              <a:spcBef>
                <a:spcPct val="30000"/>
              </a:spcBef>
              <a:defRPr sz="1200">
                <a:solidFill>
                  <a:schemeClr val="tx1"/>
                </a:solidFill>
                <a:latin typeface="Calibri" panose="020F0502020204030204" pitchFamily="34" charset="0"/>
                <a:ea typeface="Geneva" pitchFamily="1" charset="-128"/>
              </a:defRPr>
            </a:lvl2pPr>
            <a:lvl3pPr marL="1143000" indent="-228600" defTabSz="990600">
              <a:spcBef>
                <a:spcPct val="30000"/>
              </a:spcBef>
              <a:defRPr sz="1200">
                <a:solidFill>
                  <a:schemeClr val="tx1"/>
                </a:solidFill>
                <a:latin typeface="Calibri" panose="020F0502020204030204" pitchFamily="34" charset="0"/>
                <a:ea typeface="Geneva" pitchFamily="1" charset="-128"/>
              </a:defRPr>
            </a:lvl3pPr>
            <a:lvl4pPr marL="1600200" indent="-228600" defTabSz="990600">
              <a:spcBef>
                <a:spcPct val="30000"/>
              </a:spcBef>
              <a:defRPr sz="1200">
                <a:solidFill>
                  <a:schemeClr val="tx1"/>
                </a:solidFill>
                <a:latin typeface="Calibri" panose="020F0502020204030204" pitchFamily="34" charset="0"/>
                <a:ea typeface="Geneva" pitchFamily="1" charset="-128"/>
              </a:defRPr>
            </a:lvl4pPr>
            <a:lvl5pPr marL="2057400" indent="-228600" defTabSz="990600">
              <a:spcBef>
                <a:spcPct val="30000"/>
              </a:spcBef>
              <a:defRPr sz="1200">
                <a:solidFill>
                  <a:schemeClr val="tx1"/>
                </a:solidFill>
                <a:latin typeface="Calibri" panose="020F0502020204030204" pitchFamily="34" charset="0"/>
                <a:ea typeface="Geneva" pitchFamily="1" charset="-128"/>
              </a:defRPr>
            </a:lvl5pPr>
            <a:lvl6pPr marL="25146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6pPr>
            <a:lvl7pPr marL="29718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7pPr>
            <a:lvl8pPr marL="34290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8pPr>
            <a:lvl9pPr marL="38862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9pPr>
          </a:lstStyle>
          <a:p>
            <a:pPr algn="r" eaLnBrk="1" hangingPunct="1">
              <a:spcBef>
                <a:spcPct val="0"/>
              </a:spcBef>
            </a:pPr>
            <a:fld id="{2FEC7FFE-C3B3-4AD1-95BB-044048524FAA}" type="slidenum">
              <a:rPr lang="en-US" altLang="en-US" sz="1300">
                <a:latin typeface="Arial" panose="020B0604020202020204" pitchFamily="34" charset="0"/>
                <a:cs typeface="Arial" panose="020B0604020202020204" pitchFamily="34" charset="0"/>
              </a:rPr>
              <a:pPr algn="r" eaLnBrk="1" hangingPunct="1">
                <a:spcBef>
                  <a:spcPct val="0"/>
                </a:spcBef>
              </a:pPr>
              <a:t>12</a:t>
            </a:fld>
            <a:endParaRPr lang="en-US" altLang="en-US" sz="1300">
              <a:latin typeface="Arial" panose="020B0604020202020204" pitchFamily="34" charset="0"/>
              <a:cs typeface="Arial" panose="020B0604020202020204"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Number Placeholder 6">
            <a:extLst>
              <a:ext uri="{FF2B5EF4-FFF2-40B4-BE49-F238E27FC236}">
                <a16:creationId xmlns:a16="http://schemas.microsoft.com/office/drawing/2014/main" id="{D5658C73-772B-01AB-276F-230EF1F9FC99}"/>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a:spcBef>
                <a:spcPct val="30000"/>
              </a:spcBef>
              <a:defRPr sz="1200">
                <a:solidFill>
                  <a:schemeClr val="tx1"/>
                </a:solidFill>
                <a:latin typeface="Calibri" panose="020F0502020204030204" pitchFamily="34" charset="0"/>
                <a:ea typeface="Geneva" pitchFamily="1" charset="-128"/>
              </a:defRPr>
            </a:lvl1pPr>
            <a:lvl2pPr marL="742950" indent="-285750" defTabSz="990600">
              <a:spcBef>
                <a:spcPct val="30000"/>
              </a:spcBef>
              <a:defRPr sz="1200">
                <a:solidFill>
                  <a:schemeClr val="tx1"/>
                </a:solidFill>
                <a:latin typeface="Calibri" panose="020F0502020204030204" pitchFamily="34" charset="0"/>
                <a:ea typeface="Geneva" pitchFamily="1" charset="-128"/>
              </a:defRPr>
            </a:lvl2pPr>
            <a:lvl3pPr marL="1143000" indent="-228600" defTabSz="990600">
              <a:spcBef>
                <a:spcPct val="30000"/>
              </a:spcBef>
              <a:defRPr sz="1200">
                <a:solidFill>
                  <a:schemeClr val="tx1"/>
                </a:solidFill>
                <a:latin typeface="Calibri" panose="020F0502020204030204" pitchFamily="34" charset="0"/>
                <a:ea typeface="Geneva" pitchFamily="1" charset="-128"/>
              </a:defRPr>
            </a:lvl3pPr>
            <a:lvl4pPr marL="1600200" indent="-228600" defTabSz="990600">
              <a:spcBef>
                <a:spcPct val="30000"/>
              </a:spcBef>
              <a:defRPr sz="1200">
                <a:solidFill>
                  <a:schemeClr val="tx1"/>
                </a:solidFill>
                <a:latin typeface="Calibri" panose="020F0502020204030204" pitchFamily="34" charset="0"/>
                <a:ea typeface="Geneva" pitchFamily="1" charset="-128"/>
              </a:defRPr>
            </a:lvl4pPr>
            <a:lvl5pPr marL="2057400" indent="-228600" defTabSz="990600">
              <a:spcBef>
                <a:spcPct val="30000"/>
              </a:spcBef>
              <a:defRPr sz="1200">
                <a:solidFill>
                  <a:schemeClr val="tx1"/>
                </a:solidFill>
                <a:latin typeface="Calibri" panose="020F0502020204030204" pitchFamily="34" charset="0"/>
                <a:ea typeface="Geneva" pitchFamily="1" charset="-128"/>
              </a:defRPr>
            </a:lvl5pPr>
            <a:lvl6pPr marL="25146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6pPr>
            <a:lvl7pPr marL="29718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7pPr>
            <a:lvl8pPr marL="34290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8pPr>
            <a:lvl9pPr marL="38862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9pPr>
          </a:lstStyle>
          <a:p>
            <a:pPr>
              <a:spcBef>
                <a:spcPct val="0"/>
              </a:spcBef>
            </a:pPr>
            <a:fld id="{CC6DD688-7971-476D-8C03-0A2490BE3067}" type="slidenum">
              <a:rPr lang="en-US" altLang="en-US" sz="1300">
                <a:latin typeface="Arial" panose="020B0604020202020204" pitchFamily="34" charset="0"/>
                <a:cs typeface="Arial" panose="020B0604020202020204" pitchFamily="34" charset="0"/>
              </a:rPr>
              <a:pPr>
                <a:spcBef>
                  <a:spcPct val="0"/>
                </a:spcBef>
              </a:pPr>
              <a:t>13</a:t>
            </a:fld>
            <a:endParaRPr lang="en-US" altLang="en-US" sz="1300">
              <a:latin typeface="Arial" panose="020B0604020202020204" pitchFamily="34" charset="0"/>
              <a:cs typeface="Arial" panose="020B0604020202020204" pitchFamily="34" charset="0"/>
            </a:endParaRPr>
          </a:p>
        </p:txBody>
      </p:sp>
      <p:sp>
        <p:nvSpPr>
          <p:cNvPr id="29699" name="Slide Number Placeholder 6">
            <a:extLst>
              <a:ext uri="{FF2B5EF4-FFF2-40B4-BE49-F238E27FC236}">
                <a16:creationId xmlns:a16="http://schemas.microsoft.com/office/drawing/2014/main" id="{31D7F518-C7F5-9565-0A79-ED1C5C4D09C5}"/>
              </a:ext>
            </a:extLst>
          </p:cNvPr>
          <p:cNvSpPr txBox="1">
            <a:spLocks noGrp="1"/>
          </p:cNvSpPr>
          <p:nvPr/>
        </p:nvSpPr>
        <p:spPr bwMode="auto">
          <a:xfrm>
            <a:off x="4143375" y="9120188"/>
            <a:ext cx="3170238" cy="47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48" tIns="49524" rIns="99048" bIns="49524" anchor="b"/>
          <a:lstStyle>
            <a:lvl1pPr defTabSz="990600">
              <a:spcBef>
                <a:spcPct val="30000"/>
              </a:spcBef>
              <a:defRPr sz="1200">
                <a:solidFill>
                  <a:schemeClr val="tx1"/>
                </a:solidFill>
                <a:latin typeface="Calibri" panose="020F0502020204030204" pitchFamily="34" charset="0"/>
                <a:ea typeface="Geneva" pitchFamily="1" charset="-128"/>
              </a:defRPr>
            </a:lvl1pPr>
            <a:lvl2pPr marL="742950" indent="-285750" defTabSz="990600">
              <a:spcBef>
                <a:spcPct val="30000"/>
              </a:spcBef>
              <a:defRPr sz="1200">
                <a:solidFill>
                  <a:schemeClr val="tx1"/>
                </a:solidFill>
                <a:latin typeface="Calibri" panose="020F0502020204030204" pitchFamily="34" charset="0"/>
                <a:ea typeface="Geneva" pitchFamily="1" charset="-128"/>
              </a:defRPr>
            </a:lvl2pPr>
            <a:lvl3pPr marL="1143000" indent="-228600" defTabSz="990600">
              <a:spcBef>
                <a:spcPct val="30000"/>
              </a:spcBef>
              <a:defRPr sz="1200">
                <a:solidFill>
                  <a:schemeClr val="tx1"/>
                </a:solidFill>
                <a:latin typeface="Calibri" panose="020F0502020204030204" pitchFamily="34" charset="0"/>
                <a:ea typeface="Geneva" pitchFamily="1" charset="-128"/>
              </a:defRPr>
            </a:lvl3pPr>
            <a:lvl4pPr marL="1600200" indent="-228600" defTabSz="990600">
              <a:spcBef>
                <a:spcPct val="30000"/>
              </a:spcBef>
              <a:defRPr sz="1200">
                <a:solidFill>
                  <a:schemeClr val="tx1"/>
                </a:solidFill>
                <a:latin typeface="Calibri" panose="020F0502020204030204" pitchFamily="34" charset="0"/>
                <a:ea typeface="Geneva" pitchFamily="1" charset="-128"/>
              </a:defRPr>
            </a:lvl4pPr>
            <a:lvl5pPr marL="2057400" indent="-228600" defTabSz="990600">
              <a:spcBef>
                <a:spcPct val="30000"/>
              </a:spcBef>
              <a:defRPr sz="1200">
                <a:solidFill>
                  <a:schemeClr val="tx1"/>
                </a:solidFill>
                <a:latin typeface="Calibri" panose="020F0502020204030204" pitchFamily="34" charset="0"/>
                <a:ea typeface="Geneva" pitchFamily="1" charset="-128"/>
              </a:defRPr>
            </a:lvl5pPr>
            <a:lvl6pPr marL="25146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6pPr>
            <a:lvl7pPr marL="29718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7pPr>
            <a:lvl8pPr marL="34290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8pPr>
            <a:lvl9pPr marL="38862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9pPr>
          </a:lstStyle>
          <a:p>
            <a:pPr algn="r" eaLnBrk="1" hangingPunct="1">
              <a:spcBef>
                <a:spcPct val="0"/>
              </a:spcBef>
            </a:pPr>
            <a:fld id="{A96923AF-7DF1-4A8F-9D9D-C3A721540AAA}" type="slidenum">
              <a:rPr lang="en-US" altLang="en-US" sz="1300">
                <a:latin typeface="Arial" panose="020B0604020202020204" pitchFamily="34" charset="0"/>
                <a:cs typeface="Arial" panose="020B0604020202020204" pitchFamily="34" charset="0"/>
              </a:rPr>
              <a:pPr algn="r" eaLnBrk="1" hangingPunct="1">
                <a:spcBef>
                  <a:spcPct val="0"/>
                </a:spcBef>
              </a:pPr>
              <a:t>13</a:t>
            </a:fld>
            <a:endParaRPr lang="en-US" altLang="en-US" sz="1300">
              <a:latin typeface="Arial" panose="020B0604020202020204" pitchFamily="34" charset="0"/>
              <a:cs typeface="Arial" panose="020B0604020202020204" pitchFamily="34" charset="0"/>
            </a:endParaRPr>
          </a:p>
        </p:txBody>
      </p:sp>
      <p:sp>
        <p:nvSpPr>
          <p:cNvPr id="29700" name="Slide Image Placeholder 1">
            <a:extLst>
              <a:ext uri="{FF2B5EF4-FFF2-40B4-BE49-F238E27FC236}">
                <a16:creationId xmlns:a16="http://schemas.microsoft.com/office/drawing/2014/main" id="{838E80D2-E715-6274-8757-C09B701A3BB8}"/>
              </a:ext>
            </a:extLst>
          </p:cNvPr>
          <p:cNvSpPr>
            <a:spLocks noGrp="1" noRot="1" noChangeAspect="1" noTextEdit="1"/>
          </p:cNvSpPr>
          <p:nvPr>
            <p:ph type="sldImg"/>
          </p:nvPr>
        </p:nvSpPr>
        <p:spPr bwMode="auto">
          <a:xfrm>
            <a:off x="460375" y="720725"/>
            <a:ext cx="6396038" cy="3598863"/>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701" name="Notes Placeholder 2">
            <a:extLst>
              <a:ext uri="{FF2B5EF4-FFF2-40B4-BE49-F238E27FC236}">
                <a16:creationId xmlns:a16="http://schemas.microsoft.com/office/drawing/2014/main" id="{8C639AB9-7401-A64B-E1BE-5A818C976AA5}"/>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ea typeface="Geneva" pitchFamily="1" charset="-128"/>
            </a:endParaRPr>
          </a:p>
        </p:txBody>
      </p:sp>
      <p:sp>
        <p:nvSpPr>
          <p:cNvPr id="29702" name="Slide Number Placeholder 3">
            <a:extLst>
              <a:ext uri="{FF2B5EF4-FFF2-40B4-BE49-F238E27FC236}">
                <a16:creationId xmlns:a16="http://schemas.microsoft.com/office/drawing/2014/main" id="{C7B1CB7F-8734-5AA1-20F2-28E7156D6D05}"/>
              </a:ext>
            </a:extLst>
          </p:cNvPr>
          <p:cNvSpPr txBox="1">
            <a:spLocks noGrp="1"/>
          </p:cNvSpPr>
          <p:nvPr/>
        </p:nvSpPr>
        <p:spPr bwMode="auto">
          <a:xfrm>
            <a:off x="4143375" y="9120188"/>
            <a:ext cx="3170238" cy="47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48" tIns="49524" rIns="99048" bIns="49524" anchor="b"/>
          <a:lstStyle>
            <a:lvl1pPr defTabSz="990600">
              <a:spcBef>
                <a:spcPct val="30000"/>
              </a:spcBef>
              <a:defRPr sz="1200">
                <a:solidFill>
                  <a:schemeClr val="tx1"/>
                </a:solidFill>
                <a:latin typeface="Calibri" panose="020F0502020204030204" pitchFamily="34" charset="0"/>
                <a:ea typeface="Geneva" pitchFamily="1" charset="-128"/>
              </a:defRPr>
            </a:lvl1pPr>
            <a:lvl2pPr marL="742950" indent="-285750" defTabSz="990600">
              <a:spcBef>
                <a:spcPct val="30000"/>
              </a:spcBef>
              <a:defRPr sz="1200">
                <a:solidFill>
                  <a:schemeClr val="tx1"/>
                </a:solidFill>
                <a:latin typeface="Calibri" panose="020F0502020204030204" pitchFamily="34" charset="0"/>
                <a:ea typeface="Geneva" pitchFamily="1" charset="-128"/>
              </a:defRPr>
            </a:lvl2pPr>
            <a:lvl3pPr marL="1143000" indent="-228600" defTabSz="990600">
              <a:spcBef>
                <a:spcPct val="30000"/>
              </a:spcBef>
              <a:defRPr sz="1200">
                <a:solidFill>
                  <a:schemeClr val="tx1"/>
                </a:solidFill>
                <a:latin typeface="Calibri" panose="020F0502020204030204" pitchFamily="34" charset="0"/>
                <a:ea typeface="Geneva" pitchFamily="1" charset="-128"/>
              </a:defRPr>
            </a:lvl3pPr>
            <a:lvl4pPr marL="1600200" indent="-228600" defTabSz="990600">
              <a:spcBef>
                <a:spcPct val="30000"/>
              </a:spcBef>
              <a:defRPr sz="1200">
                <a:solidFill>
                  <a:schemeClr val="tx1"/>
                </a:solidFill>
                <a:latin typeface="Calibri" panose="020F0502020204030204" pitchFamily="34" charset="0"/>
                <a:ea typeface="Geneva" pitchFamily="1" charset="-128"/>
              </a:defRPr>
            </a:lvl4pPr>
            <a:lvl5pPr marL="2057400" indent="-228600" defTabSz="990600">
              <a:spcBef>
                <a:spcPct val="30000"/>
              </a:spcBef>
              <a:defRPr sz="1200">
                <a:solidFill>
                  <a:schemeClr val="tx1"/>
                </a:solidFill>
                <a:latin typeface="Calibri" panose="020F0502020204030204" pitchFamily="34" charset="0"/>
                <a:ea typeface="Geneva" pitchFamily="1" charset="-128"/>
              </a:defRPr>
            </a:lvl5pPr>
            <a:lvl6pPr marL="25146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6pPr>
            <a:lvl7pPr marL="29718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7pPr>
            <a:lvl8pPr marL="34290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8pPr>
            <a:lvl9pPr marL="38862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9pPr>
          </a:lstStyle>
          <a:p>
            <a:pPr algn="r" eaLnBrk="1" hangingPunct="1">
              <a:spcBef>
                <a:spcPct val="0"/>
              </a:spcBef>
            </a:pPr>
            <a:fld id="{F037E1D7-1FC8-419D-8188-4F1CCA9F7829}" type="slidenum">
              <a:rPr lang="en-US" altLang="en-US" sz="1300">
                <a:latin typeface="Arial" panose="020B0604020202020204" pitchFamily="34" charset="0"/>
                <a:cs typeface="Arial" panose="020B0604020202020204" pitchFamily="34" charset="0"/>
              </a:rPr>
              <a:pPr algn="r" eaLnBrk="1" hangingPunct="1">
                <a:spcBef>
                  <a:spcPct val="0"/>
                </a:spcBef>
              </a:pPr>
              <a:t>13</a:t>
            </a:fld>
            <a:endParaRPr lang="en-US" altLang="en-US" sz="1300">
              <a:latin typeface="Arial" panose="020B0604020202020204" pitchFamily="34" charset="0"/>
              <a:cs typeface="Arial" panose="020B0604020202020204"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Number Placeholder 6">
            <a:extLst>
              <a:ext uri="{FF2B5EF4-FFF2-40B4-BE49-F238E27FC236}">
                <a16:creationId xmlns:a16="http://schemas.microsoft.com/office/drawing/2014/main" id="{59021E9E-03F2-26B1-E00D-7D09BCE40C30}"/>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a:spcBef>
                <a:spcPct val="30000"/>
              </a:spcBef>
              <a:defRPr sz="1200">
                <a:solidFill>
                  <a:schemeClr val="tx1"/>
                </a:solidFill>
                <a:latin typeface="Calibri" panose="020F0502020204030204" pitchFamily="34" charset="0"/>
                <a:ea typeface="Geneva" pitchFamily="1" charset="-128"/>
              </a:defRPr>
            </a:lvl1pPr>
            <a:lvl2pPr marL="742950" indent="-285750" defTabSz="990600">
              <a:spcBef>
                <a:spcPct val="30000"/>
              </a:spcBef>
              <a:defRPr sz="1200">
                <a:solidFill>
                  <a:schemeClr val="tx1"/>
                </a:solidFill>
                <a:latin typeface="Calibri" panose="020F0502020204030204" pitchFamily="34" charset="0"/>
                <a:ea typeface="Geneva" pitchFamily="1" charset="-128"/>
              </a:defRPr>
            </a:lvl2pPr>
            <a:lvl3pPr marL="1143000" indent="-228600" defTabSz="990600">
              <a:spcBef>
                <a:spcPct val="30000"/>
              </a:spcBef>
              <a:defRPr sz="1200">
                <a:solidFill>
                  <a:schemeClr val="tx1"/>
                </a:solidFill>
                <a:latin typeface="Calibri" panose="020F0502020204030204" pitchFamily="34" charset="0"/>
                <a:ea typeface="Geneva" pitchFamily="1" charset="-128"/>
              </a:defRPr>
            </a:lvl3pPr>
            <a:lvl4pPr marL="1600200" indent="-228600" defTabSz="990600">
              <a:spcBef>
                <a:spcPct val="30000"/>
              </a:spcBef>
              <a:defRPr sz="1200">
                <a:solidFill>
                  <a:schemeClr val="tx1"/>
                </a:solidFill>
                <a:latin typeface="Calibri" panose="020F0502020204030204" pitchFamily="34" charset="0"/>
                <a:ea typeface="Geneva" pitchFamily="1" charset="-128"/>
              </a:defRPr>
            </a:lvl4pPr>
            <a:lvl5pPr marL="2057400" indent="-228600" defTabSz="990600">
              <a:spcBef>
                <a:spcPct val="30000"/>
              </a:spcBef>
              <a:defRPr sz="1200">
                <a:solidFill>
                  <a:schemeClr val="tx1"/>
                </a:solidFill>
                <a:latin typeface="Calibri" panose="020F0502020204030204" pitchFamily="34" charset="0"/>
                <a:ea typeface="Geneva" pitchFamily="1" charset="-128"/>
              </a:defRPr>
            </a:lvl5pPr>
            <a:lvl6pPr marL="25146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6pPr>
            <a:lvl7pPr marL="29718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7pPr>
            <a:lvl8pPr marL="34290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8pPr>
            <a:lvl9pPr marL="38862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9pPr>
          </a:lstStyle>
          <a:p>
            <a:pPr>
              <a:spcBef>
                <a:spcPct val="0"/>
              </a:spcBef>
            </a:pPr>
            <a:fld id="{EAACFDAD-3D72-49A7-AC0D-77C2A90645C2}" type="slidenum">
              <a:rPr lang="en-US" altLang="en-US" sz="1300">
                <a:latin typeface="Arial" panose="020B0604020202020204" pitchFamily="34" charset="0"/>
                <a:cs typeface="Arial" panose="020B0604020202020204" pitchFamily="34" charset="0"/>
              </a:rPr>
              <a:pPr>
                <a:spcBef>
                  <a:spcPct val="0"/>
                </a:spcBef>
              </a:pPr>
              <a:t>14</a:t>
            </a:fld>
            <a:endParaRPr lang="en-US" altLang="en-US" sz="1300">
              <a:latin typeface="Arial" panose="020B0604020202020204" pitchFamily="34" charset="0"/>
              <a:cs typeface="Arial" panose="020B0604020202020204" pitchFamily="34" charset="0"/>
            </a:endParaRPr>
          </a:p>
        </p:txBody>
      </p:sp>
      <p:sp>
        <p:nvSpPr>
          <p:cNvPr id="31747" name="Slide Number Placeholder 6">
            <a:extLst>
              <a:ext uri="{FF2B5EF4-FFF2-40B4-BE49-F238E27FC236}">
                <a16:creationId xmlns:a16="http://schemas.microsoft.com/office/drawing/2014/main" id="{5651A267-AC8B-0BA0-7954-C2E827A0EDF8}"/>
              </a:ext>
            </a:extLst>
          </p:cNvPr>
          <p:cNvSpPr txBox="1">
            <a:spLocks noGrp="1"/>
          </p:cNvSpPr>
          <p:nvPr/>
        </p:nvSpPr>
        <p:spPr bwMode="auto">
          <a:xfrm>
            <a:off x="4143375" y="9120188"/>
            <a:ext cx="3170238" cy="47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48" tIns="49524" rIns="99048" bIns="49524" anchor="b"/>
          <a:lstStyle>
            <a:lvl1pPr defTabSz="990600">
              <a:spcBef>
                <a:spcPct val="30000"/>
              </a:spcBef>
              <a:defRPr sz="1200">
                <a:solidFill>
                  <a:schemeClr val="tx1"/>
                </a:solidFill>
                <a:latin typeface="Calibri" panose="020F0502020204030204" pitchFamily="34" charset="0"/>
                <a:ea typeface="Geneva" pitchFamily="1" charset="-128"/>
              </a:defRPr>
            </a:lvl1pPr>
            <a:lvl2pPr marL="742950" indent="-285750" defTabSz="990600">
              <a:spcBef>
                <a:spcPct val="30000"/>
              </a:spcBef>
              <a:defRPr sz="1200">
                <a:solidFill>
                  <a:schemeClr val="tx1"/>
                </a:solidFill>
                <a:latin typeface="Calibri" panose="020F0502020204030204" pitchFamily="34" charset="0"/>
                <a:ea typeface="Geneva" pitchFamily="1" charset="-128"/>
              </a:defRPr>
            </a:lvl2pPr>
            <a:lvl3pPr marL="1143000" indent="-228600" defTabSz="990600">
              <a:spcBef>
                <a:spcPct val="30000"/>
              </a:spcBef>
              <a:defRPr sz="1200">
                <a:solidFill>
                  <a:schemeClr val="tx1"/>
                </a:solidFill>
                <a:latin typeface="Calibri" panose="020F0502020204030204" pitchFamily="34" charset="0"/>
                <a:ea typeface="Geneva" pitchFamily="1" charset="-128"/>
              </a:defRPr>
            </a:lvl3pPr>
            <a:lvl4pPr marL="1600200" indent="-228600" defTabSz="990600">
              <a:spcBef>
                <a:spcPct val="30000"/>
              </a:spcBef>
              <a:defRPr sz="1200">
                <a:solidFill>
                  <a:schemeClr val="tx1"/>
                </a:solidFill>
                <a:latin typeface="Calibri" panose="020F0502020204030204" pitchFamily="34" charset="0"/>
                <a:ea typeface="Geneva" pitchFamily="1" charset="-128"/>
              </a:defRPr>
            </a:lvl4pPr>
            <a:lvl5pPr marL="2057400" indent="-228600" defTabSz="990600">
              <a:spcBef>
                <a:spcPct val="30000"/>
              </a:spcBef>
              <a:defRPr sz="1200">
                <a:solidFill>
                  <a:schemeClr val="tx1"/>
                </a:solidFill>
                <a:latin typeface="Calibri" panose="020F0502020204030204" pitchFamily="34" charset="0"/>
                <a:ea typeface="Geneva" pitchFamily="1" charset="-128"/>
              </a:defRPr>
            </a:lvl5pPr>
            <a:lvl6pPr marL="25146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6pPr>
            <a:lvl7pPr marL="29718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7pPr>
            <a:lvl8pPr marL="34290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8pPr>
            <a:lvl9pPr marL="38862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9pPr>
          </a:lstStyle>
          <a:p>
            <a:pPr algn="r" eaLnBrk="1" hangingPunct="1">
              <a:spcBef>
                <a:spcPct val="0"/>
              </a:spcBef>
            </a:pPr>
            <a:fld id="{A3874166-3AED-4A6E-BDC8-1B36A6A824A0}" type="slidenum">
              <a:rPr lang="en-US" altLang="en-US" sz="1300">
                <a:latin typeface="Arial" panose="020B0604020202020204" pitchFamily="34" charset="0"/>
                <a:cs typeface="Arial" panose="020B0604020202020204" pitchFamily="34" charset="0"/>
              </a:rPr>
              <a:pPr algn="r" eaLnBrk="1" hangingPunct="1">
                <a:spcBef>
                  <a:spcPct val="0"/>
                </a:spcBef>
              </a:pPr>
              <a:t>14</a:t>
            </a:fld>
            <a:endParaRPr lang="en-US" altLang="en-US" sz="1300">
              <a:latin typeface="Arial" panose="020B0604020202020204" pitchFamily="34" charset="0"/>
              <a:cs typeface="Arial" panose="020B0604020202020204" pitchFamily="34" charset="0"/>
            </a:endParaRPr>
          </a:p>
        </p:txBody>
      </p:sp>
      <p:sp>
        <p:nvSpPr>
          <p:cNvPr id="31748" name="Slide Image Placeholder 1">
            <a:extLst>
              <a:ext uri="{FF2B5EF4-FFF2-40B4-BE49-F238E27FC236}">
                <a16:creationId xmlns:a16="http://schemas.microsoft.com/office/drawing/2014/main" id="{A182C7EB-5214-DA9A-5F44-20A410D82C1B}"/>
              </a:ext>
            </a:extLst>
          </p:cNvPr>
          <p:cNvSpPr>
            <a:spLocks noGrp="1" noRot="1" noChangeAspect="1" noTextEdit="1"/>
          </p:cNvSpPr>
          <p:nvPr>
            <p:ph type="sldImg"/>
          </p:nvPr>
        </p:nvSpPr>
        <p:spPr bwMode="auto">
          <a:xfrm>
            <a:off x="460375" y="720725"/>
            <a:ext cx="6396038" cy="3598863"/>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9" name="Notes Placeholder 2">
            <a:extLst>
              <a:ext uri="{FF2B5EF4-FFF2-40B4-BE49-F238E27FC236}">
                <a16:creationId xmlns:a16="http://schemas.microsoft.com/office/drawing/2014/main" id="{BFDCDEC3-D9E6-26B3-A6CE-FB5AF3A8C1D7}"/>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ea typeface="Geneva" pitchFamily="1" charset="-128"/>
            </a:endParaRPr>
          </a:p>
        </p:txBody>
      </p:sp>
      <p:sp>
        <p:nvSpPr>
          <p:cNvPr id="31750" name="Slide Number Placeholder 3">
            <a:extLst>
              <a:ext uri="{FF2B5EF4-FFF2-40B4-BE49-F238E27FC236}">
                <a16:creationId xmlns:a16="http://schemas.microsoft.com/office/drawing/2014/main" id="{57391561-4013-385D-FF63-1BE1E9AE02A4}"/>
              </a:ext>
            </a:extLst>
          </p:cNvPr>
          <p:cNvSpPr txBox="1">
            <a:spLocks noGrp="1"/>
          </p:cNvSpPr>
          <p:nvPr/>
        </p:nvSpPr>
        <p:spPr bwMode="auto">
          <a:xfrm>
            <a:off x="4143375" y="9120188"/>
            <a:ext cx="3170238" cy="47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48" tIns="49524" rIns="99048" bIns="49524" anchor="b"/>
          <a:lstStyle>
            <a:lvl1pPr defTabSz="990600">
              <a:spcBef>
                <a:spcPct val="30000"/>
              </a:spcBef>
              <a:defRPr sz="1200">
                <a:solidFill>
                  <a:schemeClr val="tx1"/>
                </a:solidFill>
                <a:latin typeface="Calibri" panose="020F0502020204030204" pitchFamily="34" charset="0"/>
                <a:ea typeface="Geneva" pitchFamily="1" charset="-128"/>
              </a:defRPr>
            </a:lvl1pPr>
            <a:lvl2pPr marL="742950" indent="-285750" defTabSz="990600">
              <a:spcBef>
                <a:spcPct val="30000"/>
              </a:spcBef>
              <a:defRPr sz="1200">
                <a:solidFill>
                  <a:schemeClr val="tx1"/>
                </a:solidFill>
                <a:latin typeface="Calibri" panose="020F0502020204030204" pitchFamily="34" charset="0"/>
                <a:ea typeface="Geneva" pitchFamily="1" charset="-128"/>
              </a:defRPr>
            </a:lvl2pPr>
            <a:lvl3pPr marL="1143000" indent="-228600" defTabSz="990600">
              <a:spcBef>
                <a:spcPct val="30000"/>
              </a:spcBef>
              <a:defRPr sz="1200">
                <a:solidFill>
                  <a:schemeClr val="tx1"/>
                </a:solidFill>
                <a:latin typeface="Calibri" panose="020F0502020204030204" pitchFamily="34" charset="0"/>
                <a:ea typeface="Geneva" pitchFamily="1" charset="-128"/>
              </a:defRPr>
            </a:lvl3pPr>
            <a:lvl4pPr marL="1600200" indent="-228600" defTabSz="990600">
              <a:spcBef>
                <a:spcPct val="30000"/>
              </a:spcBef>
              <a:defRPr sz="1200">
                <a:solidFill>
                  <a:schemeClr val="tx1"/>
                </a:solidFill>
                <a:latin typeface="Calibri" panose="020F0502020204030204" pitchFamily="34" charset="0"/>
                <a:ea typeface="Geneva" pitchFamily="1" charset="-128"/>
              </a:defRPr>
            </a:lvl4pPr>
            <a:lvl5pPr marL="2057400" indent="-228600" defTabSz="990600">
              <a:spcBef>
                <a:spcPct val="30000"/>
              </a:spcBef>
              <a:defRPr sz="1200">
                <a:solidFill>
                  <a:schemeClr val="tx1"/>
                </a:solidFill>
                <a:latin typeface="Calibri" panose="020F0502020204030204" pitchFamily="34" charset="0"/>
                <a:ea typeface="Geneva" pitchFamily="1" charset="-128"/>
              </a:defRPr>
            </a:lvl5pPr>
            <a:lvl6pPr marL="25146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6pPr>
            <a:lvl7pPr marL="29718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7pPr>
            <a:lvl8pPr marL="34290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8pPr>
            <a:lvl9pPr marL="38862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9pPr>
          </a:lstStyle>
          <a:p>
            <a:pPr algn="r" eaLnBrk="1" hangingPunct="1">
              <a:spcBef>
                <a:spcPct val="0"/>
              </a:spcBef>
            </a:pPr>
            <a:fld id="{4E03FEDA-96D9-49A8-98BC-04333A42B4F0}" type="slidenum">
              <a:rPr lang="en-US" altLang="en-US" sz="1300">
                <a:latin typeface="Arial" panose="020B0604020202020204" pitchFamily="34" charset="0"/>
                <a:cs typeface="Arial" panose="020B0604020202020204" pitchFamily="34" charset="0"/>
              </a:rPr>
              <a:pPr algn="r" eaLnBrk="1" hangingPunct="1">
                <a:spcBef>
                  <a:spcPct val="0"/>
                </a:spcBef>
              </a:pPr>
              <a:t>14</a:t>
            </a:fld>
            <a:endParaRPr lang="en-US" altLang="en-US" sz="1300">
              <a:latin typeface="Arial" panose="020B0604020202020204" pitchFamily="34" charset="0"/>
              <a:cs typeface="Arial" panose="020B0604020202020204"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Number Placeholder 6">
            <a:extLst>
              <a:ext uri="{FF2B5EF4-FFF2-40B4-BE49-F238E27FC236}">
                <a16:creationId xmlns:a16="http://schemas.microsoft.com/office/drawing/2014/main" id="{7D642324-2100-4FB6-A100-547D712A8E2A}"/>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a:spcBef>
                <a:spcPct val="30000"/>
              </a:spcBef>
              <a:defRPr sz="1200">
                <a:solidFill>
                  <a:schemeClr val="tx1"/>
                </a:solidFill>
                <a:latin typeface="Calibri" panose="020F0502020204030204" pitchFamily="34" charset="0"/>
                <a:ea typeface="Geneva" pitchFamily="1" charset="-128"/>
              </a:defRPr>
            </a:lvl1pPr>
            <a:lvl2pPr marL="742950" indent="-285750" defTabSz="990600">
              <a:spcBef>
                <a:spcPct val="30000"/>
              </a:spcBef>
              <a:defRPr sz="1200">
                <a:solidFill>
                  <a:schemeClr val="tx1"/>
                </a:solidFill>
                <a:latin typeface="Calibri" panose="020F0502020204030204" pitchFamily="34" charset="0"/>
                <a:ea typeface="Geneva" pitchFamily="1" charset="-128"/>
              </a:defRPr>
            </a:lvl2pPr>
            <a:lvl3pPr marL="1143000" indent="-228600" defTabSz="990600">
              <a:spcBef>
                <a:spcPct val="30000"/>
              </a:spcBef>
              <a:defRPr sz="1200">
                <a:solidFill>
                  <a:schemeClr val="tx1"/>
                </a:solidFill>
                <a:latin typeface="Calibri" panose="020F0502020204030204" pitchFamily="34" charset="0"/>
                <a:ea typeface="Geneva" pitchFamily="1" charset="-128"/>
              </a:defRPr>
            </a:lvl3pPr>
            <a:lvl4pPr marL="1600200" indent="-228600" defTabSz="990600">
              <a:spcBef>
                <a:spcPct val="30000"/>
              </a:spcBef>
              <a:defRPr sz="1200">
                <a:solidFill>
                  <a:schemeClr val="tx1"/>
                </a:solidFill>
                <a:latin typeface="Calibri" panose="020F0502020204030204" pitchFamily="34" charset="0"/>
                <a:ea typeface="Geneva" pitchFamily="1" charset="-128"/>
              </a:defRPr>
            </a:lvl4pPr>
            <a:lvl5pPr marL="2057400" indent="-228600" defTabSz="990600">
              <a:spcBef>
                <a:spcPct val="30000"/>
              </a:spcBef>
              <a:defRPr sz="1200">
                <a:solidFill>
                  <a:schemeClr val="tx1"/>
                </a:solidFill>
                <a:latin typeface="Calibri" panose="020F0502020204030204" pitchFamily="34" charset="0"/>
                <a:ea typeface="Geneva" pitchFamily="1" charset="-128"/>
              </a:defRPr>
            </a:lvl5pPr>
            <a:lvl6pPr marL="25146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6pPr>
            <a:lvl7pPr marL="29718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7pPr>
            <a:lvl8pPr marL="34290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8pPr>
            <a:lvl9pPr marL="38862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9pPr>
          </a:lstStyle>
          <a:p>
            <a:pPr>
              <a:spcBef>
                <a:spcPct val="0"/>
              </a:spcBef>
            </a:pPr>
            <a:fld id="{41072FC1-39C3-49F0-92DE-080E9CD613FF}" type="slidenum">
              <a:rPr lang="en-US" altLang="en-US" sz="1300">
                <a:latin typeface="Arial" panose="020B0604020202020204" pitchFamily="34" charset="0"/>
                <a:cs typeface="Arial" panose="020B0604020202020204" pitchFamily="34" charset="0"/>
              </a:rPr>
              <a:pPr>
                <a:spcBef>
                  <a:spcPct val="0"/>
                </a:spcBef>
              </a:pPr>
              <a:t>15</a:t>
            </a:fld>
            <a:endParaRPr lang="en-US" altLang="en-US" sz="1300">
              <a:latin typeface="Arial" panose="020B0604020202020204" pitchFamily="34" charset="0"/>
              <a:cs typeface="Arial" panose="020B0604020202020204" pitchFamily="34" charset="0"/>
            </a:endParaRPr>
          </a:p>
        </p:txBody>
      </p:sp>
      <p:sp>
        <p:nvSpPr>
          <p:cNvPr id="33795" name="Slide Number Placeholder 6">
            <a:extLst>
              <a:ext uri="{FF2B5EF4-FFF2-40B4-BE49-F238E27FC236}">
                <a16:creationId xmlns:a16="http://schemas.microsoft.com/office/drawing/2014/main" id="{ABBA038F-6EA7-C286-695D-3B4C69B9568E}"/>
              </a:ext>
            </a:extLst>
          </p:cNvPr>
          <p:cNvSpPr txBox="1">
            <a:spLocks noGrp="1"/>
          </p:cNvSpPr>
          <p:nvPr/>
        </p:nvSpPr>
        <p:spPr bwMode="auto">
          <a:xfrm>
            <a:off x="4143375" y="9120188"/>
            <a:ext cx="3170238" cy="47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48" tIns="49524" rIns="99048" bIns="49524" anchor="b"/>
          <a:lstStyle>
            <a:lvl1pPr defTabSz="990600">
              <a:spcBef>
                <a:spcPct val="30000"/>
              </a:spcBef>
              <a:defRPr sz="1200">
                <a:solidFill>
                  <a:schemeClr val="tx1"/>
                </a:solidFill>
                <a:latin typeface="Calibri" panose="020F0502020204030204" pitchFamily="34" charset="0"/>
                <a:ea typeface="Geneva" pitchFamily="1" charset="-128"/>
              </a:defRPr>
            </a:lvl1pPr>
            <a:lvl2pPr marL="742950" indent="-285750" defTabSz="990600">
              <a:spcBef>
                <a:spcPct val="30000"/>
              </a:spcBef>
              <a:defRPr sz="1200">
                <a:solidFill>
                  <a:schemeClr val="tx1"/>
                </a:solidFill>
                <a:latin typeface="Calibri" panose="020F0502020204030204" pitchFamily="34" charset="0"/>
                <a:ea typeface="Geneva" pitchFamily="1" charset="-128"/>
              </a:defRPr>
            </a:lvl2pPr>
            <a:lvl3pPr marL="1143000" indent="-228600" defTabSz="990600">
              <a:spcBef>
                <a:spcPct val="30000"/>
              </a:spcBef>
              <a:defRPr sz="1200">
                <a:solidFill>
                  <a:schemeClr val="tx1"/>
                </a:solidFill>
                <a:latin typeface="Calibri" panose="020F0502020204030204" pitchFamily="34" charset="0"/>
                <a:ea typeface="Geneva" pitchFamily="1" charset="-128"/>
              </a:defRPr>
            </a:lvl3pPr>
            <a:lvl4pPr marL="1600200" indent="-228600" defTabSz="990600">
              <a:spcBef>
                <a:spcPct val="30000"/>
              </a:spcBef>
              <a:defRPr sz="1200">
                <a:solidFill>
                  <a:schemeClr val="tx1"/>
                </a:solidFill>
                <a:latin typeface="Calibri" panose="020F0502020204030204" pitchFamily="34" charset="0"/>
                <a:ea typeface="Geneva" pitchFamily="1" charset="-128"/>
              </a:defRPr>
            </a:lvl4pPr>
            <a:lvl5pPr marL="2057400" indent="-228600" defTabSz="990600">
              <a:spcBef>
                <a:spcPct val="30000"/>
              </a:spcBef>
              <a:defRPr sz="1200">
                <a:solidFill>
                  <a:schemeClr val="tx1"/>
                </a:solidFill>
                <a:latin typeface="Calibri" panose="020F0502020204030204" pitchFamily="34" charset="0"/>
                <a:ea typeface="Geneva" pitchFamily="1" charset="-128"/>
              </a:defRPr>
            </a:lvl5pPr>
            <a:lvl6pPr marL="25146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6pPr>
            <a:lvl7pPr marL="29718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7pPr>
            <a:lvl8pPr marL="34290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8pPr>
            <a:lvl9pPr marL="38862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9pPr>
          </a:lstStyle>
          <a:p>
            <a:pPr algn="r" eaLnBrk="1" hangingPunct="1">
              <a:spcBef>
                <a:spcPct val="0"/>
              </a:spcBef>
            </a:pPr>
            <a:fld id="{6B1FEEFB-D335-4C5E-A327-0B8036B74877}" type="slidenum">
              <a:rPr lang="en-US" altLang="en-US" sz="1300">
                <a:latin typeface="Arial" panose="020B0604020202020204" pitchFamily="34" charset="0"/>
                <a:cs typeface="Arial" panose="020B0604020202020204" pitchFamily="34" charset="0"/>
              </a:rPr>
              <a:pPr algn="r" eaLnBrk="1" hangingPunct="1">
                <a:spcBef>
                  <a:spcPct val="0"/>
                </a:spcBef>
              </a:pPr>
              <a:t>15</a:t>
            </a:fld>
            <a:endParaRPr lang="en-US" altLang="en-US" sz="1300">
              <a:latin typeface="Arial" panose="020B0604020202020204" pitchFamily="34" charset="0"/>
              <a:cs typeface="Arial" panose="020B0604020202020204" pitchFamily="34" charset="0"/>
            </a:endParaRPr>
          </a:p>
        </p:txBody>
      </p:sp>
      <p:sp>
        <p:nvSpPr>
          <p:cNvPr id="33796" name="Slide Image Placeholder 1">
            <a:extLst>
              <a:ext uri="{FF2B5EF4-FFF2-40B4-BE49-F238E27FC236}">
                <a16:creationId xmlns:a16="http://schemas.microsoft.com/office/drawing/2014/main" id="{60162E12-55CA-64D6-BBDF-E95A5DE425DD}"/>
              </a:ext>
            </a:extLst>
          </p:cNvPr>
          <p:cNvSpPr>
            <a:spLocks noGrp="1" noRot="1" noChangeAspect="1" noTextEdit="1"/>
          </p:cNvSpPr>
          <p:nvPr>
            <p:ph type="sldImg"/>
          </p:nvPr>
        </p:nvSpPr>
        <p:spPr bwMode="auto">
          <a:xfrm>
            <a:off x="460375" y="720725"/>
            <a:ext cx="6396038" cy="3598863"/>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7" name="Notes Placeholder 2">
            <a:extLst>
              <a:ext uri="{FF2B5EF4-FFF2-40B4-BE49-F238E27FC236}">
                <a16:creationId xmlns:a16="http://schemas.microsoft.com/office/drawing/2014/main" id="{4C25453E-6677-6C8B-2DDE-91DF20F86413}"/>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ea typeface="Geneva" pitchFamily="1" charset="-128"/>
            </a:endParaRPr>
          </a:p>
        </p:txBody>
      </p:sp>
      <p:sp>
        <p:nvSpPr>
          <p:cNvPr id="33798" name="Slide Number Placeholder 3">
            <a:extLst>
              <a:ext uri="{FF2B5EF4-FFF2-40B4-BE49-F238E27FC236}">
                <a16:creationId xmlns:a16="http://schemas.microsoft.com/office/drawing/2014/main" id="{DD3E5CD9-96B8-6762-DCCC-F27D19E00B89}"/>
              </a:ext>
            </a:extLst>
          </p:cNvPr>
          <p:cNvSpPr txBox="1">
            <a:spLocks noGrp="1"/>
          </p:cNvSpPr>
          <p:nvPr/>
        </p:nvSpPr>
        <p:spPr bwMode="auto">
          <a:xfrm>
            <a:off x="4143375" y="9120188"/>
            <a:ext cx="3170238" cy="47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48" tIns="49524" rIns="99048" bIns="49524" anchor="b"/>
          <a:lstStyle>
            <a:lvl1pPr defTabSz="990600">
              <a:spcBef>
                <a:spcPct val="30000"/>
              </a:spcBef>
              <a:defRPr sz="1200">
                <a:solidFill>
                  <a:schemeClr val="tx1"/>
                </a:solidFill>
                <a:latin typeface="Calibri" panose="020F0502020204030204" pitchFamily="34" charset="0"/>
                <a:ea typeface="Geneva" pitchFamily="1" charset="-128"/>
              </a:defRPr>
            </a:lvl1pPr>
            <a:lvl2pPr marL="742950" indent="-285750" defTabSz="990600">
              <a:spcBef>
                <a:spcPct val="30000"/>
              </a:spcBef>
              <a:defRPr sz="1200">
                <a:solidFill>
                  <a:schemeClr val="tx1"/>
                </a:solidFill>
                <a:latin typeface="Calibri" panose="020F0502020204030204" pitchFamily="34" charset="0"/>
                <a:ea typeface="Geneva" pitchFamily="1" charset="-128"/>
              </a:defRPr>
            </a:lvl2pPr>
            <a:lvl3pPr marL="1143000" indent="-228600" defTabSz="990600">
              <a:spcBef>
                <a:spcPct val="30000"/>
              </a:spcBef>
              <a:defRPr sz="1200">
                <a:solidFill>
                  <a:schemeClr val="tx1"/>
                </a:solidFill>
                <a:latin typeface="Calibri" panose="020F0502020204030204" pitchFamily="34" charset="0"/>
                <a:ea typeface="Geneva" pitchFamily="1" charset="-128"/>
              </a:defRPr>
            </a:lvl3pPr>
            <a:lvl4pPr marL="1600200" indent="-228600" defTabSz="990600">
              <a:spcBef>
                <a:spcPct val="30000"/>
              </a:spcBef>
              <a:defRPr sz="1200">
                <a:solidFill>
                  <a:schemeClr val="tx1"/>
                </a:solidFill>
                <a:latin typeface="Calibri" panose="020F0502020204030204" pitchFamily="34" charset="0"/>
                <a:ea typeface="Geneva" pitchFamily="1" charset="-128"/>
              </a:defRPr>
            </a:lvl4pPr>
            <a:lvl5pPr marL="2057400" indent="-228600" defTabSz="990600">
              <a:spcBef>
                <a:spcPct val="30000"/>
              </a:spcBef>
              <a:defRPr sz="1200">
                <a:solidFill>
                  <a:schemeClr val="tx1"/>
                </a:solidFill>
                <a:latin typeface="Calibri" panose="020F0502020204030204" pitchFamily="34" charset="0"/>
                <a:ea typeface="Geneva" pitchFamily="1" charset="-128"/>
              </a:defRPr>
            </a:lvl5pPr>
            <a:lvl6pPr marL="25146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6pPr>
            <a:lvl7pPr marL="29718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7pPr>
            <a:lvl8pPr marL="34290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8pPr>
            <a:lvl9pPr marL="38862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9pPr>
          </a:lstStyle>
          <a:p>
            <a:pPr algn="r" eaLnBrk="1" hangingPunct="1">
              <a:spcBef>
                <a:spcPct val="0"/>
              </a:spcBef>
            </a:pPr>
            <a:fld id="{CE9D216F-1BE2-486C-83E0-5194E6BE4397}" type="slidenum">
              <a:rPr lang="en-US" altLang="en-US" sz="1300">
                <a:latin typeface="Arial" panose="020B0604020202020204" pitchFamily="34" charset="0"/>
                <a:cs typeface="Arial" panose="020B0604020202020204" pitchFamily="34" charset="0"/>
              </a:rPr>
              <a:pPr algn="r" eaLnBrk="1" hangingPunct="1">
                <a:spcBef>
                  <a:spcPct val="0"/>
                </a:spcBef>
              </a:pPr>
              <a:t>15</a:t>
            </a:fld>
            <a:endParaRPr lang="en-US" altLang="en-US" sz="1300">
              <a:latin typeface="Arial" panose="020B0604020202020204" pitchFamily="34" charset="0"/>
              <a:cs typeface="Arial" panose="020B0604020202020204"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Number Placeholder 6">
            <a:extLst>
              <a:ext uri="{FF2B5EF4-FFF2-40B4-BE49-F238E27FC236}">
                <a16:creationId xmlns:a16="http://schemas.microsoft.com/office/drawing/2014/main" id="{7D34BE44-864B-FDE1-23B0-8EE11C3B5D41}"/>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a:spcBef>
                <a:spcPct val="30000"/>
              </a:spcBef>
              <a:defRPr sz="1200">
                <a:solidFill>
                  <a:schemeClr val="tx1"/>
                </a:solidFill>
                <a:latin typeface="Calibri" panose="020F0502020204030204" pitchFamily="34" charset="0"/>
                <a:ea typeface="Geneva" pitchFamily="1" charset="-128"/>
              </a:defRPr>
            </a:lvl1pPr>
            <a:lvl2pPr marL="742950" indent="-285750" defTabSz="990600">
              <a:spcBef>
                <a:spcPct val="30000"/>
              </a:spcBef>
              <a:defRPr sz="1200">
                <a:solidFill>
                  <a:schemeClr val="tx1"/>
                </a:solidFill>
                <a:latin typeface="Calibri" panose="020F0502020204030204" pitchFamily="34" charset="0"/>
                <a:ea typeface="Geneva" pitchFamily="1" charset="-128"/>
              </a:defRPr>
            </a:lvl2pPr>
            <a:lvl3pPr marL="1143000" indent="-228600" defTabSz="990600">
              <a:spcBef>
                <a:spcPct val="30000"/>
              </a:spcBef>
              <a:defRPr sz="1200">
                <a:solidFill>
                  <a:schemeClr val="tx1"/>
                </a:solidFill>
                <a:latin typeface="Calibri" panose="020F0502020204030204" pitchFamily="34" charset="0"/>
                <a:ea typeface="Geneva" pitchFamily="1" charset="-128"/>
              </a:defRPr>
            </a:lvl3pPr>
            <a:lvl4pPr marL="1600200" indent="-228600" defTabSz="990600">
              <a:spcBef>
                <a:spcPct val="30000"/>
              </a:spcBef>
              <a:defRPr sz="1200">
                <a:solidFill>
                  <a:schemeClr val="tx1"/>
                </a:solidFill>
                <a:latin typeface="Calibri" panose="020F0502020204030204" pitchFamily="34" charset="0"/>
                <a:ea typeface="Geneva" pitchFamily="1" charset="-128"/>
              </a:defRPr>
            </a:lvl4pPr>
            <a:lvl5pPr marL="2057400" indent="-228600" defTabSz="990600">
              <a:spcBef>
                <a:spcPct val="30000"/>
              </a:spcBef>
              <a:defRPr sz="1200">
                <a:solidFill>
                  <a:schemeClr val="tx1"/>
                </a:solidFill>
                <a:latin typeface="Calibri" panose="020F0502020204030204" pitchFamily="34" charset="0"/>
                <a:ea typeface="Geneva" pitchFamily="1" charset="-128"/>
              </a:defRPr>
            </a:lvl5pPr>
            <a:lvl6pPr marL="25146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6pPr>
            <a:lvl7pPr marL="29718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7pPr>
            <a:lvl8pPr marL="34290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8pPr>
            <a:lvl9pPr marL="38862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9pPr>
          </a:lstStyle>
          <a:p>
            <a:pPr>
              <a:spcBef>
                <a:spcPct val="0"/>
              </a:spcBef>
            </a:pPr>
            <a:fld id="{A914FBAB-3164-47A6-B235-1304620F1315}" type="slidenum">
              <a:rPr lang="en-US" altLang="en-US" sz="1300">
                <a:latin typeface="Arial" panose="020B0604020202020204" pitchFamily="34" charset="0"/>
                <a:cs typeface="Arial" panose="020B0604020202020204" pitchFamily="34" charset="0"/>
              </a:rPr>
              <a:pPr>
                <a:spcBef>
                  <a:spcPct val="0"/>
                </a:spcBef>
              </a:pPr>
              <a:t>16</a:t>
            </a:fld>
            <a:endParaRPr lang="en-US" altLang="en-US" sz="1300">
              <a:latin typeface="Arial" panose="020B0604020202020204" pitchFamily="34" charset="0"/>
              <a:cs typeface="Arial" panose="020B0604020202020204" pitchFamily="34" charset="0"/>
            </a:endParaRPr>
          </a:p>
        </p:txBody>
      </p:sp>
      <p:sp>
        <p:nvSpPr>
          <p:cNvPr id="35843" name="Slide Number Placeholder 6">
            <a:extLst>
              <a:ext uri="{FF2B5EF4-FFF2-40B4-BE49-F238E27FC236}">
                <a16:creationId xmlns:a16="http://schemas.microsoft.com/office/drawing/2014/main" id="{4B29085E-D14D-A64F-D590-FA696796A72B}"/>
              </a:ext>
            </a:extLst>
          </p:cNvPr>
          <p:cNvSpPr txBox="1">
            <a:spLocks noGrp="1"/>
          </p:cNvSpPr>
          <p:nvPr/>
        </p:nvSpPr>
        <p:spPr bwMode="auto">
          <a:xfrm>
            <a:off x="4143375" y="9120188"/>
            <a:ext cx="3170238" cy="47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48" tIns="49524" rIns="99048" bIns="49524" anchor="b"/>
          <a:lstStyle>
            <a:lvl1pPr defTabSz="990600">
              <a:spcBef>
                <a:spcPct val="30000"/>
              </a:spcBef>
              <a:defRPr sz="1200">
                <a:solidFill>
                  <a:schemeClr val="tx1"/>
                </a:solidFill>
                <a:latin typeface="Calibri" panose="020F0502020204030204" pitchFamily="34" charset="0"/>
                <a:ea typeface="Geneva" pitchFamily="1" charset="-128"/>
              </a:defRPr>
            </a:lvl1pPr>
            <a:lvl2pPr marL="742950" indent="-285750" defTabSz="990600">
              <a:spcBef>
                <a:spcPct val="30000"/>
              </a:spcBef>
              <a:defRPr sz="1200">
                <a:solidFill>
                  <a:schemeClr val="tx1"/>
                </a:solidFill>
                <a:latin typeface="Calibri" panose="020F0502020204030204" pitchFamily="34" charset="0"/>
                <a:ea typeface="Geneva" pitchFamily="1" charset="-128"/>
              </a:defRPr>
            </a:lvl2pPr>
            <a:lvl3pPr marL="1143000" indent="-228600" defTabSz="990600">
              <a:spcBef>
                <a:spcPct val="30000"/>
              </a:spcBef>
              <a:defRPr sz="1200">
                <a:solidFill>
                  <a:schemeClr val="tx1"/>
                </a:solidFill>
                <a:latin typeface="Calibri" panose="020F0502020204030204" pitchFamily="34" charset="0"/>
                <a:ea typeface="Geneva" pitchFamily="1" charset="-128"/>
              </a:defRPr>
            </a:lvl3pPr>
            <a:lvl4pPr marL="1600200" indent="-228600" defTabSz="990600">
              <a:spcBef>
                <a:spcPct val="30000"/>
              </a:spcBef>
              <a:defRPr sz="1200">
                <a:solidFill>
                  <a:schemeClr val="tx1"/>
                </a:solidFill>
                <a:latin typeface="Calibri" panose="020F0502020204030204" pitchFamily="34" charset="0"/>
                <a:ea typeface="Geneva" pitchFamily="1" charset="-128"/>
              </a:defRPr>
            </a:lvl4pPr>
            <a:lvl5pPr marL="2057400" indent="-228600" defTabSz="990600">
              <a:spcBef>
                <a:spcPct val="30000"/>
              </a:spcBef>
              <a:defRPr sz="1200">
                <a:solidFill>
                  <a:schemeClr val="tx1"/>
                </a:solidFill>
                <a:latin typeface="Calibri" panose="020F0502020204030204" pitchFamily="34" charset="0"/>
                <a:ea typeface="Geneva" pitchFamily="1" charset="-128"/>
              </a:defRPr>
            </a:lvl5pPr>
            <a:lvl6pPr marL="25146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6pPr>
            <a:lvl7pPr marL="29718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7pPr>
            <a:lvl8pPr marL="34290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8pPr>
            <a:lvl9pPr marL="38862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9pPr>
          </a:lstStyle>
          <a:p>
            <a:pPr algn="r" eaLnBrk="1" hangingPunct="1">
              <a:spcBef>
                <a:spcPct val="0"/>
              </a:spcBef>
            </a:pPr>
            <a:fld id="{ACA6DE2E-C225-4029-886D-3F3CB5B423A6}" type="slidenum">
              <a:rPr lang="en-US" altLang="en-US" sz="1300">
                <a:latin typeface="Arial" panose="020B0604020202020204" pitchFamily="34" charset="0"/>
                <a:cs typeface="Arial" panose="020B0604020202020204" pitchFamily="34" charset="0"/>
              </a:rPr>
              <a:pPr algn="r" eaLnBrk="1" hangingPunct="1">
                <a:spcBef>
                  <a:spcPct val="0"/>
                </a:spcBef>
              </a:pPr>
              <a:t>16</a:t>
            </a:fld>
            <a:endParaRPr lang="en-US" altLang="en-US" sz="1300">
              <a:latin typeface="Arial" panose="020B0604020202020204" pitchFamily="34" charset="0"/>
              <a:cs typeface="Arial" panose="020B0604020202020204" pitchFamily="34" charset="0"/>
            </a:endParaRPr>
          </a:p>
        </p:txBody>
      </p:sp>
      <p:sp>
        <p:nvSpPr>
          <p:cNvPr id="35844" name="Slide Image Placeholder 1">
            <a:extLst>
              <a:ext uri="{FF2B5EF4-FFF2-40B4-BE49-F238E27FC236}">
                <a16:creationId xmlns:a16="http://schemas.microsoft.com/office/drawing/2014/main" id="{50B68499-E534-AA9F-D435-4E59E2A4DECF}"/>
              </a:ext>
            </a:extLst>
          </p:cNvPr>
          <p:cNvSpPr>
            <a:spLocks noGrp="1" noRot="1" noChangeAspect="1" noTextEdit="1"/>
          </p:cNvSpPr>
          <p:nvPr>
            <p:ph type="sldImg"/>
          </p:nvPr>
        </p:nvSpPr>
        <p:spPr bwMode="auto">
          <a:xfrm>
            <a:off x="460375" y="720725"/>
            <a:ext cx="6396038" cy="3598863"/>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5" name="Notes Placeholder 2">
            <a:extLst>
              <a:ext uri="{FF2B5EF4-FFF2-40B4-BE49-F238E27FC236}">
                <a16:creationId xmlns:a16="http://schemas.microsoft.com/office/drawing/2014/main" id="{D4329577-8343-D652-A697-838FDDDE4049}"/>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ea typeface="Geneva" pitchFamily="1" charset="-128"/>
            </a:endParaRPr>
          </a:p>
        </p:txBody>
      </p:sp>
      <p:sp>
        <p:nvSpPr>
          <p:cNvPr id="35846" name="Slide Number Placeholder 3">
            <a:extLst>
              <a:ext uri="{FF2B5EF4-FFF2-40B4-BE49-F238E27FC236}">
                <a16:creationId xmlns:a16="http://schemas.microsoft.com/office/drawing/2014/main" id="{EB4E9C6A-DFCA-B6A5-D8C3-78C227998027}"/>
              </a:ext>
            </a:extLst>
          </p:cNvPr>
          <p:cNvSpPr txBox="1">
            <a:spLocks noGrp="1"/>
          </p:cNvSpPr>
          <p:nvPr/>
        </p:nvSpPr>
        <p:spPr bwMode="auto">
          <a:xfrm>
            <a:off x="4143375" y="9120188"/>
            <a:ext cx="3170238" cy="47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48" tIns="49524" rIns="99048" bIns="49524" anchor="b"/>
          <a:lstStyle>
            <a:lvl1pPr defTabSz="990600">
              <a:spcBef>
                <a:spcPct val="30000"/>
              </a:spcBef>
              <a:defRPr sz="1200">
                <a:solidFill>
                  <a:schemeClr val="tx1"/>
                </a:solidFill>
                <a:latin typeface="Calibri" panose="020F0502020204030204" pitchFamily="34" charset="0"/>
                <a:ea typeface="Geneva" pitchFamily="1" charset="-128"/>
              </a:defRPr>
            </a:lvl1pPr>
            <a:lvl2pPr marL="742950" indent="-285750" defTabSz="990600">
              <a:spcBef>
                <a:spcPct val="30000"/>
              </a:spcBef>
              <a:defRPr sz="1200">
                <a:solidFill>
                  <a:schemeClr val="tx1"/>
                </a:solidFill>
                <a:latin typeface="Calibri" panose="020F0502020204030204" pitchFamily="34" charset="0"/>
                <a:ea typeface="Geneva" pitchFamily="1" charset="-128"/>
              </a:defRPr>
            </a:lvl2pPr>
            <a:lvl3pPr marL="1143000" indent="-228600" defTabSz="990600">
              <a:spcBef>
                <a:spcPct val="30000"/>
              </a:spcBef>
              <a:defRPr sz="1200">
                <a:solidFill>
                  <a:schemeClr val="tx1"/>
                </a:solidFill>
                <a:latin typeface="Calibri" panose="020F0502020204030204" pitchFamily="34" charset="0"/>
                <a:ea typeface="Geneva" pitchFamily="1" charset="-128"/>
              </a:defRPr>
            </a:lvl3pPr>
            <a:lvl4pPr marL="1600200" indent="-228600" defTabSz="990600">
              <a:spcBef>
                <a:spcPct val="30000"/>
              </a:spcBef>
              <a:defRPr sz="1200">
                <a:solidFill>
                  <a:schemeClr val="tx1"/>
                </a:solidFill>
                <a:latin typeface="Calibri" panose="020F0502020204030204" pitchFamily="34" charset="0"/>
                <a:ea typeface="Geneva" pitchFamily="1" charset="-128"/>
              </a:defRPr>
            </a:lvl4pPr>
            <a:lvl5pPr marL="2057400" indent="-228600" defTabSz="990600">
              <a:spcBef>
                <a:spcPct val="30000"/>
              </a:spcBef>
              <a:defRPr sz="1200">
                <a:solidFill>
                  <a:schemeClr val="tx1"/>
                </a:solidFill>
                <a:latin typeface="Calibri" panose="020F0502020204030204" pitchFamily="34" charset="0"/>
                <a:ea typeface="Geneva" pitchFamily="1" charset="-128"/>
              </a:defRPr>
            </a:lvl5pPr>
            <a:lvl6pPr marL="25146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6pPr>
            <a:lvl7pPr marL="29718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7pPr>
            <a:lvl8pPr marL="34290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8pPr>
            <a:lvl9pPr marL="38862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9pPr>
          </a:lstStyle>
          <a:p>
            <a:pPr algn="r" eaLnBrk="1" hangingPunct="1">
              <a:spcBef>
                <a:spcPct val="0"/>
              </a:spcBef>
            </a:pPr>
            <a:fld id="{E24BD87A-8777-4E22-9A19-19E67E8A4BA1}" type="slidenum">
              <a:rPr lang="en-US" altLang="en-US" sz="1300">
                <a:latin typeface="Arial" panose="020B0604020202020204" pitchFamily="34" charset="0"/>
                <a:cs typeface="Arial" panose="020B0604020202020204" pitchFamily="34" charset="0"/>
              </a:rPr>
              <a:pPr algn="r" eaLnBrk="1" hangingPunct="1">
                <a:spcBef>
                  <a:spcPct val="0"/>
                </a:spcBef>
              </a:pPr>
              <a:t>16</a:t>
            </a:fld>
            <a:endParaRPr lang="en-US" altLang="en-US" sz="1300">
              <a:latin typeface="Arial" panose="020B0604020202020204" pitchFamily="34" charset="0"/>
              <a:cs typeface="Arial" panose="020B0604020202020204" pitchFamily="34"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Number Placeholder 6">
            <a:extLst>
              <a:ext uri="{FF2B5EF4-FFF2-40B4-BE49-F238E27FC236}">
                <a16:creationId xmlns:a16="http://schemas.microsoft.com/office/drawing/2014/main" id="{0D74F97F-13FC-24B0-5D17-C01105C6E148}"/>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a:spcBef>
                <a:spcPct val="30000"/>
              </a:spcBef>
              <a:defRPr sz="1200">
                <a:solidFill>
                  <a:schemeClr val="tx1"/>
                </a:solidFill>
                <a:latin typeface="Calibri" panose="020F0502020204030204" pitchFamily="34" charset="0"/>
                <a:ea typeface="Geneva" pitchFamily="1" charset="-128"/>
              </a:defRPr>
            </a:lvl1pPr>
            <a:lvl2pPr marL="742950" indent="-285750" defTabSz="990600">
              <a:spcBef>
                <a:spcPct val="30000"/>
              </a:spcBef>
              <a:defRPr sz="1200">
                <a:solidFill>
                  <a:schemeClr val="tx1"/>
                </a:solidFill>
                <a:latin typeface="Calibri" panose="020F0502020204030204" pitchFamily="34" charset="0"/>
                <a:ea typeface="Geneva" pitchFamily="1" charset="-128"/>
              </a:defRPr>
            </a:lvl2pPr>
            <a:lvl3pPr marL="1143000" indent="-228600" defTabSz="990600">
              <a:spcBef>
                <a:spcPct val="30000"/>
              </a:spcBef>
              <a:defRPr sz="1200">
                <a:solidFill>
                  <a:schemeClr val="tx1"/>
                </a:solidFill>
                <a:latin typeface="Calibri" panose="020F0502020204030204" pitchFamily="34" charset="0"/>
                <a:ea typeface="Geneva" pitchFamily="1" charset="-128"/>
              </a:defRPr>
            </a:lvl3pPr>
            <a:lvl4pPr marL="1600200" indent="-228600" defTabSz="990600">
              <a:spcBef>
                <a:spcPct val="30000"/>
              </a:spcBef>
              <a:defRPr sz="1200">
                <a:solidFill>
                  <a:schemeClr val="tx1"/>
                </a:solidFill>
                <a:latin typeface="Calibri" panose="020F0502020204030204" pitchFamily="34" charset="0"/>
                <a:ea typeface="Geneva" pitchFamily="1" charset="-128"/>
              </a:defRPr>
            </a:lvl4pPr>
            <a:lvl5pPr marL="2057400" indent="-228600" defTabSz="990600">
              <a:spcBef>
                <a:spcPct val="30000"/>
              </a:spcBef>
              <a:defRPr sz="1200">
                <a:solidFill>
                  <a:schemeClr val="tx1"/>
                </a:solidFill>
                <a:latin typeface="Calibri" panose="020F0502020204030204" pitchFamily="34" charset="0"/>
                <a:ea typeface="Geneva" pitchFamily="1" charset="-128"/>
              </a:defRPr>
            </a:lvl5pPr>
            <a:lvl6pPr marL="25146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6pPr>
            <a:lvl7pPr marL="29718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7pPr>
            <a:lvl8pPr marL="34290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8pPr>
            <a:lvl9pPr marL="38862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9pPr>
          </a:lstStyle>
          <a:p>
            <a:pPr>
              <a:spcBef>
                <a:spcPct val="0"/>
              </a:spcBef>
            </a:pPr>
            <a:fld id="{B018FA9F-4993-4AFA-B332-8E279982B222}" type="slidenum">
              <a:rPr lang="en-US" altLang="en-US" sz="1300">
                <a:latin typeface="Arial" panose="020B0604020202020204" pitchFamily="34" charset="0"/>
                <a:cs typeface="Arial" panose="020B0604020202020204" pitchFamily="34" charset="0"/>
              </a:rPr>
              <a:pPr>
                <a:spcBef>
                  <a:spcPct val="0"/>
                </a:spcBef>
              </a:pPr>
              <a:t>17</a:t>
            </a:fld>
            <a:endParaRPr lang="en-US" altLang="en-US" sz="1300">
              <a:latin typeface="Arial" panose="020B0604020202020204" pitchFamily="34" charset="0"/>
              <a:cs typeface="Arial" panose="020B0604020202020204" pitchFamily="34" charset="0"/>
            </a:endParaRPr>
          </a:p>
        </p:txBody>
      </p:sp>
      <p:sp>
        <p:nvSpPr>
          <p:cNvPr id="37891" name="Slide Number Placeholder 6">
            <a:extLst>
              <a:ext uri="{FF2B5EF4-FFF2-40B4-BE49-F238E27FC236}">
                <a16:creationId xmlns:a16="http://schemas.microsoft.com/office/drawing/2014/main" id="{DA516003-69ED-22DF-1A1E-23467A7E66E6}"/>
              </a:ext>
            </a:extLst>
          </p:cNvPr>
          <p:cNvSpPr txBox="1">
            <a:spLocks noGrp="1"/>
          </p:cNvSpPr>
          <p:nvPr/>
        </p:nvSpPr>
        <p:spPr bwMode="auto">
          <a:xfrm>
            <a:off x="4143375" y="9120188"/>
            <a:ext cx="3170238" cy="47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48" tIns="49524" rIns="99048" bIns="49524" anchor="b"/>
          <a:lstStyle>
            <a:lvl1pPr defTabSz="990600">
              <a:spcBef>
                <a:spcPct val="30000"/>
              </a:spcBef>
              <a:defRPr sz="1200">
                <a:solidFill>
                  <a:schemeClr val="tx1"/>
                </a:solidFill>
                <a:latin typeface="Calibri" panose="020F0502020204030204" pitchFamily="34" charset="0"/>
                <a:ea typeface="Geneva" pitchFamily="1" charset="-128"/>
              </a:defRPr>
            </a:lvl1pPr>
            <a:lvl2pPr marL="742950" indent="-285750" defTabSz="990600">
              <a:spcBef>
                <a:spcPct val="30000"/>
              </a:spcBef>
              <a:defRPr sz="1200">
                <a:solidFill>
                  <a:schemeClr val="tx1"/>
                </a:solidFill>
                <a:latin typeface="Calibri" panose="020F0502020204030204" pitchFamily="34" charset="0"/>
                <a:ea typeface="Geneva" pitchFamily="1" charset="-128"/>
              </a:defRPr>
            </a:lvl2pPr>
            <a:lvl3pPr marL="1143000" indent="-228600" defTabSz="990600">
              <a:spcBef>
                <a:spcPct val="30000"/>
              </a:spcBef>
              <a:defRPr sz="1200">
                <a:solidFill>
                  <a:schemeClr val="tx1"/>
                </a:solidFill>
                <a:latin typeface="Calibri" panose="020F0502020204030204" pitchFamily="34" charset="0"/>
                <a:ea typeface="Geneva" pitchFamily="1" charset="-128"/>
              </a:defRPr>
            </a:lvl3pPr>
            <a:lvl4pPr marL="1600200" indent="-228600" defTabSz="990600">
              <a:spcBef>
                <a:spcPct val="30000"/>
              </a:spcBef>
              <a:defRPr sz="1200">
                <a:solidFill>
                  <a:schemeClr val="tx1"/>
                </a:solidFill>
                <a:latin typeface="Calibri" panose="020F0502020204030204" pitchFamily="34" charset="0"/>
                <a:ea typeface="Geneva" pitchFamily="1" charset="-128"/>
              </a:defRPr>
            </a:lvl4pPr>
            <a:lvl5pPr marL="2057400" indent="-228600" defTabSz="990600">
              <a:spcBef>
                <a:spcPct val="30000"/>
              </a:spcBef>
              <a:defRPr sz="1200">
                <a:solidFill>
                  <a:schemeClr val="tx1"/>
                </a:solidFill>
                <a:latin typeface="Calibri" panose="020F0502020204030204" pitchFamily="34" charset="0"/>
                <a:ea typeface="Geneva" pitchFamily="1" charset="-128"/>
              </a:defRPr>
            </a:lvl5pPr>
            <a:lvl6pPr marL="25146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6pPr>
            <a:lvl7pPr marL="29718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7pPr>
            <a:lvl8pPr marL="34290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8pPr>
            <a:lvl9pPr marL="38862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9pPr>
          </a:lstStyle>
          <a:p>
            <a:pPr algn="r" eaLnBrk="1" hangingPunct="1">
              <a:spcBef>
                <a:spcPct val="0"/>
              </a:spcBef>
            </a:pPr>
            <a:fld id="{61F255ED-D541-49A6-A6D3-C6636837DC08}" type="slidenum">
              <a:rPr lang="en-US" altLang="en-US" sz="1300">
                <a:latin typeface="Arial" panose="020B0604020202020204" pitchFamily="34" charset="0"/>
                <a:cs typeface="Arial" panose="020B0604020202020204" pitchFamily="34" charset="0"/>
              </a:rPr>
              <a:pPr algn="r" eaLnBrk="1" hangingPunct="1">
                <a:spcBef>
                  <a:spcPct val="0"/>
                </a:spcBef>
              </a:pPr>
              <a:t>17</a:t>
            </a:fld>
            <a:endParaRPr lang="en-US" altLang="en-US" sz="1300">
              <a:latin typeface="Arial" panose="020B0604020202020204" pitchFamily="34" charset="0"/>
              <a:cs typeface="Arial" panose="020B0604020202020204" pitchFamily="34" charset="0"/>
            </a:endParaRPr>
          </a:p>
        </p:txBody>
      </p:sp>
      <p:sp>
        <p:nvSpPr>
          <p:cNvPr id="37892" name="Slide Image Placeholder 1">
            <a:extLst>
              <a:ext uri="{FF2B5EF4-FFF2-40B4-BE49-F238E27FC236}">
                <a16:creationId xmlns:a16="http://schemas.microsoft.com/office/drawing/2014/main" id="{E85A39E9-9772-F977-0AB6-097A54A9DC91}"/>
              </a:ext>
            </a:extLst>
          </p:cNvPr>
          <p:cNvSpPr>
            <a:spLocks noGrp="1" noRot="1" noChangeAspect="1" noTextEdit="1"/>
          </p:cNvSpPr>
          <p:nvPr>
            <p:ph type="sldImg"/>
          </p:nvPr>
        </p:nvSpPr>
        <p:spPr bwMode="auto">
          <a:xfrm>
            <a:off x="460375" y="720725"/>
            <a:ext cx="6396038" cy="3598863"/>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3" name="Notes Placeholder 2">
            <a:extLst>
              <a:ext uri="{FF2B5EF4-FFF2-40B4-BE49-F238E27FC236}">
                <a16:creationId xmlns:a16="http://schemas.microsoft.com/office/drawing/2014/main" id="{9A2F74CD-B32E-FE82-963F-35AC9BD97BF8}"/>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ea typeface="Geneva" pitchFamily="1" charset="-128"/>
              </a:rPr>
              <a:t>Cosmetics are intended to be delivered onto the skin rather than through it.</a:t>
            </a:r>
          </a:p>
        </p:txBody>
      </p:sp>
      <p:sp>
        <p:nvSpPr>
          <p:cNvPr id="37894" name="Slide Number Placeholder 3">
            <a:extLst>
              <a:ext uri="{FF2B5EF4-FFF2-40B4-BE49-F238E27FC236}">
                <a16:creationId xmlns:a16="http://schemas.microsoft.com/office/drawing/2014/main" id="{BFFEE5CA-D0DF-F017-8B57-65D4D5870D35}"/>
              </a:ext>
            </a:extLst>
          </p:cNvPr>
          <p:cNvSpPr txBox="1">
            <a:spLocks noGrp="1"/>
          </p:cNvSpPr>
          <p:nvPr/>
        </p:nvSpPr>
        <p:spPr bwMode="auto">
          <a:xfrm>
            <a:off x="4143375" y="9120188"/>
            <a:ext cx="3170238" cy="47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48" tIns="49524" rIns="99048" bIns="49524" anchor="b"/>
          <a:lstStyle>
            <a:lvl1pPr defTabSz="990600">
              <a:spcBef>
                <a:spcPct val="30000"/>
              </a:spcBef>
              <a:defRPr sz="1200">
                <a:solidFill>
                  <a:schemeClr val="tx1"/>
                </a:solidFill>
                <a:latin typeface="Calibri" panose="020F0502020204030204" pitchFamily="34" charset="0"/>
                <a:ea typeface="Geneva" pitchFamily="1" charset="-128"/>
              </a:defRPr>
            </a:lvl1pPr>
            <a:lvl2pPr marL="742950" indent="-285750" defTabSz="990600">
              <a:spcBef>
                <a:spcPct val="30000"/>
              </a:spcBef>
              <a:defRPr sz="1200">
                <a:solidFill>
                  <a:schemeClr val="tx1"/>
                </a:solidFill>
                <a:latin typeface="Calibri" panose="020F0502020204030204" pitchFamily="34" charset="0"/>
                <a:ea typeface="Geneva" pitchFamily="1" charset="-128"/>
              </a:defRPr>
            </a:lvl2pPr>
            <a:lvl3pPr marL="1143000" indent="-228600" defTabSz="990600">
              <a:spcBef>
                <a:spcPct val="30000"/>
              </a:spcBef>
              <a:defRPr sz="1200">
                <a:solidFill>
                  <a:schemeClr val="tx1"/>
                </a:solidFill>
                <a:latin typeface="Calibri" panose="020F0502020204030204" pitchFamily="34" charset="0"/>
                <a:ea typeface="Geneva" pitchFamily="1" charset="-128"/>
              </a:defRPr>
            </a:lvl3pPr>
            <a:lvl4pPr marL="1600200" indent="-228600" defTabSz="990600">
              <a:spcBef>
                <a:spcPct val="30000"/>
              </a:spcBef>
              <a:defRPr sz="1200">
                <a:solidFill>
                  <a:schemeClr val="tx1"/>
                </a:solidFill>
                <a:latin typeface="Calibri" panose="020F0502020204030204" pitchFamily="34" charset="0"/>
                <a:ea typeface="Geneva" pitchFamily="1" charset="-128"/>
              </a:defRPr>
            </a:lvl4pPr>
            <a:lvl5pPr marL="2057400" indent="-228600" defTabSz="990600">
              <a:spcBef>
                <a:spcPct val="30000"/>
              </a:spcBef>
              <a:defRPr sz="1200">
                <a:solidFill>
                  <a:schemeClr val="tx1"/>
                </a:solidFill>
                <a:latin typeface="Calibri" panose="020F0502020204030204" pitchFamily="34" charset="0"/>
                <a:ea typeface="Geneva" pitchFamily="1" charset="-128"/>
              </a:defRPr>
            </a:lvl5pPr>
            <a:lvl6pPr marL="25146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6pPr>
            <a:lvl7pPr marL="29718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7pPr>
            <a:lvl8pPr marL="34290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8pPr>
            <a:lvl9pPr marL="38862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9pPr>
          </a:lstStyle>
          <a:p>
            <a:pPr algn="r" eaLnBrk="1" hangingPunct="1">
              <a:spcBef>
                <a:spcPct val="0"/>
              </a:spcBef>
            </a:pPr>
            <a:fld id="{32417268-FF91-4EB9-A64E-E1162A428117}" type="slidenum">
              <a:rPr lang="en-US" altLang="en-US" sz="1300">
                <a:latin typeface="Arial" panose="020B0604020202020204" pitchFamily="34" charset="0"/>
                <a:cs typeface="Arial" panose="020B0604020202020204" pitchFamily="34" charset="0"/>
              </a:rPr>
              <a:pPr algn="r" eaLnBrk="1" hangingPunct="1">
                <a:spcBef>
                  <a:spcPct val="0"/>
                </a:spcBef>
              </a:pPr>
              <a:t>17</a:t>
            </a:fld>
            <a:endParaRPr lang="en-US" altLang="en-US" sz="1300">
              <a:latin typeface="Arial" panose="020B0604020202020204" pitchFamily="34" charset="0"/>
              <a:cs typeface="Arial" panose="020B0604020202020204" pitchFamily="34"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Number Placeholder 6">
            <a:extLst>
              <a:ext uri="{FF2B5EF4-FFF2-40B4-BE49-F238E27FC236}">
                <a16:creationId xmlns:a16="http://schemas.microsoft.com/office/drawing/2014/main" id="{E6EF0781-B67B-CD5B-E3B2-EE9E34B8566A}"/>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a:spcBef>
                <a:spcPct val="30000"/>
              </a:spcBef>
              <a:defRPr sz="1200">
                <a:solidFill>
                  <a:schemeClr val="tx1"/>
                </a:solidFill>
                <a:latin typeface="Calibri" panose="020F0502020204030204" pitchFamily="34" charset="0"/>
                <a:ea typeface="Geneva" pitchFamily="1" charset="-128"/>
              </a:defRPr>
            </a:lvl1pPr>
            <a:lvl2pPr marL="742950" indent="-285750" defTabSz="990600">
              <a:spcBef>
                <a:spcPct val="30000"/>
              </a:spcBef>
              <a:defRPr sz="1200">
                <a:solidFill>
                  <a:schemeClr val="tx1"/>
                </a:solidFill>
                <a:latin typeface="Calibri" panose="020F0502020204030204" pitchFamily="34" charset="0"/>
                <a:ea typeface="Geneva" pitchFamily="1" charset="-128"/>
              </a:defRPr>
            </a:lvl2pPr>
            <a:lvl3pPr marL="1143000" indent="-228600" defTabSz="990600">
              <a:spcBef>
                <a:spcPct val="30000"/>
              </a:spcBef>
              <a:defRPr sz="1200">
                <a:solidFill>
                  <a:schemeClr val="tx1"/>
                </a:solidFill>
                <a:latin typeface="Calibri" panose="020F0502020204030204" pitchFamily="34" charset="0"/>
                <a:ea typeface="Geneva" pitchFamily="1" charset="-128"/>
              </a:defRPr>
            </a:lvl3pPr>
            <a:lvl4pPr marL="1600200" indent="-228600" defTabSz="990600">
              <a:spcBef>
                <a:spcPct val="30000"/>
              </a:spcBef>
              <a:defRPr sz="1200">
                <a:solidFill>
                  <a:schemeClr val="tx1"/>
                </a:solidFill>
                <a:latin typeface="Calibri" panose="020F0502020204030204" pitchFamily="34" charset="0"/>
                <a:ea typeface="Geneva" pitchFamily="1" charset="-128"/>
              </a:defRPr>
            </a:lvl4pPr>
            <a:lvl5pPr marL="2057400" indent="-228600" defTabSz="990600">
              <a:spcBef>
                <a:spcPct val="30000"/>
              </a:spcBef>
              <a:defRPr sz="1200">
                <a:solidFill>
                  <a:schemeClr val="tx1"/>
                </a:solidFill>
                <a:latin typeface="Calibri" panose="020F0502020204030204" pitchFamily="34" charset="0"/>
                <a:ea typeface="Geneva" pitchFamily="1" charset="-128"/>
              </a:defRPr>
            </a:lvl5pPr>
            <a:lvl6pPr marL="25146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6pPr>
            <a:lvl7pPr marL="29718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7pPr>
            <a:lvl8pPr marL="34290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8pPr>
            <a:lvl9pPr marL="38862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9pPr>
          </a:lstStyle>
          <a:p>
            <a:pPr>
              <a:spcBef>
                <a:spcPct val="0"/>
              </a:spcBef>
            </a:pPr>
            <a:fld id="{2D0A1148-F298-49A1-B491-68C3E3BE50CE}" type="slidenum">
              <a:rPr lang="en-US" altLang="en-US" sz="1300">
                <a:latin typeface="Arial" panose="020B0604020202020204" pitchFamily="34" charset="0"/>
                <a:cs typeface="Arial" panose="020B0604020202020204" pitchFamily="34" charset="0"/>
              </a:rPr>
              <a:pPr>
                <a:spcBef>
                  <a:spcPct val="0"/>
                </a:spcBef>
              </a:pPr>
              <a:t>18</a:t>
            </a:fld>
            <a:endParaRPr lang="en-US" altLang="en-US" sz="1300">
              <a:latin typeface="Arial" panose="020B0604020202020204" pitchFamily="34" charset="0"/>
              <a:cs typeface="Arial" panose="020B0604020202020204" pitchFamily="34" charset="0"/>
            </a:endParaRPr>
          </a:p>
        </p:txBody>
      </p:sp>
      <p:sp>
        <p:nvSpPr>
          <p:cNvPr id="39939" name="Slide Number Placeholder 6">
            <a:extLst>
              <a:ext uri="{FF2B5EF4-FFF2-40B4-BE49-F238E27FC236}">
                <a16:creationId xmlns:a16="http://schemas.microsoft.com/office/drawing/2014/main" id="{1F0B5044-1C5A-F581-7C81-2870D9A8F05D}"/>
              </a:ext>
            </a:extLst>
          </p:cNvPr>
          <p:cNvSpPr txBox="1">
            <a:spLocks noGrp="1"/>
          </p:cNvSpPr>
          <p:nvPr/>
        </p:nvSpPr>
        <p:spPr bwMode="auto">
          <a:xfrm>
            <a:off x="4143375" y="9120188"/>
            <a:ext cx="3170238" cy="47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48" tIns="49524" rIns="99048" bIns="49524" anchor="b"/>
          <a:lstStyle>
            <a:lvl1pPr defTabSz="990600">
              <a:spcBef>
                <a:spcPct val="30000"/>
              </a:spcBef>
              <a:defRPr sz="1200">
                <a:solidFill>
                  <a:schemeClr val="tx1"/>
                </a:solidFill>
                <a:latin typeface="Calibri" panose="020F0502020204030204" pitchFamily="34" charset="0"/>
                <a:ea typeface="Geneva" pitchFamily="1" charset="-128"/>
              </a:defRPr>
            </a:lvl1pPr>
            <a:lvl2pPr marL="742950" indent="-285750" defTabSz="990600">
              <a:spcBef>
                <a:spcPct val="30000"/>
              </a:spcBef>
              <a:defRPr sz="1200">
                <a:solidFill>
                  <a:schemeClr val="tx1"/>
                </a:solidFill>
                <a:latin typeface="Calibri" panose="020F0502020204030204" pitchFamily="34" charset="0"/>
                <a:ea typeface="Geneva" pitchFamily="1" charset="-128"/>
              </a:defRPr>
            </a:lvl2pPr>
            <a:lvl3pPr marL="1143000" indent="-228600" defTabSz="990600">
              <a:spcBef>
                <a:spcPct val="30000"/>
              </a:spcBef>
              <a:defRPr sz="1200">
                <a:solidFill>
                  <a:schemeClr val="tx1"/>
                </a:solidFill>
                <a:latin typeface="Calibri" panose="020F0502020204030204" pitchFamily="34" charset="0"/>
                <a:ea typeface="Geneva" pitchFamily="1" charset="-128"/>
              </a:defRPr>
            </a:lvl3pPr>
            <a:lvl4pPr marL="1600200" indent="-228600" defTabSz="990600">
              <a:spcBef>
                <a:spcPct val="30000"/>
              </a:spcBef>
              <a:defRPr sz="1200">
                <a:solidFill>
                  <a:schemeClr val="tx1"/>
                </a:solidFill>
                <a:latin typeface="Calibri" panose="020F0502020204030204" pitchFamily="34" charset="0"/>
                <a:ea typeface="Geneva" pitchFamily="1" charset="-128"/>
              </a:defRPr>
            </a:lvl4pPr>
            <a:lvl5pPr marL="2057400" indent="-228600" defTabSz="990600">
              <a:spcBef>
                <a:spcPct val="30000"/>
              </a:spcBef>
              <a:defRPr sz="1200">
                <a:solidFill>
                  <a:schemeClr val="tx1"/>
                </a:solidFill>
                <a:latin typeface="Calibri" panose="020F0502020204030204" pitchFamily="34" charset="0"/>
                <a:ea typeface="Geneva" pitchFamily="1" charset="-128"/>
              </a:defRPr>
            </a:lvl5pPr>
            <a:lvl6pPr marL="25146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6pPr>
            <a:lvl7pPr marL="29718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7pPr>
            <a:lvl8pPr marL="34290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8pPr>
            <a:lvl9pPr marL="38862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9pPr>
          </a:lstStyle>
          <a:p>
            <a:pPr algn="r" eaLnBrk="1" hangingPunct="1">
              <a:spcBef>
                <a:spcPct val="0"/>
              </a:spcBef>
            </a:pPr>
            <a:fld id="{D44242A7-5D4A-415A-B995-1030D44C45A7}" type="slidenum">
              <a:rPr lang="en-US" altLang="en-US" sz="1300">
                <a:latin typeface="Arial" panose="020B0604020202020204" pitchFamily="34" charset="0"/>
                <a:cs typeface="Arial" panose="020B0604020202020204" pitchFamily="34" charset="0"/>
              </a:rPr>
              <a:pPr algn="r" eaLnBrk="1" hangingPunct="1">
                <a:spcBef>
                  <a:spcPct val="0"/>
                </a:spcBef>
              </a:pPr>
              <a:t>18</a:t>
            </a:fld>
            <a:endParaRPr lang="en-US" altLang="en-US" sz="1300">
              <a:latin typeface="Arial" panose="020B0604020202020204" pitchFamily="34" charset="0"/>
              <a:cs typeface="Arial" panose="020B0604020202020204" pitchFamily="34" charset="0"/>
            </a:endParaRPr>
          </a:p>
        </p:txBody>
      </p:sp>
      <p:sp>
        <p:nvSpPr>
          <p:cNvPr id="39940" name="Slide Image Placeholder 1">
            <a:extLst>
              <a:ext uri="{FF2B5EF4-FFF2-40B4-BE49-F238E27FC236}">
                <a16:creationId xmlns:a16="http://schemas.microsoft.com/office/drawing/2014/main" id="{91974862-5917-D14A-3B6C-5B0894EA9712}"/>
              </a:ext>
            </a:extLst>
          </p:cNvPr>
          <p:cNvSpPr>
            <a:spLocks noGrp="1" noRot="1" noChangeAspect="1" noTextEdit="1"/>
          </p:cNvSpPr>
          <p:nvPr>
            <p:ph type="sldImg"/>
          </p:nvPr>
        </p:nvSpPr>
        <p:spPr bwMode="auto">
          <a:xfrm>
            <a:off x="460375" y="720725"/>
            <a:ext cx="6396038" cy="3598863"/>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9941" name="Notes Placeholder 2">
            <a:extLst>
              <a:ext uri="{FF2B5EF4-FFF2-40B4-BE49-F238E27FC236}">
                <a16:creationId xmlns:a16="http://schemas.microsoft.com/office/drawing/2014/main" id="{B5490CC6-D732-3A56-E0ED-0ACEA9F2C540}"/>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ea typeface="Geneva" pitchFamily="1" charset="-128"/>
            </a:endParaRPr>
          </a:p>
        </p:txBody>
      </p:sp>
      <p:sp>
        <p:nvSpPr>
          <p:cNvPr id="39942" name="Slide Number Placeholder 3">
            <a:extLst>
              <a:ext uri="{FF2B5EF4-FFF2-40B4-BE49-F238E27FC236}">
                <a16:creationId xmlns:a16="http://schemas.microsoft.com/office/drawing/2014/main" id="{F5D46ED3-DA2E-55AC-6A18-860E290547B9}"/>
              </a:ext>
            </a:extLst>
          </p:cNvPr>
          <p:cNvSpPr txBox="1">
            <a:spLocks noGrp="1"/>
          </p:cNvSpPr>
          <p:nvPr/>
        </p:nvSpPr>
        <p:spPr bwMode="auto">
          <a:xfrm>
            <a:off x="4143375" y="9120188"/>
            <a:ext cx="3170238" cy="47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48" tIns="49524" rIns="99048" bIns="49524" anchor="b"/>
          <a:lstStyle>
            <a:lvl1pPr defTabSz="990600">
              <a:spcBef>
                <a:spcPct val="30000"/>
              </a:spcBef>
              <a:defRPr sz="1200">
                <a:solidFill>
                  <a:schemeClr val="tx1"/>
                </a:solidFill>
                <a:latin typeface="Calibri" panose="020F0502020204030204" pitchFamily="34" charset="0"/>
                <a:ea typeface="Geneva" pitchFamily="1" charset="-128"/>
              </a:defRPr>
            </a:lvl1pPr>
            <a:lvl2pPr marL="742950" indent="-285750" defTabSz="990600">
              <a:spcBef>
                <a:spcPct val="30000"/>
              </a:spcBef>
              <a:defRPr sz="1200">
                <a:solidFill>
                  <a:schemeClr val="tx1"/>
                </a:solidFill>
                <a:latin typeface="Calibri" panose="020F0502020204030204" pitchFamily="34" charset="0"/>
                <a:ea typeface="Geneva" pitchFamily="1" charset="-128"/>
              </a:defRPr>
            </a:lvl2pPr>
            <a:lvl3pPr marL="1143000" indent="-228600" defTabSz="990600">
              <a:spcBef>
                <a:spcPct val="30000"/>
              </a:spcBef>
              <a:defRPr sz="1200">
                <a:solidFill>
                  <a:schemeClr val="tx1"/>
                </a:solidFill>
                <a:latin typeface="Calibri" panose="020F0502020204030204" pitchFamily="34" charset="0"/>
                <a:ea typeface="Geneva" pitchFamily="1" charset="-128"/>
              </a:defRPr>
            </a:lvl3pPr>
            <a:lvl4pPr marL="1600200" indent="-228600" defTabSz="990600">
              <a:spcBef>
                <a:spcPct val="30000"/>
              </a:spcBef>
              <a:defRPr sz="1200">
                <a:solidFill>
                  <a:schemeClr val="tx1"/>
                </a:solidFill>
                <a:latin typeface="Calibri" panose="020F0502020204030204" pitchFamily="34" charset="0"/>
                <a:ea typeface="Geneva" pitchFamily="1" charset="-128"/>
              </a:defRPr>
            </a:lvl4pPr>
            <a:lvl5pPr marL="2057400" indent="-228600" defTabSz="990600">
              <a:spcBef>
                <a:spcPct val="30000"/>
              </a:spcBef>
              <a:defRPr sz="1200">
                <a:solidFill>
                  <a:schemeClr val="tx1"/>
                </a:solidFill>
                <a:latin typeface="Calibri" panose="020F0502020204030204" pitchFamily="34" charset="0"/>
                <a:ea typeface="Geneva" pitchFamily="1" charset="-128"/>
              </a:defRPr>
            </a:lvl5pPr>
            <a:lvl6pPr marL="25146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6pPr>
            <a:lvl7pPr marL="29718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7pPr>
            <a:lvl8pPr marL="34290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8pPr>
            <a:lvl9pPr marL="38862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9pPr>
          </a:lstStyle>
          <a:p>
            <a:pPr algn="r" eaLnBrk="1" hangingPunct="1">
              <a:spcBef>
                <a:spcPct val="0"/>
              </a:spcBef>
            </a:pPr>
            <a:fld id="{B3F110B8-AFC7-4108-917F-C8070ECF4D09}" type="slidenum">
              <a:rPr lang="en-US" altLang="en-US" sz="1300">
                <a:latin typeface="Arial" panose="020B0604020202020204" pitchFamily="34" charset="0"/>
                <a:cs typeface="Arial" panose="020B0604020202020204" pitchFamily="34" charset="0"/>
              </a:rPr>
              <a:pPr algn="r" eaLnBrk="1" hangingPunct="1">
                <a:spcBef>
                  <a:spcPct val="0"/>
                </a:spcBef>
              </a:pPr>
              <a:t>18</a:t>
            </a:fld>
            <a:endParaRPr lang="en-US" altLang="en-US" sz="1300">
              <a:latin typeface="Arial" panose="020B0604020202020204" pitchFamily="34" charset="0"/>
              <a:cs typeface="Arial" panose="020B0604020202020204" pitchFamily="34"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Number Placeholder 6">
            <a:extLst>
              <a:ext uri="{FF2B5EF4-FFF2-40B4-BE49-F238E27FC236}">
                <a16:creationId xmlns:a16="http://schemas.microsoft.com/office/drawing/2014/main" id="{25519DD7-86F3-4C4A-DEF2-5E62D90A61AE}"/>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a:spcBef>
                <a:spcPct val="30000"/>
              </a:spcBef>
              <a:defRPr sz="1200">
                <a:solidFill>
                  <a:schemeClr val="tx1"/>
                </a:solidFill>
                <a:latin typeface="Calibri" panose="020F0502020204030204" pitchFamily="34" charset="0"/>
                <a:ea typeface="Geneva" pitchFamily="1" charset="-128"/>
              </a:defRPr>
            </a:lvl1pPr>
            <a:lvl2pPr marL="742950" indent="-285750" defTabSz="990600">
              <a:spcBef>
                <a:spcPct val="30000"/>
              </a:spcBef>
              <a:defRPr sz="1200">
                <a:solidFill>
                  <a:schemeClr val="tx1"/>
                </a:solidFill>
                <a:latin typeface="Calibri" panose="020F0502020204030204" pitchFamily="34" charset="0"/>
                <a:ea typeface="Geneva" pitchFamily="1" charset="-128"/>
              </a:defRPr>
            </a:lvl2pPr>
            <a:lvl3pPr marL="1143000" indent="-228600" defTabSz="990600">
              <a:spcBef>
                <a:spcPct val="30000"/>
              </a:spcBef>
              <a:defRPr sz="1200">
                <a:solidFill>
                  <a:schemeClr val="tx1"/>
                </a:solidFill>
                <a:latin typeface="Calibri" panose="020F0502020204030204" pitchFamily="34" charset="0"/>
                <a:ea typeface="Geneva" pitchFamily="1" charset="-128"/>
              </a:defRPr>
            </a:lvl3pPr>
            <a:lvl4pPr marL="1600200" indent="-228600" defTabSz="990600">
              <a:spcBef>
                <a:spcPct val="30000"/>
              </a:spcBef>
              <a:defRPr sz="1200">
                <a:solidFill>
                  <a:schemeClr val="tx1"/>
                </a:solidFill>
                <a:latin typeface="Calibri" panose="020F0502020204030204" pitchFamily="34" charset="0"/>
                <a:ea typeface="Geneva" pitchFamily="1" charset="-128"/>
              </a:defRPr>
            </a:lvl4pPr>
            <a:lvl5pPr marL="2057400" indent="-228600" defTabSz="990600">
              <a:spcBef>
                <a:spcPct val="30000"/>
              </a:spcBef>
              <a:defRPr sz="1200">
                <a:solidFill>
                  <a:schemeClr val="tx1"/>
                </a:solidFill>
                <a:latin typeface="Calibri" panose="020F0502020204030204" pitchFamily="34" charset="0"/>
                <a:ea typeface="Geneva" pitchFamily="1" charset="-128"/>
              </a:defRPr>
            </a:lvl5pPr>
            <a:lvl6pPr marL="25146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6pPr>
            <a:lvl7pPr marL="29718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7pPr>
            <a:lvl8pPr marL="34290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8pPr>
            <a:lvl9pPr marL="38862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9pPr>
          </a:lstStyle>
          <a:p>
            <a:pPr>
              <a:spcBef>
                <a:spcPct val="0"/>
              </a:spcBef>
            </a:pPr>
            <a:fld id="{36E4CC2F-014F-4D61-A601-CE5B676CFF85}" type="slidenum">
              <a:rPr lang="en-US" altLang="en-US" sz="1300">
                <a:latin typeface="Arial" panose="020B0604020202020204" pitchFamily="34" charset="0"/>
                <a:cs typeface="Arial" panose="020B0604020202020204" pitchFamily="34" charset="0"/>
              </a:rPr>
              <a:pPr>
                <a:spcBef>
                  <a:spcPct val="0"/>
                </a:spcBef>
              </a:pPr>
              <a:t>20</a:t>
            </a:fld>
            <a:endParaRPr lang="en-US" altLang="en-US" sz="1300">
              <a:latin typeface="Arial" panose="020B0604020202020204" pitchFamily="34" charset="0"/>
              <a:cs typeface="Arial" panose="020B0604020202020204" pitchFamily="34" charset="0"/>
            </a:endParaRPr>
          </a:p>
        </p:txBody>
      </p:sp>
      <p:sp>
        <p:nvSpPr>
          <p:cNvPr id="43011" name="Slide Number Placeholder 6">
            <a:extLst>
              <a:ext uri="{FF2B5EF4-FFF2-40B4-BE49-F238E27FC236}">
                <a16:creationId xmlns:a16="http://schemas.microsoft.com/office/drawing/2014/main" id="{2C38B790-50EB-D052-F817-594871FCFDBE}"/>
              </a:ext>
            </a:extLst>
          </p:cNvPr>
          <p:cNvSpPr txBox="1">
            <a:spLocks noGrp="1"/>
          </p:cNvSpPr>
          <p:nvPr/>
        </p:nvSpPr>
        <p:spPr bwMode="auto">
          <a:xfrm>
            <a:off x="4143375" y="9120188"/>
            <a:ext cx="3170238" cy="47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48" tIns="49524" rIns="99048" bIns="49524" anchor="b"/>
          <a:lstStyle>
            <a:lvl1pPr defTabSz="990600">
              <a:spcBef>
                <a:spcPct val="30000"/>
              </a:spcBef>
              <a:defRPr sz="1200">
                <a:solidFill>
                  <a:schemeClr val="tx1"/>
                </a:solidFill>
                <a:latin typeface="Calibri" panose="020F0502020204030204" pitchFamily="34" charset="0"/>
                <a:ea typeface="Geneva" pitchFamily="1" charset="-128"/>
              </a:defRPr>
            </a:lvl1pPr>
            <a:lvl2pPr marL="742950" indent="-285750" defTabSz="990600">
              <a:spcBef>
                <a:spcPct val="30000"/>
              </a:spcBef>
              <a:defRPr sz="1200">
                <a:solidFill>
                  <a:schemeClr val="tx1"/>
                </a:solidFill>
                <a:latin typeface="Calibri" panose="020F0502020204030204" pitchFamily="34" charset="0"/>
                <a:ea typeface="Geneva" pitchFamily="1" charset="-128"/>
              </a:defRPr>
            </a:lvl2pPr>
            <a:lvl3pPr marL="1143000" indent="-228600" defTabSz="990600">
              <a:spcBef>
                <a:spcPct val="30000"/>
              </a:spcBef>
              <a:defRPr sz="1200">
                <a:solidFill>
                  <a:schemeClr val="tx1"/>
                </a:solidFill>
                <a:latin typeface="Calibri" panose="020F0502020204030204" pitchFamily="34" charset="0"/>
                <a:ea typeface="Geneva" pitchFamily="1" charset="-128"/>
              </a:defRPr>
            </a:lvl3pPr>
            <a:lvl4pPr marL="1600200" indent="-228600" defTabSz="990600">
              <a:spcBef>
                <a:spcPct val="30000"/>
              </a:spcBef>
              <a:defRPr sz="1200">
                <a:solidFill>
                  <a:schemeClr val="tx1"/>
                </a:solidFill>
                <a:latin typeface="Calibri" panose="020F0502020204030204" pitchFamily="34" charset="0"/>
                <a:ea typeface="Geneva" pitchFamily="1" charset="-128"/>
              </a:defRPr>
            </a:lvl4pPr>
            <a:lvl5pPr marL="2057400" indent="-228600" defTabSz="990600">
              <a:spcBef>
                <a:spcPct val="30000"/>
              </a:spcBef>
              <a:defRPr sz="1200">
                <a:solidFill>
                  <a:schemeClr val="tx1"/>
                </a:solidFill>
                <a:latin typeface="Calibri" panose="020F0502020204030204" pitchFamily="34" charset="0"/>
                <a:ea typeface="Geneva" pitchFamily="1" charset="-128"/>
              </a:defRPr>
            </a:lvl5pPr>
            <a:lvl6pPr marL="25146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6pPr>
            <a:lvl7pPr marL="29718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7pPr>
            <a:lvl8pPr marL="34290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8pPr>
            <a:lvl9pPr marL="38862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9pPr>
          </a:lstStyle>
          <a:p>
            <a:pPr algn="r" eaLnBrk="1" hangingPunct="1">
              <a:spcBef>
                <a:spcPct val="0"/>
              </a:spcBef>
            </a:pPr>
            <a:fld id="{74E7EE14-C5D5-492A-948F-14F211A8ABF3}" type="slidenum">
              <a:rPr lang="en-US" altLang="en-US" sz="1300">
                <a:latin typeface="Arial" panose="020B0604020202020204" pitchFamily="34" charset="0"/>
                <a:cs typeface="Arial" panose="020B0604020202020204" pitchFamily="34" charset="0"/>
              </a:rPr>
              <a:pPr algn="r" eaLnBrk="1" hangingPunct="1">
                <a:spcBef>
                  <a:spcPct val="0"/>
                </a:spcBef>
              </a:pPr>
              <a:t>20</a:t>
            </a:fld>
            <a:endParaRPr lang="en-US" altLang="en-US" sz="1300">
              <a:latin typeface="Arial" panose="020B0604020202020204" pitchFamily="34" charset="0"/>
              <a:cs typeface="Arial" panose="020B0604020202020204" pitchFamily="34" charset="0"/>
            </a:endParaRPr>
          </a:p>
        </p:txBody>
      </p:sp>
      <p:sp>
        <p:nvSpPr>
          <p:cNvPr id="43012" name="Slide Image Placeholder 1">
            <a:extLst>
              <a:ext uri="{FF2B5EF4-FFF2-40B4-BE49-F238E27FC236}">
                <a16:creationId xmlns:a16="http://schemas.microsoft.com/office/drawing/2014/main" id="{A0EBE44A-777A-4CB8-2801-37CA46CCE4CD}"/>
              </a:ext>
            </a:extLst>
          </p:cNvPr>
          <p:cNvSpPr>
            <a:spLocks noGrp="1" noRot="1" noChangeAspect="1" noTextEdit="1"/>
          </p:cNvSpPr>
          <p:nvPr>
            <p:ph type="sldImg"/>
          </p:nvPr>
        </p:nvSpPr>
        <p:spPr bwMode="auto">
          <a:xfrm>
            <a:off x="460375" y="720725"/>
            <a:ext cx="6396038" cy="3598863"/>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3" name="Notes Placeholder 2">
            <a:extLst>
              <a:ext uri="{FF2B5EF4-FFF2-40B4-BE49-F238E27FC236}">
                <a16:creationId xmlns:a16="http://schemas.microsoft.com/office/drawing/2014/main" id="{6B397055-7A69-D284-8B3F-43CA5ADBF3D9}"/>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ea typeface="Geneva" pitchFamily="1" charset="-128"/>
            </a:endParaRPr>
          </a:p>
        </p:txBody>
      </p:sp>
      <p:sp>
        <p:nvSpPr>
          <p:cNvPr id="43014" name="Slide Number Placeholder 3">
            <a:extLst>
              <a:ext uri="{FF2B5EF4-FFF2-40B4-BE49-F238E27FC236}">
                <a16:creationId xmlns:a16="http://schemas.microsoft.com/office/drawing/2014/main" id="{280EE877-5536-0876-86D6-5ACEDC59C453}"/>
              </a:ext>
            </a:extLst>
          </p:cNvPr>
          <p:cNvSpPr txBox="1">
            <a:spLocks noGrp="1"/>
          </p:cNvSpPr>
          <p:nvPr/>
        </p:nvSpPr>
        <p:spPr bwMode="auto">
          <a:xfrm>
            <a:off x="4143375" y="9120188"/>
            <a:ext cx="3170238" cy="47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48" tIns="49524" rIns="99048" bIns="49524" anchor="b"/>
          <a:lstStyle>
            <a:lvl1pPr defTabSz="990600">
              <a:spcBef>
                <a:spcPct val="30000"/>
              </a:spcBef>
              <a:defRPr sz="1200">
                <a:solidFill>
                  <a:schemeClr val="tx1"/>
                </a:solidFill>
                <a:latin typeface="Calibri" panose="020F0502020204030204" pitchFamily="34" charset="0"/>
                <a:ea typeface="Geneva" pitchFamily="1" charset="-128"/>
              </a:defRPr>
            </a:lvl1pPr>
            <a:lvl2pPr marL="742950" indent="-285750" defTabSz="990600">
              <a:spcBef>
                <a:spcPct val="30000"/>
              </a:spcBef>
              <a:defRPr sz="1200">
                <a:solidFill>
                  <a:schemeClr val="tx1"/>
                </a:solidFill>
                <a:latin typeface="Calibri" panose="020F0502020204030204" pitchFamily="34" charset="0"/>
                <a:ea typeface="Geneva" pitchFamily="1" charset="-128"/>
              </a:defRPr>
            </a:lvl2pPr>
            <a:lvl3pPr marL="1143000" indent="-228600" defTabSz="990600">
              <a:spcBef>
                <a:spcPct val="30000"/>
              </a:spcBef>
              <a:defRPr sz="1200">
                <a:solidFill>
                  <a:schemeClr val="tx1"/>
                </a:solidFill>
                <a:latin typeface="Calibri" panose="020F0502020204030204" pitchFamily="34" charset="0"/>
                <a:ea typeface="Geneva" pitchFamily="1" charset="-128"/>
              </a:defRPr>
            </a:lvl3pPr>
            <a:lvl4pPr marL="1600200" indent="-228600" defTabSz="990600">
              <a:spcBef>
                <a:spcPct val="30000"/>
              </a:spcBef>
              <a:defRPr sz="1200">
                <a:solidFill>
                  <a:schemeClr val="tx1"/>
                </a:solidFill>
                <a:latin typeface="Calibri" panose="020F0502020204030204" pitchFamily="34" charset="0"/>
                <a:ea typeface="Geneva" pitchFamily="1" charset="-128"/>
              </a:defRPr>
            </a:lvl4pPr>
            <a:lvl5pPr marL="2057400" indent="-228600" defTabSz="990600">
              <a:spcBef>
                <a:spcPct val="30000"/>
              </a:spcBef>
              <a:defRPr sz="1200">
                <a:solidFill>
                  <a:schemeClr val="tx1"/>
                </a:solidFill>
                <a:latin typeface="Calibri" panose="020F0502020204030204" pitchFamily="34" charset="0"/>
                <a:ea typeface="Geneva" pitchFamily="1" charset="-128"/>
              </a:defRPr>
            </a:lvl5pPr>
            <a:lvl6pPr marL="25146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6pPr>
            <a:lvl7pPr marL="29718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7pPr>
            <a:lvl8pPr marL="34290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8pPr>
            <a:lvl9pPr marL="38862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9pPr>
          </a:lstStyle>
          <a:p>
            <a:pPr algn="r" eaLnBrk="1" hangingPunct="1">
              <a:spcBef>
                <a:spcPct val="0"/>
              </a:spcBef>
            </a:pPr>
            <a:fld id="{108D3DA3-B0A5-4E3C-82F7-5CB78240010C}" type="slidenum">
              <a:rPr lang="en-US" altLang="en-US" sz="1300">
                <a:latin typeface="Arial" panose="020B0604020202020204" pitchFamily="34" charset="0"/>
                <a:cs typeface="Arial" panose="020B0604020202020204" pitchFamily="34" charset="0"/>
              </a:rPr>
              <a:pPr algn="r" eaLnBrk="1" hangingPunct="1">
                <a:spcBef>
                  <a:spcPct val="0"/>
                </a:spcBef>
              </a:pPr>
              <a:t>20</a:t>
            </a:fld>
            <a:endParaRPr lang="en-US" altLang="en-US" sz="1300">
              <a:latin typeface="Arial" panose="020B0604020202020204" pitchFamily="34" charset="0"/>
              <a:cs typeface="Arial" panose="020B0604020202020204" pitchFamily="34"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Number Placeholder 6">
            <a:extLst>
              <a:ext uri="{FF2B5EF4-FFF2-40B4-BE49-F238E27FC236}">
                <a16:creationId xmlns:a16="http://schemas.microsoft.com/office/drawing/2014/main" id="{4BA753F8-477E-5417-9DFE-1DCC136011A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a:spcBef>
                <a:spcPct val="30000"/>
              </a:spcBef>
              <a:defRPr sz="1200">
                <a:solidFill>
                  <a:schemeClr val="tx1"/>
                </a:solidFill>
                <a:latin typeface="Calibri" panose="020F0502020204030204" pitchFamily="34" charset="0"/>
                <a:ea typeface="Geneva" pitchFamily="1" charset="-128"/>
              </a:defRPr>
            </a:lvl1pPr>
            <a:lvl2pPr marL="742950" indent="-285750" defTabSz="990600">
              <a:spcBef>
                <a:spcPct val="30000"/>
              </a:spcBef>
              <a:defRPr sz="1200">
                <a:solidFill>
                  <a:schemeClr val="tx1"/>
                </a:solidFill>
                <a:latin typeface="Calibri" panose="020F0502020204030204" pitchFamily="34" charset="0"/>
                <a:ea typeface="Geneva" pitchFamily="1" charset="-128"/>
              </a:defRPr>
            </a:lvl2pPr>
            <a:lvl3pPr marL="1143000" indent="-228600" defTabSz="990600">
              <a:spcBef>
                <a:spcPct val="30000"/>
              </a:spcBef>
              <a:defRPr sz="1200">
                <a:solidFill>
                  <a:schemeClr val="tx1"/>
                </a:solidFill>
                <a:latin typeface="Calibri" panose="020F0502020204030204" pitchFamily="34" charset="0"/>
                <a:ea typeface="Geneva" pitchFamily="1" charset="-128"/>
              </a:defRPr>
            </a:lvl3pPr>
            <a:lvl4pPr marL="1600200" indent="-228600" defTabSz="990600">
              <a:spcBef>
                <a:spcPct val="30000"/>
              </a:spcBef>
              <a:defRPr sz="1200">
                <a:solidFill>
                  <a:schemeClr val="tx1"/>
                </a:solidFill>
                <a:latin typeface="Calibri" panose="020F0502020204030204" pitchFamily="34" charset="0"/>
                <a:ea typeface="Geneva" pitchFamily="1" charset="-128"/>
              </a:defRPr>
            </a:lvl4pPr>
            <a:lvl5pPr marL="2057400" indent="-228600" defTabSz="990600">
              <a:spcBef>
                <a:spcPct val="30000"/>
              </a:spcBef>
              <a:defRPr sz="1200">
                <a:solidFill>
                  <a:schemeClr val="tx1"/>
                </a:solidFill>
                <a:latin typeface="Calibri" panose="020F0502020204030204" pitchFamily="34" charset="0"/>
                <a:ea typeface="Geneva" pitchFamily="1" charset="-128"/>
              </a:defRPr>
            </a:lvl5pPr>
            <a:lvl6pPr marL="25146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6pPr>
            <a:lvl7pPr marL="29718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7pPr>
            <a:lvl8pPr marL="34290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8pPr>
            <a:lvl9pPr marL="38862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9pPr>
          </a:lstStyle>
          <a:p>
            <a:pPr>
              <a:spcBef>
                <a:spcPct val="0"/>
              </a:spcBef>
            </a:pPr>
            <a:fld id="{A69C9021-B042-409A-A1F3-C252EDC18ED4}" type="slidenum">
              <a:rPr lang="en-US" altLang="en-US" sz="1300">
                <a:latin typeface="Arial" panose="020B0604020202020204" pitchFamily="34" charset="0"/>
                <a:cs typeface="Arial" panose="020B0604020202020204" pitchFamily="34" charset="0"/>
              </a:rPr>
              <a:pPr>
                <a:spcBef>
                  <a:spcPct val="0"/>
                </a:spcBef>
              </a:pPr>
              <a:t>21</a:t>
            </a:fld>
            <a:endParaRPr lang="en-US" altLang="en-US" sz="1300">
              <a:latin typeface="Arial" panose="020B0604020202020204" pitchFamily="34" charset="0"/>
              <a:cs typeface="Arial" panose="020B0604020202020204" pitchFamily="34" charset="0"/>
            </a:endParaRPr>
          </a:p>
        </p:txBody>
      </p:sp>
      <p:sp>
        <p:nvSpPr>
          <p:cNvPr id="45059" name="Slide Number Placeholder 6">
            <a:extLst>
              <a:ext uri="{FF2B5EF4-FFF2-40B4-BE49-F238E27FC236}">
                <a16:creationId xmlns:a16="http://schemas.microsoft.com/office/drawing/2014/main" id="{91AF50A6-B4B2-4641-572A-F10F809D7C12}"/>
              </a:ext>
            </a:extLst>
          </p:cNvPr>
          <p:cNvSpPr txBox="1">
            <a:spLocks noGrp="1"/>
          </p:cNvSpPr>
          <p:nvPr/>
        </p:nvSpPr>
        <p:spPr bwMode="auto">
          <a:xfrm>
            <a:off x="4143375" y="9120188"/>
            <a:ext cx="3170238" cy="47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48" tIns="49524" rIns="99048" bIns="49524" anchor="b"/>
          <a:lstStyle>
            <a:lvl1pPr defTabSz="990600">
              <a:spcBef>
                <a:spcPct val="30000"/>
              </a:spcBef>
              <a:defRPr sz="1200">
                <a:solidFill>
                  <a:schemeClr val="tx1"/>
                </a:solidFill>
                <a:latin typeface="Calibri" panose="020F0502020204030204" pitchFamily="34" charset="0"/>
                <a:ea typeface="Geneva" pitchFamily="1" charset="-128"/>
              </a:defRPr>
            </a:lvl1pPr>
            <a:lvl2pPr marL="742950" indent="-285750" defTabSz="990600">
              <a:spcBef>
                <a:spcPct val="30000"/>
              </a:spcBef>
              <a:defRPr sz="1200">
                <a:solidFill>
                  <a:schemeClr val="tx1"/>
                </a:solidFill>
                <a:latin typeface="Calibri" panose="020F0502020204030204" pitchFamily="34" charset="0"/>
                <a:ea typeface="Geneva" pitchFamily="1" charset="-128"/>
              </a:defRPr>
            </a:lvl2pPr>
            <a:lvl3pPr marL="1143000" indent="-228600" defTabSz="990600">
              <a:spcBef>
                <a:spcPct val="30000"/>
              </a:spcBef>
              <a:defRPr sz="1200">
                <a:solidFill>
                  <a:schemeClr val="tx1"/>
                </a:solidFill>
                <a:latin typeface="Calibri" panose="020F0502020204030204" pitchFamily="34" charset="0"/>
                <a:ea typeface="Geneva" pitchFamily="1" charset="-128"/>
              </a:defRPr>
            </a:lvl3pPr>
            <a:lvl4pPr marL="1600200" indent="-228600" defTabSz="990600">
              <a:spcBef>
                <a:spcPct val="30000"/>
              </a:spcBef>
              <a:defRPr sz="1200">
                <a:solidFill>
                  <a:schemeClr val="tx1"/>
                </a:solidFill>
                <a:latin typeface="Calibri" panose="020F0502020204030204" pitchFamily="34" charset="0"/>
                <a:ea typeface="Geneva" pitchFamily="1" charset="-128"/>
              </a:defRPr>
            </a:lvl4pPr>
            <a:lvl5pPr marL="2057400" indent="-228600" defTabSz="990600">
              <a:spcBef>
                <a:spcPct val="30000"/>
              </a:spcBef>
              <a:defRPr sz="1200">
                <a:solidFill>
                  <a:schemeClr val="tx1"/>
                </a:solidFill>
                <a:latin typeface="Calibri" panose="020F0502020204030204" pitchFamily="34" charset="0"/>
                <a:ea typeface="Geneva" pitchFamily="1" charset="-128"/>
              </a:defRPr>
            </a:lvl5pPr>
            <a:lvl6pPr marL="25146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6pPr>
            <a:lvl7pPr marL="29718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7pPr>
            <a:lvl8pPr marL="34290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8pPr>
            <a:lvl9pPr marL="38862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9pPr>
          </a:lstStyle>
          <a:p>
            <a:pPr algn="r" eaLnBrk="1" hangingPunct="1">
              <a:spcBef>
                <a:spcPct val="0"/>
              </a:spcBef>
            </a:pPr>
            <a:fld id="{048C3611-6281-4765-863E-EBB8A6696751}" type="slidenum">
              <a:rPr lang="en-US" altLang="en-US" sz="1300">
                <a:latin typeface="Arial" panose="020B0604020202020204" pitchFamily="34" charset="0"/>
                <a:cs typeface="Arial" panose="020B0604020202020204" pitchFamily="34" charset="0"/>
              </a:rPr>
              <a:pPr algn="r" eaLnBrk="1" hangingPunct="1">
                <a:spcBef>
                  <a:spcPct val="0"/>
                </a:spcBef>
              </a:pPr>
              <a:t>21</a:t>
            </a:fld>
            <a:endParaRPr lang="en-US" altLang="en-US" sz="1300">
              <a:latin typeface="Arial" panose="020B0604020202020204" pitchFamily="34" charset="0"/>
              <a:cs typeface="Arial" panose="020B0604020202020204" pitchFamily="34" charset="0"/>
            </a:endParaRPr>
          </a:p>
        </p:txBody>
      </p:sp>
      <p:sp>
        <p:nvSpPr>
          <p:cNvPr id="45060" name="Slide Image Placeholder 1">
            <a:extLst>
              <a:ext uri="{FF2B5EF4-FFF2-40B4-BE49-F238E27FC236}">
                <a16:creationId xmlns:a16="http://schemas.microsoft.com/office/drawing/2014/main" id="{F626E4D7-DD62-8746-33C7-FDB2D4684F14}"/>
              </a:ext>
            </a:extLst>
          </p:cNvPr>
          <p:cNvSpPr>
            <a:spLocks noGrp="1" noRot="1" noChangeAspect="1" noTextEdit="1"/>
          </p:cNvSpPr>
          <p:nvPr>
            <p:ph type="sldImg"/>
          </p:nvPr>
        </p:nvSpPr>
        <p:spPr bwMode="auto">
          <a:xfrm>
            <a:off x="460375" y="720725"/>
            <a:ext cx="6396038" cy="3598863"/>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61" name="Notes Placeholder 2">
            <a:extLst>
              <a:ext uri="{FF2B5EF4-FFF2-40B4-BE49-F238E27FC236}">
                <a16:creationId xmlns:a16="http://schemas.microsoft.com/office/drawing/2014/main" id="{1E4B7BB2-BA10-D662-D6FB-27BEEE14105F}"/>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ea typeface="Geneva" pitchFamily="1" charset="-128"/>
            </a:endParaRPr>
          </a:p>
        </p:txBody>
      </p:sp>
      <p:sp>
        <p:nvSpPr>
          <p:cNvPr id="45062" name="Slide Number Placeholder 3">
            <a:extLst>
              <a:ext uri="{FF2B5EF4-FFF2-40B4-BE49-F238E27FC236}">
                <a16:creationId xmlns:a16="http://schemas.microsoft.com/office/drawing/2014/main" id="{811C5E50-33A8-454D-DC51-FC3BAD00EE51}"/>
              </a:ext>
            </a:extLst>
          </p:cNvPr>
          <p:cNvSpPr txBox="1">
            <a:spLocks noGrp="1"/>
          </p:cNvSpPr>
          <p:nvPr/>
        </p:nvSpPr>
        <p:spPr bwMode="auto">
          <a:xfrm>
            <a:off x="4143375" y="9120188"/>
            <a:ext cx="3170238" cy="47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48" tIns="49524" rIns="99048" bIns="49524" anchor="b"/>
          <a:lstStyle>
            <a:lvl1pPr defTabSz="990600">
              <a:spcBef>
                <a:spcPct val="30000"/>
              </a:spcBef>
              <a:defRPr sz="1200">
                <a:solidFill>
                  <a:schemeClr val="tx1"/>
                </a:solidFill>
                <a:latin typeface="Calibri" panose="020F0502020204030204" pitchFamily="34" charset="0"/>
                <a:ea typeface="Geneva" pitchFamily="1" charset="-128"/>
              </a:defRPr>
            </a:lvl1pPr>
            <a:lvl2pPr marL="742950" indent="-285750" defTabSz="990600">
              <a:spcBef>
                <a:spcPct val="30000"/>
              </a:spcBef>
              <a:defRPr sz="1200">
                <a:solidFill>
                  <a:schemeClr val="tx1"/>
                </a:solidFill>
                <a:latin typeface="Calibri" panose="020F0502020204030204" pitchFamily="34" charset="0"/>
                <a:ea typeface="Geneva" pitchFamily="1" charset="-128"/>
              </a:defRPr>
            </a:lvl2pPr>
            <a:lvl3pPr marL="1143000" indent="-228600" defTabSz="990600">
              <a:spcBef>
                <a:spcPct val="30000"/>
              </a:spcBef>
              <a:defRPr sz="1200">
                <a:solidFill>
                  <a:schemeClr val="tx1"/>
                </a:solidFill>
                <a:latin typeface="Calibri" panose="020F0502020204030204" pitchFamily="34" charset="0"/>
                <a:ea typeface="Geneva" pitchFamily="1" charset="-128"/>
              </a:defRPr>
            </a:lvl3pPr>
            <a:lvl4pPr marL="1600200" indent="-228600" defTabSz="990600">
              <a:spcBef>
                <a:spcPct val="30000"/>
              </a:spcBef>
              <a:defRPr sz="1200">
                <a:solidFill>
                  <a:schemeClr val="tx1"/>
                </a:solidFill>
                <a:latin typeface="Calibri" panose="020F0502020204030204" pitchFamily="34" charset="0"/>
                <a:ea typeface="Geneva" pitchFamily="1" charset="-128"/>
              </a:defRPr>
            </a:lvl4pPr>
            <a:lvl5pPr marL="2057400" indent="-228600" defTabSz="990600">
              <a:spcBef>
                <a:spcPct val="30000"/>
              </a:spcBef>
              <a:defRPr sz="1200">
                <a:solidFill>
                  <a:schemeClr val="tx1"/>
                </a:solidFill>
                <a:latin typeface="Calibri" panose="020F0502020204030204" pitchFamily="34" charset="0"/>
                <a:ea typeface="Geneva" pitchFamily="1" charset="-128"/>
              </a:defRPr>
            </a:lvl5pPr>
            <a:lvl6pPr marL="25146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6pPr>
            <a:lvl7pPr marL="29718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7pPr>
            <a:lvl8pPr marL="34290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8pPr>
            <a:lvl9pPr marL="38862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9pPr>
          </a:lstStyle>
          <a:p>
            <a:pPr algn="r" eaLnBrk="1" hangingPunct="1">
              <a:spcBef>
                <a:spcPct val="0"/>
              </a:spcBef>
            </a:pPr>
            <a:fld id="{C424948D-69BD-4349-B50D-2DE25EF685CD}" type="slidenum">
              <a:rPr lang="en-US" altLang="en-US" sz="1300">
                <a:latin typeface="Arial" panose="020B0604020202020204" pitchFamily="34" charset="0"/>
                <a:cs typeface="Arial" panose="020B0604020202020204" pitchFamily="34" charset="0"/>
              </a:rPr>
              <a:pPr algn="r" eaLnBrk="1" hangingPunct="1">
                <a:spcBef>
                  <a:spcPct val="0"/>
                </a:spcBef>
              </a:pPr>
              <a:t>21</a:t>
            </a:fld>
            <a:endParaRPr lang="en-US" altLang="en-US" sz="1300">
              <a:latin typeface="Arial" panose="020B0604020202020204" pitchFamily="34" charset="0"/>
              <a:cs typeface="Arial" panose="020B0604020202020204" pitchFamily="34"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Number Placeholder 6">
            <a:extLst>
              <a:ext uri="{FF2B5EF4-FFF2-40B4-BE49-F238E27FC236}">
                <a16:creationId xmlns:a16="http://schemas.microsoft.com/office/drawing/2014/main" id="{FDAF0ED7-E919-44BB-74EA-D071981DD20D}"/>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600">
              <a:spcBef>
                <a:spcPct val="30000"/>
              </a:spcBef>
              <a:defRPr sz="1200">
                <a:solidFill>
                  <a:schemeClr val="tx1"/>
                </a:solidFill>
                <a:latin typeface="Calibri" panose="020F0502020204030204" pitchFamily="34" charset="0"/>
                <a:ea typeface="Geneva" pitchFamily="1" charset="-128"/>
              </a:defRPr>
            </a:lvl1pPr>
            <a:lvl2pPr marL="742950" indent="-285750" defTabSz="990600">
              <a:spcBef>
                <a:spcPct val="30000"/>
              </a:spcBef>
              <a:defRPr sz="1200">
                <a:solidFill>
                  <a:schemeClr val="tx1"/>
                </a:solidFill>
                <a:latin typeface="Calibri" panose="020F0502020204030204" pitchFamily="34" charset="0"/>
                <a:ea typeface="Geneva" pitchFamily="1" charset="-128"/>
              </a:defRPr>
            </a:lvl2pPr>
            <a:lvl3pPr marL="1143000" indent="-228600" defTabSz="990600">
              <a:spcBef>
                <a:spcPct val="30000"/>
              </a:spcBef>
              <a:defRPr sz="1200">
                <a:solidFill>
                  <a:schemeClr val="tx1"/>
                </a:solidFill>
                <a:latin typeface="Calibri" panose="020F0502020204030204" pitchFamily="34" charset="0"/>
                <a:ea typeface="Geneva" pitchFamily="1" charset="-128"/>
              </a:defRPr>
            </a:lvl3pPr>
            <a:lvl4pPr marL="1600200" indent="-228600" defTabSz="990600">
              <a:spcBef>
                <a:spcPct val="30000"/>
              </a:spcBef>
              <a:defRPr sz="1200">
                <a:solidFill>
                  <a:schemeClr val="tx1"/>
                </a:solidFill>
                <a:latin typeface="Calibri" panose="020F0502020204030204" pitchFamily="34" charset="0"/>
                <a:ea typeface="Geneva" pitchFamily="1" charset="-128"/>
              </a:defRPr>
            </a:lvl4pPr>
            <a:lvl5pPr marL="2057400" indent="-228600" defTabSz="990600">
              <a:spcBef>
                <a:spcPct val="30000"/>
              </a:spcBef>
              <a:defRPr sz="1200">
                <a:solidFill>
                  <a:schemeClr val="tx1"/>
                </a:solidFill>
                <a:latin typeface="Calibri" panose="020F0502020204030204" pitchFamily="34" charset="0"/>
                <a:ea typeface="Geneva" pitchFamily="1" charset="-128"/>
              </a:defRPr>
            </a:lvl5pPr>
            <a:lvl6pPr marL="25146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6pPr>
            <a:lvl7pPr marL="29718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7pPr>
            <a:lvl8pPr marL="34290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8pPr>
            <a:lvl9pPr marL="38862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9pPr>
          </a:lstStyle>
          <a:p>
            <a:pPr>
              <a:spcBef>
                <a:spcPct val="0"/>
              </a:spcBef>
            </a:pPr>
            <a:fld id="{F44A5646-5D79-4E45-882D-0AAAF2660DC6}" type="slidenum">
              <a:rPr lang="en-US" altLang="en-US" sz="1300">
                <a:latin typeface="Arial" panose="020B0604020202020204" pitchFamily="34" charset="0"/>
                <a:cs typeface="Arial" panose="020B0604020202020204" pitchFamily="34" charset="0"/>
              </a:rPr>
              <a:pPr>
                <a:spcBef>
                  <a:spcPct val="0"/>
                </a:spcBef>
              </a:pPr>
              <a:t>22</a:t>
            </a:fld>
            <a:endParaRPr lang="en-US" altLang="en-US" sz="1300">
              <a:latin typeface="Arial" panose="020B0604020202020204" pitchFamily="34" charset="0"/>
              <a:cs typeface="Arial" panose="020B0604020202020204" pitchFamily="34" charset="0"/>
            </a:endParaRPr>
          </a:p>
        </p:txBody>
      </p:sp>
      <p:sp>
        <p:nvSpPr>
          <p:cNvPr id="53251" name="Slide Number Placeholder 6">
            <a:extLst>
              <a:ext uri="{FF2B5EF4-FFF2-40B4-BE49-F238E27FC236}">
                <a16:creationId xmlns:a16="http://schemas.microsoft.com/office/drawing/2014/main" id="{B03BF568-16EB-DCAE-325B-E70DF9C72191}"/>
              </a:ext>
            </a:extLst>
          </p:cNvPr>
          <p:cNvSpPr txBox="1">
            <a:spLocks noGrp="1"/>
          </p:cNvSpPr>
          <p:nvPr/>
        </p:nvSpPr>
        <p:spPr bwMode="auto">
          <a:xfrm>
            <a:off x="4143375" y="9120188"/>
            <a:ext cx="3170238" cy="47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48" tIns="49524" rIns="99048" bIns="49524" anchor="b"/>
          <a:lstStyle>
            <a:lvl1pPr defTabSz="990600">
              <a:spcBef>
                <a:spcPct val="30000"/>
              </a:spcBef>
              <a:defRPr sz="1200">
                <a:solidFill>
                  <a:schemeClr val="tx1"/>
                </a:solidFill>
                <a:latin typeface="Calibri" panose="020F0502020204030204" pitchFamily="34" charset="0"/>
                <a:ea typeface="Geneva" pitchFamily="1" charset="-128"/>
              </a:defRPr>
            </a:lvl1pPr>
            <a:lvl2pPr marL="742950" indent="-285750" defTabSz="990600">
              <a:spcBef>
                <a:spcPct val="30000"/>
              </a:spcBef>
              <a:defRPr sz="1200">
                <a:solidFill>
                  <a:schemeClr val="tx1"/>
                </a:solidFill>
                <a:latin typeface="Calibri" panose="020F0502020204030204" pitchFamily="34" charset="0"/>
                <a:ea typeface="Geneva" pitchFamily="1" charset="-128"/>
              </a:defRPr>
            </a:lvl2pPr>
            <a:lvl3pPr marL="1143000" indent="-228600" defTabSz="990600">
              <a:spcBef>
                <a:spcPct val="30000"/>
              </a:spcBef>
              <a:defRPr sz="1200">
                <a:solidFill>
                  <a:schemeClr val="tx1"/>
                </a:solidFill>
                <a:latin typeface="Calibri" panose="020F0502020204030204" pitchFamily="34" charset="0"/>
                <a:ea typeface="Geneva" pitchFamily="1" charset="-128"/>
              </a:defRPr>
            </a:lvl3pPr>
            <a:lvl4pPr marL="1600200" indent="-228600" defTabSz="990600">
              <a:spcBef>
                <a:spcPct val="30000"/>
              </a:spcBef>
              <a:defRPr sz="1200">
                <a:solidFill>
                  <a:schemeClr val="tx1"/>
                </a:solidFill>
                <a:latin typeface="Calibri" panose="020F0502020204030204" pitchFamily="34" charset="0"/>
                <a:ea typeface="Geneva" pitchFamily="1" charset="-128"/>
              </a:defRPr>
            </a:lvl4pPr>
            <a:lvl5pPr marL="2057400" indent="-228600" defTabSz="990600">
              <a:spcBef>
                <a:spcPct val="30000"/>
              </a:spcBef>
              <a:defRPr sz="1200">
                <a:solidFill>
                  <a:schemeClr val="tx1"/>
                </a:solidFill>
                <a:latin typeface="Calibri" panose="020F0502020204030204" pitchFamily="34" charset="0"/>
                <a:ea typeface="Geneva" pitchFamily="1" charset="-128"/>
              </a:defRPr>
            </a:lvl5pPr>
            <a:lvl6pPr marL="25146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6pPr>
            <a:lvl7pPr marL="29718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7pPr>
            <a:lvl8pPr marL="34290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8pPr>
            <a:lvl9pPr marL="38862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9pPr>
          </a:lstStyle>
          <a:p>
            <a:pPr algn="r" eaLnBrk="1" hangingPunct="1">
              <a:spcBef>
                <a:spcPct val="0"/>
              </a:spcBef>
            </a:pPr>
            <a:fld id="{0F8A8F92-9321-43C7-A022-7827E0805234}" type="slidenum">
              <a:rPr lang="en-US" altLang="en-US" sz="1300">
                <a:latin typeface="Arial" panose="020B0604020202020204" pitchFamily="34" charset="0"/>
                <a:cs typeface="Arial" panose="020B0604020202020204" pitchFamily="34" charset="0"/>
              </a:rPr>
              <a:pPr algn="r" eaLnBrk="1" hangingPunct="1">
                <a:spcBef>
                  <a:spcPct val="0"/>
                </a:spcBef>
              </a:pPr>
              <a:t>22</a:t>
            </a:fld>
            <a:endParaRPr lang="en-US" altLang="en-US" sz="1300">
              <a:latin typeface="Arial" panose="020B0604020202020204" pitchFamily="34" charset="0"/>
              <a:cs typeface="Arial" panose="020B0604020202020204" pitchFamily="34" charset="0"/>
            </a:endParaRPr>
          </a:p>
        </p:txBody>
      </p:sp>
      <p:sp>
        <p:nvSpPr>
          <p:cNvPr id="53252" name="Slide Image Placeholder 1">
            <a:extLst>
              <a:ext uri="{FF2B5EF4-FFF2-40B4-BE49-F238E27FC236}">
                <a16:creationId xmlns:a16="http://schemas.microsoft.com/office/drawing/2014/main" id="{92140E22-4D76-2341-0E8E-CC03BA6758AB}"/>
              </a:ext>
            </a:extLst>
          </p:cNvPr>
          <p:cNvSpPr>
            <a:spLocks noGrp="1" noRot="1" noChangeAspect="1" noTextEdit="1"/>
          </p:cNvSpPr>
          <p:nvPr>
            <p:ph type="sldImg"/>
          </p:nvPr>
        </p:nvSpPr>
        <p:spPr bwMode="auto">
          <a:xfrm>
            <a:off x="460375" y="720725"/>
            <a:ext cx="6396038" cy="3598863"/>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3" name="Notes Placeholder 2">
            <a:extLst>
              <a:ext uri="{FF2B5EF4-FFF2-40B4-BE49-F238E27FC236}">
                <a16:creationId xmlns:a16="http://schemas.microsoft.com/office/drawing/2014/main" id="{CA78E4BC-EF02-9FC4-5BDB-C349D3EF3B29}"/>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ea typeface="Geneva" pitchFamily="1" charset="-128"/>
            </a:endParaRPr>
          </a:p>
        </p:txBody>
      </p:sp>
      <p:sp>
        <p:nvSpPr>
          <p:cNvPr id="53254" name="Slide Number Placeholder 3">
            <a:extLst>
              <a:ext uri="{FF2B5EF4-FFF2-40B4-BE49-F238E27FC236}">
                <a16:creationId xmlns:a16="http://schemas.microsoft.com/office/drawing/2014/main" id="{14A4B292-E416-5A20-7193-79163AB683AF}"/>
              </a:ext>
            </a:extLst>
          </p:cNvPr>
          <p:cNvSpPr txBox="1">
            <a:spLocks noGrp="1"/>
          </p:cNvSpPr>
          <p:nvPr/>
        </p:nvSpPr>
        <p:spPr bwMode="auto">
          <a:xfrm>
            <a:off x="4143375" y="9120188"/>
            <a:ext cx="3170238" cy="47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48" tIns="49524" rIns="99048" bIns="49524" anchor="b"/>
          <a:lstStyle>
            <a:lvl1pPr defTabSz="990600">
              <a:spcBef>
                <a:spcPct val="30000"/>
              </a:spcBef>
              <a:defRPr sz="1200">
                <a:solidFill>
                  <a:schemeClr val="tx1"/>
                </a:solidFill>
                <a:latin typeface="Calibri" panose="020F0502020204030204" pitchFamily="34" charset="0"/>
                <a:ea typeface="Geneva" pitchFamily="1" charset="-128"/>
              </a:defRPr>
            </a:lvl1pPr>
            <a:lvl2pPr marL="742950" indent="-285750" defTabSz="990600">
              <a:spcBef>
                <a:spcPct val="30000"/>
              </a:spcBef>
              <a:defRPr sz="1200">
                <a:solidFill>
                  <a:schemeClr val="tx1"/>
                </a:solidFill>
                <a:latin typeface="Calibri" panose="020F0502020204030204" pitchFamily="34" charset="0"/>
                <a:ea typeface="Geneva" pitchFamily="1" charset="-128"/>
              </a:defRPr>
            </a:lvl2pPr>
            <a:lvl3pPr marL="1143000" indent="-228600" defTabSz="990600">
              <a:spcBef>
                <a:spcPct val="30000"/>
              </a:spcBef>
              <a:defRPr sz="1200">
                <a:solidFill>
                  <a:schemeClr val="tx1"/>
                </a:solidFill>
                <a:latin typeface="Calibri" panose="020F0502020204030204" pitchFamily="34" charset="0"/>
                <a:ea typeface="Geneva" pitchFamily="1" charset="-128"/>
              </a:defRPr>
            </a:lvl3pPr>
            <a:lvl4pPr marL="1600200" indent="-228600" defTabSz="990600">
              <a:spcBef>
                <a:spcPct val="30000"/>
              </a:spcBef>
              <a:defRPr sz="1200">
                <a:solidFill>
                  <a:schemeClr val="tx1"/>
                </a:solidFill>
                <a:latin typeface="Calibri" panose="020F0502020204030204" pitchFamily="34" charset="0"/>
                <a:ea typeface="Geneva" pitchFamily="1" charset="-128"/>
              </a:defRPr>
            </a:lvl4pPr>
            <a:lvl5pPr marL="2057400" indent="-228600" defTabSz="990600">
              <a:spcBef>
                <a:spcPct val="30000"/>
              </a:spcBef>
              <a:defRPr sz="1200">
                <a:solidFill>
                  <a:schemeClr val="tx1"/>
                </a:solidFill>
                <a:latin typeface="Calibri" panose="020F0502020204030204" pitchFamily="34" charset="0"/>
                <a:ea typeface="Geneva" pitchFamily="1" charset="-128"/>
              </a:defRPr>
            </a:lvl5pPr>
            <a:lvl6pPr marL="25146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6pPr>
            <a:lvl7pPr marL="29718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7pPr>
            <a:lvl8pPr marL="34290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8pPr>
            <a:lvl9pPr marL="3886200" indent="-228600" defTabSz="990600" eaLnBrk="0" fontAlgn="base" hangingPunct="0">
              <a:spcBef>
                <a:spcPct val="30000"/>
              </a:spcBef>
              <a:spcAft>
                <a:spcPct val="0"/>
              </a:spcAft>
              <a:defRPr sz="1200">
                <a:solidFill>
                  <a:schemeClr val="tx1"/>
                </a:solidFill>
                <a:latin typeface="Calibri" panose="020F0502020204030204" pitchFamily="34" charset="0"/>
                <a:ea typeface="Geneva" pitchFamily="1" charset="-128"/>
              </a:defRPr>
            </a:lvl9pPr>
          </a:lstStyle>
          <a:p>
            <a:pPr algn="r" eaLnBrk="1" hangingPunct="1">
              <a:spcBef>
                <a:spcPct val="0"/>
              </a:spcBef>
            </a:pPr>
            <a:fld id="{40708DB2-AC1E-4ECC-B81A-C8ED80BD4815}" type="slidenum">
              <a:rPr lang="en-US" altLang="en-US" sz="1300">
                <a:latin typeface="Arial" panose="020B0604020202020204" pitchFamily="34" charset="0"/>
                <a:cs typeface="Arial" panose="020B0604020202020204" pitchFamily="34" charset="0"/>
              </a:rPr>
              <a:pPr algn="r" eaLnBrk="1" hangingPunct="1">
                <a:spcBef>
                  <a:spcPct val="0"/>
                </a:spcBef>
              </a:pPr>
              <a:t>22</a:t>
            </a:fld>
            <a:endParaRPr lang="en-US" altLang="en-US" sz="1300">
              <a:latin typeface="Arial" panose="020B0604020202020204" pitchFamily="34" charset="0"/>
              <a:cs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 Id="rId4" Type="http://schemas.openxmlformats.org/officeDocument/2006/relationships/image" Target="../media/image3.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2023-02-15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8745871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2023-02-15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880162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C3C8D2C-1948-4B85-A0A3-8D17DBB6F9B6}" type="datetimeFigureOut">
              <a:rPr lang="en-CA" smtClean="0"/>
              <a:t>2023-02-15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8160770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p:cNvSpPr>
            <a:spLocks noGrp="1"/>
          </p:cNvSpPr>
          <p:nvPr>
            <p:ph type="dt" sz="half" idx="10"/>
          </p:nvPr>
        </p:nvSpPr>
        <p:spPr/>
        <p:txBody>
          <a:bodyPr/>
          <a:lstStyle/>
          <a:p>
            <a:fld id="{9C3C8D2C-1948-4B85-A0A3-8D17DBB6F9B6}" type="datetimeFigureOut">
              <a:rPr lang="en-CA" smtClean="0"/>
              <a:t>2023-02-15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9237876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p:cNvSpPr>
            <a:spLocks noGrp="1"/>
          </p:cNvSpPr>
          <p:nvPr>
            <p:ph type="dt" sz="half" idx="10"/>
          </p:nvPr>
        </p:nvSpPr>
        <p:spPr/>
        <p:txBody>
          <a:bodyPr/>
          <a:lstStyle/>
          <a:p>
            <a:fld id="{9C3C8D2C-1948-4B85-A0A3-8D17DBB6F9B6}" type="datetimeFigureOut">
              <a:rPr lang="en-CA" smtClean="0"/>
              <a:t>2023-02-15</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4708085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Date Placeholder 2"/>
          <p:cNvSpPr>
            <a:spLocks noGrp="1"/>
          </p:cNvSpPr>
          <p:nvPr>
            <p:ph type="dt" sz="half" idx="10"/>
          </p:nvPr>
        </p:nvSpPr>
        <p:spPr/>
        <p:txBody>
          <a:bodyPr/>
          <a:lstStyle/>
          <a:p>
            <a:fld id="{9C3C8D2C-1948-4B85-A0A3-8D17DBB6F9B6}" type="datetimeFigureOut">
              <a:rPr lang="en-CA" smtClean="0"/>
              <a:t>2023-02-15</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4235674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3C8D2C-1948-4B85-A0A3-8D17DBB6F9B6}" type="datetimeFigureOut">
              <a:rPr lang="en-CA" smtClean="0"/>
              <a:t>2023-02-15</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3764133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2023-02-15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1817596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2023-02-15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666468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2023-02-15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0144856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2023-02-15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771144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73C4745C-428B-4B0B-8F6A-602D577E8B0B}" type="datetimeFigureOut">
              <a:rPr lang="en-CA" smtClean="0"/>
              <a:pPr/>
              <a:t>2023-02-15</a:t>
            </a:fld>
            <a:endParaRPr lang="en-CA"/>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4755905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fld id="{73C4745C-428B-4B0B-8F6A-602D577E8B0B}" type="datetimeFigureOut">
              <a:rPr lang="en-CA" smtClean="0"/>
              <a:pPr/>
              <a:t>2023-02-15</a:t>
            </a:fld>
            <a:endParaRPr lang="en-CA"/>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8" name="Picture 7">
            <a:extLst>
              <a:ext uri="{FF2B5EF4-FFF2-40B4-BE49-F238E27FC236}">
                <a16:creationId xmlns:a16="http://schemas.microsoft.com/office/drawing/2014/main" id="{A71419C9-03D9-4E74-ABFE-E6964B5B215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userDrawn="1"/>
        </p:nvPicPr>
        <p:blipFill>
          <a:blip r:embed="rId3"/>
          <a:stretch>
            <a:fillRect/>
          </a:stretch>
        </p:blipFill>
        <p:spPr>
          <a:xfrm rot="10800000">
            <a:off x="1" y="6581556"/>
            <a:ext cx="12192000" cy="345368"/>
          </a:xfrm>
          <a:prstGeom prst="rect">
            <a:avLst/>
          </a:prstGeom>
        </p:spPr>
      </p:pic>
      <p:pic>
        <p:nvPicPr>
          <p:cNvPr id="11" name="Picture 10" descr="Logo&#10;&#10;Description automatically generated">
            <a:extLst>
              <a:ext uri="{FF2B5EF4-FFF2-40B4-BE49-F238E27FC236}">
                <a16:creationId xmlns:a16="http://schemas.microsoft.com/office/drawing/2014/main" id="{126F394A-9424-B292-CB6D-537C1E7D4DF6}"/>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spTree>
    <p:extLst>
      <p:ext uri="{BB962C8B-B14F-4D97-AF65-F5344CB8AC3E}">
        <p14:creationId xmlns:p14="http://schemas.microsoft.com/office/powerpoint/2010/main" val="378288659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6DBC-228A-40DA-A5FB-CA3DC2F8FD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33ACE32F-20E9-4142-BD19-D9988FD908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A2CBA-D807-41FF-94DC-BCC70C37629D}"/>
              </a:ext>
            </a:extLst>
          </p:cNvPr>
          <p:cNvSpPr>
            <a:spLocks noGrp="1"/>
          </p:cNvSpPr>
          <p:nvPr>
            <p:ph type="dt" sz="half" idx="10"/>
          </p:nvPr>
        </p:nvSpPr>
        <p:spPr/>
        <p:txBody>
          <a:bodyPr/>
          <a:lstStyle/>
          <a:p>
            <a:fld id="{73C4745C-428B-4B0B-8F6A-602D577E8B0B}" type="datetimeFigureOut">
              <a:rPr lang="en-CA" smtClean="0"/>
              <a:pPr/>
              <a:t>2023-02-15</a:t>
            </a:fld>
            <a:endParaRPr lang="en-CA"/>
          </a:p>
        </p:txBody>
      </p:sp>
      <p:sp>
        <p:nvSpPr>
          <p:cNvPr id="5" name="Footer Placeholder 4">
            <a:extLst>
              <a:ext uri="{FF2B5EF4-FFF2-40B4-BE49-F238E27FC236}">
                <a16:creationId xmlns:a16="http://schemas.microsoft.com/office/drawing/2014/main" id="{B3B70821-46DF-4156-A606-E4EE00C64B2C}"/>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1BB10EC5-BCBC-494E-A2E6-F90290A5E113}"/>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16118416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7332-D7EB-4ACC-AA1D-643B5AB39F7D}"/>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75606909-9C70-4F59-8FFE-435187918D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EE19D8BF-05FE-4A4F-9735-981658D8EF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06DC226E-E6FF-4775-8622-E41CF11BAAB1}"/>
              </a:ext>
            </a:extLst>
          </p:cNvPr>
          <p:cNvSpPr>
            <a:spLocks noGrp="1"/>
          </p:cNvSpPr>
          <p:nvPr>
            <p:ph type="dt" sz="half" idx="10"/>
          </p:nvPr>
        </p:nvSpPr>
        <p:spPr/>
        <p:txBody>
          <a:bodyPr/>
          <a:lstStyle/>
          <a:p>
            <a:fld id="{73C4745C-428B-4B0B-8F6A-602D577E8B0B}" type="datetimeFigureOut">
              <a:rPr lang="en-CA" smtClean="0"/>
              <a:pPr/>
              <a:t>2023-02-15</a:t>
            </a:fld>
            <a:endParaRPr lang="en-CA"/>
          </a:p>
        </p:txBody>
      </p:sp>
      <p:sp>
        <p:nvSpPr>
          <p:cNvPr id="6" name="Footer Placeholder 5">
            <a:extLst>
              <a:ext uri="{FF2B5EF4-FFF2-40B4-BE49-F238E27FC236}">
                <a16:creationId xmlns:a16="http://schemas.microsoft.com/office/drawing/2014/main" id="{21D602D3-5BAC-41A3-BF33-76ED74B96DA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BC851466-5DBB-4977-B349-C5143063CFA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5202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5EBC-547A-4AD0-A4CB-828B49EA69BA}"/>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8159405-B565-4FD1-A3E9-BCD98AD17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1D75EF-E0A1-4ED5-9F22-90F733E083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AC0323B-CADD-4A9B-9862-185B2622FE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F2B98-E7D3-485B-A1ED-A0C3626B08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207EAA90-5E4C-4636-A2D7-156B8221FDA1}"/>
              </a:ext>
            </a:extLst>
          </p:cNvPr>
          <p:cNvSpPr>
            <a:spLocks noGrp="1"/>
          </p:cNvSpPr>
          <p:nvPr>
            <p:ph type="dt" sz="half" idx="10"/>
          </p:nvPr>
        </p:nvSpPr>
        <p:spPr/>
        <p:txBody>
          <a:bodyPr/>
          <a:lstStyle/>
          <a:p>
            <a:fld id="{73C4745C-428B-4B0B-8F6A-602D577E8B0B}" type="datetimeFigureOut">
              <a:rPr lang="en-CA" smtClean="0"/>
              <a:pPr/>
              <a:t>2023-02-15</a:t>
            </a:fld>
            <a:endParaRPr lang="en-CA"/>
          </a:p>
        </p:txBody>
      </p:sp>
      <p:sp>
        <p:nvSpPr>
          <p:cNvPr id="8" name="Footer Placeholder 7">
            <a:extLst>
              <a:ext uri="{FF2B5EF4-FFF2-40B4-BE49-F238E27FC236}">
                <a16:creationId xmlns:a16="http://schemas.microsoft.com/office/drawing/2014/main" id="{A720643D-B284-45E0-A4F4-F1B7664AD7E1}"/>
              </a:ext>
            </a:extLst>
          </p:cNvPr>
          <p:cNvSpPr>
            <a:spLocks noGrp="1"/>
          </p:cNvSpPr>
          <p:nvPr>
            <p:ph type="ftr" sz="quarter" idx="11"/>
          </p:nvPr>
        </p:nvSpPr>
        <p:spPr/>
        <p:txBody>
          <a:bodyPr/>
          <a:lstStyle/>
          <a:p>
            <a:endParaRPr lang="en-CA"/>
          </a:p>
        </p:txBody>
      </p:sp>
      <p:sp>
        <p:nvSpPr>
          <p:cNvPr id="9" name="Slide Number Placeholder 8">
            <a:extLst>
              <a:ext uri="{FF2B5EF4-FFF2-40B4-BE49-F238E27FC236}">
                <a16:creationId xmlns:a16="http://schemas.microsoft.com/office/drawing/2014/main" id="{1A23C90D-FA13-455F-AF4B-A7428F8C4338}"/>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84524607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73C4745C-428B-4B0B-8F6A-602D577E8B0B}" type="datetimeFigureOut">
              <a:rPr lang="en-CA" smtClean="0"/>
              <a:pPr/>
              <a:t>2023-02-15</a:t>
            </a:fld>
            <a:endParaRPr lang="en-CA"/>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597058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C948C-7F5C-42B1-82A6-3BE1C5B3075F}"/>
              </a:ext>
            </a:extLst>
          </p:cNvPr>
          <p:cNvSpPr>
            <a:spLocks noGrp="1"/>
          </p:cNvSpPr>
          <p:nvPr>
            <p:ph type="dt" sz="half" idx="10"/>
          </p:nvPr>
        </p:nvSpPr>
        <p:spPr/>
        <p:txBody>
          <a:bodyPr/>
          <a:lstStyle/>
          <a:p>
            <a:fld id="{73C4745C-428B-4B0B-8F6A-602D577E8B0B}" type="datetimeFigureOut">
              <a:rPr lang="en-CA" smtClean="0"/>
              <a:pPr/>
              <a:t>2023-02-15</a:t>
            </a:fld>
            <a:endParaRPr lang="en-CA"/>
          </a:p>
        </p:txBody>
      </p:sp>
      <p:sp>
        <p:nvSpPr>
          <p:cNvPr id="3" name="Footer Placeholder 2">
            <a:extLst>
              <a:ext uri="{FF2B5EF4-FFF2-40B4-BE49-F238E27FC236}">
                <a16:creationId xmlns:a16="http://schemas.microsoft.com/office/drawing/2014/main" id="{AC831AFE-BCA5-4E84-93E4-995505497F03}"/>
              </a:ext>
            </a:extLst>
          </p:cNvPr>
          <p:cNvSpPr>
            <a:spLocks noGrp="1"/>
          </p:cNvSpPr>
          <p:nvPr>
            <p:ph type="ftr" sz="quarter" idx="11"/>
          </p:nvPr>
        </p:nvSpPr>
        <p:spPr/>
        <p:txBody>
          <a:bodyPr/>
          <a:lstStyle/>
          <a:p>
            <a:endParaRPr lang="en-CA"/>
          </a:p>
        </p:txBody>
      </p:sp>
      <p:sp>
        <p:nvSpPr>
          <p:cNvPr id="4" name="Slide Number Placeholder 3">
            <a:extLst>
              <a:ext uri="{FF2B5EF4-FFF2-40B4-BE49-F238E27FC236}">
                <a16:creationId xmlns:a16="http://schemas.microsoft.com/office/drawing/2014/main" id="{6776A2F5-CA59-4B0A-80AB-187C0C797729}"/>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5" name="Picture 4">
            <a:extLst>
              <a:ext uri="{FF2B5EF4-FFF2-40B4-BE49-F238E27FC236}">
                <a16:creationId xmlns:a16="http://schemas.microsoft.com/office/drawing/2014/main" id="{DFCE10EE-1490-4931-BE86-4E9F453DA50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6" name="Picture 5">
            <a:extLst>
              <a:ext uri="{FF2B5EF4-FFF2-40B4-BE49-F238E27FC236}">
                <a16:creationId xmlns:a16="http://schemas.microsoft.com/office/drawing/2014/main" id="{0973DE13-EB7F-41CC-A20A-DFFE3AF3ED2E}"/>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spTree>
    <p:extLst>
      <p:ext uri="{BB962C8B-B14F-4D97-AF65-F5344CB8AC3E}">
        <p14:creationId xmlns:p14="http://schemas.microsoft.com/office/powerpoint/2010/main" val="72183587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248F0-AE79-4B7B-95B8-455B0112D2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4D8D3B7-836C-44AE-891A-9E383B031A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1B4CE51F-E1BE-4EC9-A91F-9C539251E0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D2D3F0-B554-4857-B9B5-91B63B5E29B8}"/>
              </a:ext>
            </a:extLst>
          </p:cNvPr>
          <p:cNvSpPr>
            <a:spLocks noGrp="1"/>
          </p:cNvSpPr>
          <p:nvPr>
            <p:ph type="dt" sz="half" idx="10"/>
          </p:nvPr>
        </p:nvSpPr>
        <p:spPr/>
        <p:txBody>
          <a:bodyPr/>
          <a:lstStyle/>
          <a:p>
            <a:fld id="{73C4745C-428B-4B0B-8F6A-602D577E8B0B}" type="datetimeFigureOut">
              <a:rPr lang="en-CA" smtClean="0"/>
              <a:pPr/>
              <a:t>2023-02-15</a:t>
            </a:fld>
            <a:endParaRPr lang="en-CA"/>
          </a:p>
        </p:txBody>
      </p:sp>
      <p:sp>
        <p:nvSpPr>
          <p:cNvPr id="6" name="Footer Placeholder 5">
            <a:extLst>
              <a:ext uri="{FF2B5EF4-FFF2-40B4-BE49-F238E27FC236}">
                <a16:creationId xmlns:a16="http://schemas.microsoft.com/office/drawing/2014/main" id="{F776567F-023C-42D5-8BC9-C66B42EEC86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DD425A6D-EB01-473F-A905-59BE90C40C9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2756387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83CE-CA83-4383-83B2-8D1955149B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1A89CA62-3604-4E14-A905-C2FDFF485F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a:extLst>
              <a:ext uri="{FF2B5EF4-FFF2-40B4-BE49-F238E27FC236}">
                <a16:creationId xmlns:a16="http://schemas.microsoft.com/office/drawing/2014/main" id="{55862C09-497F-4176-A84F-03B98449AE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A3E289-3639-4022-A554-A2A2E011F154}"/>
              </a:ext>
            </a:extLst>
          </p:cNvPr>
          <p:cNvSpPr>
            <a:spLocks noGrp="1"/>
          </p:cNvSpPr>
          <p:nvPr>
            <p:ph type="dt" sz="half" idx="10"/>
          </p:nvPr>
        </p:nvSpPr>
        <p:spPr/>
        <p:txBody>
          <a:bodyPr/>
          <a:lstStyle/>
          <a:p>
            <a:fld id="{73C4745C-428B-4B0B-8F6A-602D577E8B0B}" type="datetimeFigureOut">
              <a:rPr lang="en-CA" smtClean="0"/>
              <a:pPr/>
              <a:t>2023-02-15</a:t>
            </a:fld>
            <a:endParaRPr lang="en-CA"/>
          </a:p>
        </p:txBody>
      </p:sp>
      <p:sp>
        <p:nvSpPr>
          <p:cNvPr id="6" name="Footer Placeholder 5">
            <a:extLst>
              <a:ext uri="{FF2B5EF4-FFF2-40B4-BE49-F238E27FC236}">
                <a16:creationId xmlns:a16="http://schemas.microsoft.com/office/drawing/2014/main" id="{E37BA5F0-68C2-4550-901C-3E9CD6A376E9}"/>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2A66BCC1-42AE-461A-96CC-B8FF6AA34A1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43501263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EA450-B355-423B-AE33-2B3832E75B05}"/>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DDE895DF-3807-49C8-A6B0-53A07D8A2C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7EB090D-1B32-4244-B681-36ECB9454737}"/>
              </a:ext>
            </a:extLst>
          </p:cNvPr>
          <p:cNvSpPr>
            <a:spLocks noGrp="1"/>
          </p:cNvSpPr>
          <p:nvPr>
            <p:ph type="dt" sz="half" idx="10"/>
          </p:nvPr>
        </p:nvSpPr>
        <p:spPr/>
        <p:txBody>
          <a:bodyPr/>
          <a:lstStyle/>
          <a:p>
            <a:fld id="{73C4745C-428B-4B0B-8F6A-602D577E8B0B}" type="datetimeFigureOut">
              <a:rPr lang="en-CA" smtClean="0"/>
              <a:pPr/>
              <a:t>2023-02-15</a:t>
            </a:fld>
            <a:endParaRPr lang="en-CA"/>
          </a:p>
        </p:txBody>
      </p:sp>
      <p:sp>
        <p:nvSpPr>
          <p:cNvPr id="5" name="Footer Placeholder 4">
            <a:extLst>
              <a:ext uri="{FF2B5EF4-FFF2-40B4-BE49-F238E27FC236}">
                <a16:creationId xmlns:a16="http://schemas.microsoft.com/office/drawing/2014/main" id="{5198268F-7E7E-47C5-9792-5BEED409E0A7}"/>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5AA6C0E0-4ABA-4573-BCBD-24C3D7165249}"/>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51701889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6335A-068F-4558-9075-37F53A91C15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32D4361-1D84-433C-864D-0403D1991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298EBE8-BE56-4203-83EC-6794D0FF69C2}"/>
              </a:ext>
            </a:extLst>
          </p:cNvPr>
          <p:cNvSpPr>
            <a:spLocks noGrp="1"/>
          </p:cNvSpPr>
          <p:nvPr>
            <p:ph type="dt" sz="half" idx="10"/>
          </p:nvPr>
        </p:nvSpPr>
        <p:spPr/>
        <p:txBody>
          <a:bodyPr/>
          <a:lstStyle/>
          <a:p>
            <a:fld id="{73C4745C-428B-4B0B-8F6A-602D577E8B0B}" type="datetimeFigureOut">
              <a:rPr lang="en-CA" smtClean="0"/>
              <a:pPr/>
              <a:t>2023-02-15</a:t>
            </a:fld>
            <a:endParaRPr lang="en-CA"/>
          </a:p>
        </p:txBody>
      </p:sp>
      <p:sp>
        <p:nvSpPr>
          <p:cNvPr id="5" name="Footer Placeholder 4">
            <a:extLst>
              <a:ext uri="{FF2B5EF4-FFF2-40B4-BE49-F238E27FC236}">
                <a16:creationId xmlns:a16="http://schemas.microsoft.com/office/drawing/2014/main" id="{64F83DD6-7A3B-4D98-B95D-7C750828A143}"/>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34D29B6D-F753-452D-9D7F-15867DF0A20A}"/>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8241407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3C8D2C-1948-4B85-A0A3-8D17DBB6F9B6}" type="datetimeFigureOut">
              <a:rPr lang="en-CA" smtClean="0"/>
              <a:t>2023-02-15</a:t>
            </a:fld>
            <a:endParaRPr lang="en-CA"/>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C7C71A-6CF9-4DAD-BCEB-C087DE24FE69}" type="slidenum">
              <a:rPr lang="en-CA" smtClean="0"/>
              <a:t>‹#›</a:t>
            </a:fld>
            <a:endParaRPr lang="en-CA"/>
          </a:p>
        </p:txBody>
      </p:sp>
    </p:spTree>
    <p:extLst>
      <p:ext uri="{BB962C8B-B14F-4D97-AF65-F5344CB8AC3E}">
        <p14:creationId xmlns:p14="http://schemas.microsoft.com/office/powerpoint/2010/main" val="372305386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C4745C-428B-4B0B-8F6A-602D577E8B0B}" type="datetimeFigureOut">
              <a:rPr lang="en-CA" smtClean="0"/>
              <a:pPr/>
              <a:t>2023-02-15</a:t>
            </a:fld>
            <a:endParaRPr lang="en-CA"/>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9AB439-DE0E-4579-95AC-E350C482DFC4}" type="slidenum">
              <a:rPr lang="en-CA" smtClean="0"/>
              <a:pPr/>
              <a:t>‹#›</a:t>
            </a:fld>
            <a:endParaRPr lang="en-CA"/>
          </a:p>
        </p:txBody>
      </p:sp>
    </p:spTree>
    <p:extLst>
      <p:ext uri="{BB962C8B-B14F-4D97-AF65-F5344CB8AC3E}">
        <p14:creationId xmlns:p14="http://schemas.microsoft.com/office/powerpoint/2010/main" val="88858545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6.xml"/><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8.xml"/><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0ED0CAB-5273-423F-A29D-7827CF7943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B6B0FF35-15E1-491E-9CC6-4079E0FE3884}"/>
              </a:ext>
            </a:extLst>
          </p:cNvPr>
          <p:cNvSpPr txBox="1"/>
          <p:nvPr/>
        </p:nvSpPr>
        <p:spPr>
          <a:xfrm>
            <a:off x="4079488" y="3288573"/>
            <a:ext cx="7956659" cy="1323439"/>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CA" b="0" dirty="0">
                <a:solidFill>
                  <a:schemeClr val="bg1"/>
                </a:solidFill>
                <a:latin typeface="Futura PT Demi" panose="020B0702020204020303" pitchFamily="34" charset="0"/>
              </a:rPr>
              <a:t> Ingredients benefits on skin types </a:t>
            </a:r>
          </a:p>
        </p:txBody>
      </p:sp>
      <p:pic>
        <p:nvPicPr>
          <p:cNvPr id="3" name="Picture 2" descr="Logo&#10;&#10;Description automatically generated">
            <a:extLst>
              <a:ext uri="{FF2B5EF4-FFF2-40B4-BE49-F238E27FC236}">
                <a16:creationId xmlns:a16="http://schemas.microsoft.com/office/drawing/2014/main" id="{92FC7D46-8A1C-E901-0770-7EFD32AE0F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45011" y="187202"/>
            <a:ext cx="1791136" cy="1791136"/>
          </a:xfrm>
          <a:prstGeom prst="rect">
            <a:avLst/>
          </a:prstGeom>
        </p:spPr>
      </p:pic>
    </p:spTree>
    <p:extLst>
      <p:ext uri="{BB962C8B-B14F-4D97-AF65-F5344CB8AC3E}">
        <p14:creationId xmlns:p14="http://schemas.microsoft.com/office/powerpoint/2010/main" val="25221355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a:extLst>
              <a:ext uri="{FF2B5EF4-FFF2-40B4-BE49-F238E27FC236}">
                <a16:creationId xmlns:a16="http://schemas.microsoft.com/office/drawing/2014/main" id="{FE6092F7-7D0F-75A8-4C26-31EE18812856}"/>
              </a:ext>
            </a:extLst>
          </p:cNvPr>
          <p:cNvSpPr>
            <a:spLocks noGrp="1"/>
          </p:cNvSpPr>
          <p:nvPr>
            <p:ph type="title" idx="4294967295"/>
          </p:nvPr>
        </p:nvSpPr>
        <p:spPr/>
        <p:txBody>
          <a:bodyPr/>
          <a:lstStyle/>
          <a:p>
            <a:pPr eaLnBrk="1" hangingPunct="1"/>
            <a:r>
              <a:rPr lang="en-US" altLang="en-US"/>
              <a:t>Objectives</a:t>
            </a:r>
          </a:p>
        </p:txBody>
      </p:sp>
      <p:sp>
        <p:nvSpPr>
          <p:cNvPr id="8195" name="Rectangle 3">
            <a:extLst>
              <a:ext uri="{FF2B5EF4-FFF2-40B4-BE49-F238E27FC236}">
                <a16:creationId xmlns:a16="http://schemas.microsoft.com/office/drawing/2014/main" id="{2A472014-3847-F543-4672-EC58CA0937E8}"/>
              </a:ext>
            </a:extLst>
          </p:cNvPr>
          <p:cNvSpPr>
            <a:spLocks noGrp="1"/>
          </p:cNvSpPr>
          <p:nvPr>
            <p:ph type="body" idx="4294967295"/>
          </p:nvPr>
        </p:nvSpPr>
        <p:spPr/>
        <p:txBody>
          <a:bodyPr/>
          <a:lstStyle/>
          <a:p>
            <a:pPr eaLnBrk="1" hangingPunct="1"/>
            <a:r>
              <a:rPr lang="en-US" altLang="en-US" sz="2600"/>
              <a:t>Compare how sunscreens function and the potential regulations regarding ultraviolet A (UVA) protection.</a:t>
            </a:r>
          </a:p>
          <a:p>
            <a:pPr eaLnBrk="1" hangingPunct="1"/>
            <a:r>
              <a:rPr lang="en-US" altLang="en-US" sz="2600"/>
              <a:t>Describe how moisturizers work on the skin and why moisturization is key to proper skin functioning.</a:t>
            </a:r>
          </a:p>
          <a:p>
            <a:pPr eaLnBrk="1" hangingPunct="1"/>
            <a:r>
              <a:rPr lang="en-US" altLang="en-US" sz="2600"/>
              <a:t>Explain the difference between </a:t>
            </a:r>
            <a:r>
              <a:rPr lang="en-US" altLang="en-US" sz="2600" i="1"/>
              <a:t>natural</a:t>
            </a:r>
            <a:r>
              <a:rPr lang="en-US" altLang="en-US" sz="2600"/>
              <a:t> and </a:t>
            </a:r>
            <a:r>
              <a:rPr lang="en-US" altLang="en-US" sz="2600" i="1"/>
              <a:t>organic</a:t>
            </a:r>
            <a:r>
              <a:rPr lang="en-US" altLang="en-US" sz="2600"/>
              <a:t> with respect to botanical ingredients.</a:t>
            </a:r>
          </a:p>
          <a:p>
            <a:pPr eaLnBrk="1" hangingPunct="1"/>
            <a:r>
              <a:rPr lang="en-US" altLang="en-US" sz="2600"/>
              <a:t>Write about the future impact of nanotechnology in skin care.</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a:extLst>
              <a:ext uri="{FF2B5EF4-FFF2-40B4-BE49-F238E27FC236}">
                <a16:creationId xmlns:a16="http://schemas.microsoft.com/office/drawing/2014/main" id="{B037FBB2-E9B6-E96F-E951-59D57410D95A}"/>
              </a:ext>
            </a:extLst>
          </p:cNvPr>
          <p:cNvSpPr>
            <a:spLocks noGrp="1"/>
          </p:cNvSpPr>
          <p:nvPr>
            <p:ph type="title" idx="4294967295"/>
          </p:nvPr>
        </p:nvSpPr>
        <p:spPr/>
        <p:txBody>
          <a:bodyPr/>
          <a:lstStyle/>
          <a:p>
            <a:pPr eaLnBrk="1" hangingPunct="1"/>
            <a:r>
              <a:rPr lang="en-US" altLang="en-US"/>
              <a:t>Related Scientific Topics</a:t>
            </a:r>
          </a:p>
        </p:txBody>
      </p:sp>
      <p:sp>
        <p:nvSpPr>
          <p:cNvPr id="10243" name="Content Placeholder 2">
            <a:extLst>
              <a:ext uri="{FF2B5EF4-FFF2-40B4-BE49-F238E27FC236}">
                <a16:creationId xmlns:a16="http://schemas.microsoft.com/office/drawing/2014/main" id="{7B0915BD-F8D7-36EA-EF29-219F73DA6717}"/>
              </a:ext>
            </a:extLst>
          </p:cNvPr>
          <p:cNvSpPr>
            <a:spLocks noGrp="1"/>
          </p:cNvSpPr>
          <p:nvPr>
            <p:ph idx="4294967295"/>
          </p:nvPr>
        </p:nvSpPr>
        <p:spPr/>
        <p:txBody>
          <a:bodyPr/>
          <a:lstStyle/>
          <a:p>
            <a:pPr eaLnBrk="1" hangingPunct="1"/>
            <a:r>
              <a:rPr lang="en-US" altLang="en-US" sz="3000"/>
              <a:t>Biology: to understand how products will absorb and how skin and individual cells will react to ingredient combinations</a:t>
            </a:r>
          </a:p>
          <a:p>
            <a:pPr eaLnBrk="1" hangingPunct="1"/>
            <a:r>
              <a:rPr lang="en-US" altLang="en-US" sz="3000"/>
              <a:t>Chemistry: to understand how different chemicals interact and how ingredients are mixed to produce products</a:t>
            </a:r>
          </a:p>
          <a:p>
            <a:pPr eaLnBrk="1" hangingPunct="1"/>
            <a:r>
              <a:rPr lang="en-US" altLang="en-US" sz="3000"/>
              <a:t>Medicine: some products are actually drugs, such as topical medication</a:t>
            </a:r>
          </a:p>
        </p:txBody>
      </p:sp>
      <p:sp>
        <p:nvSpPr>
          <p:cNvPr id="10244" name="TextBox 4">
            <a:extLst>
              <a:ext uri="{FF2B5EF4-FFF2-40B4-BE49-F238E27FC236}">
                <a16:creationId xmlns:a16="http://schemas.microsoft.com/office/drawing/2014/main" id="{CDF81148-B363-973A-39DA-F76B49D9C2F6}"/>
              </a:ext>
            </a:extLst>
          </p:cNvPr>
          <p:cNvSpPr txBox="1">
            <a:spLocks noChangeArrowheads="1"/>
          </p:cNvSpPr>
          <p:nvPr/>
        </p:nvSpPr>
        <p:spPr bwMode="auto">
          <a:xfrm>
            <a:off x="9067800" y="5791201"/>
            <a:ext cx="14478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800" i="1"/>
              <a:t>(continues)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a:extLst>
              <a:ext uri="{FF2B5EF4-FFF2-40B4-BE49-F238E27FC236}">
                <a16:creationId xmlns:a16="http://schemas.microsoft.com/office/drawing/2014/main" id="{0492B79C-DB6E-14D8-66E3-6C241AEC4D0F}"/>
              </a:ext>
            </a:extLst>
          </p:cNvPr>
          <p:cNvSpPr>
            <a:spLocks noGrp="1"/>
          </p:cNvSpPr>
          <p:nvPr>
            <p:ph type="title" idx="4294967295"/>
          </p:nvPr>
        </p:nvSpPr>
        <p:spPr/>
        <p:txBody>
          <a:bodyPr/>
          <a:lstStyle/>
          <a:p>
            <a:pPr eaLnBrk="1" hangingPunct="1"/>
            <a:r>
              <a:rPr lang="en-US" altLang="en-US"/>
              <a:t>Related Scientific Topics</a:t>
            </a:r>
          </a:p>
        </p:txBody>
      </p:sp>
      <p:sp>
        <p:nvSpPr>
          <p:cNvPr id="12291" name="Content Placeholder 2">
            <a:extLst>
              <a:ext uri="{FF2B5EF4-FFF2-40B4-BE49-F238E27FC236}">
                <a16:creationId xmlns:a16="http://schemas.microsoft.com/office/drawing/2014/main" id="{710638E5-C94D-5443-7BE2-E9A50BBF3C30}"/>
              </a:ext>
            </a:extLst>
          </p:cNvPr>
          <p:cNvSpPr>
            <a:spLocks noGrp="1"/>
          </p:cNvSpPr>
          <p:nvPr>
            <p:ph idx="4294967295"/>
          </p:nvPr>
        </p:nvSpPr>
        <p:spPr/>
        <p:txBody>
          <a:bodyPr/>
          <a:lstStyle/>
          <a:p>
            <a:pPr eaLnBrk="1" hangingPunct="1"/>
            <a:r>
              <a:rPr lang="en-US" altLang="en-US"/>
              <a:t>Pharmacology: to understand how drugs and chemicals affect the body</a:t>
            </a:r>
            <a:r>
              <a:rPr lang="ja-JP" altLang="en-US">
                <a:ea typeface="ＭＳ Ｐゴシック" panose="020B0600070205080204" pitchFamily="34" charset="-128"/>
              </a:rPr>
              <a:t>’</a:t>
            </a:r>
            <a:r>
              <a:rPr lang="en-US" altLang="ja-JP">
                <a:ea typeface="ＭＳ Ｐゴシック" panose="020B0600070205080204" pitchFamily="34" charset="-128"/>
              </a:rPr>
              <a:t>s function</a:t>
            </a:r>
          </a:p>
          <a:p>
            <a:pPr eaLnBrk="1" hangingPunct="1"/>
            <a:r>
              <a:rPr lang="en-US" altLang="en-US"/>
              <a:t>Cosmetology: to understand why the product is needed, how it will be used, and the appearance change achieved by the use of the product</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a:extLst>
              <a:ext uri="{FF2B5EF4-FFF2-40B4-BE49-F238E27FC236}">
                <a16:creationId xmlns:a16="http://schemas.microsoft.com/office/drawing/2014/main" id="{65001679-AED9-362C-8E39-3921173D3257}"/>
              </a:ext>
            </a:extLst>
          </p:cNvPr>
          <p:cNvSpPr>
            <a:spLocks noGrp="1"/>
          </p:cNvSpPr>
          <p:nvPr>
            <p:ph type="title" idx="4294967295"/>
          </p:nvPr>
        </p:nvSpPr>
        <p:spPr/>
        <p:txBody>
          <a:bodyPr/>
          <a:lstStyle/>
          <a:p>
            <a:pPr eaLnBrk="1" hangingPunct="1"/>
            <a:r>
              <a:rPr lang="en-US" altLang="en-US"/>
              <a:t>Ingredient Categories</a:t>
            </a:r>
          </a:p>
        </p:txBody>
      </p:sp>
      <p:sp>
        <p:nvSpPr>
          <p:cNvPr id="14339" name="Content Placeholder 2">
            <a:extLst>
              <a:ext uri="{FF2B5EF4-FFF2-40B4-BE49-F238E27FC236}">
                <a16:creationId xmlns:a16="http://schemas.microsoft.com/office/drawing/2014/main" id="{BF56E56B-E816-9375-9AE4-09FBC411E457}"/>
              </a:ext>
            </a:extLst>
          </p:cNvPr>
          <p:cNvSpPr>
            <a:spLocks noGrp="1"/>
          </p:cNvSpPr>
          <p:nvPr>
            <p:ph idx="4294967295"/>
          </p:nvPr>
        </p:nvSpPr>
        <p:spPr>
          <a:xfrm>
            <a:off x="1981200" y="1600201"/>
            <a:ext cx="4572000" cy="4525963"/>
          </a:xfrm>
        </p:spPr>
        <p:txBody>
          <a:bodyPr/>
          <a:lstStyle/>
          <a:p>
            <a:pPr eaLnBrk="1" hangingPunct="1"/>
            <a:r>
              <a:rPr lang="en-US" altLang="en-US" sz="2600"/>
              <a:t>Performance ingredients</a:t>
            </a:r>
            <a:endParaRPr lang="en-US" altLang="en-US" sz="2900"/>
          </a:p>
          <a:p>
            <a:pPr lvl="1" eaLnBrk="1" hangingPunct="1"/>
            <a:r>
              <a:rPr lang="en-US" altLang="en-US" sz="2600"/>
              <a:t>Provide the greatest benefit to skin</a:t>
            </a:r>
          </a:p>
          <a:p>
            <a:pPr lvl="1" eaLnBrk="1" hangingPunct="1"/>
            <a:r>
              <a:rPr lang="en-US" altLang="en-US" sz="2600"/>
              <a:t>Give cosmetic products their treatment value</a:t>
            </a:r>
          </a:p>
          <a:p>
            <a:pPr lvl="1" eaLnBrk="1" hangingPunct="1"/>
            <a:r>
              <a:rPr lang="en-US" altLang="en-US" sz="2600"/>
              <a:t>Correct and prevent common skin concerns seen by estheticians</a:t>
            </a:r>
          </a:p>
        </p:txBody>
      </p:sp>
      <p:pic>
        <p:nvPicPr>
          <p:cNvPr id="14340" name="Picture 4">
            <a:extLst>
              <a:ext uri="{FF2B5EF4-FFF2-40B4-BE49-F238E27FC236}">
                <a16:creationId xmlns:a16="http://schemas.microsoft.com/office/drawing/2014/main" id="{3587A6CC-C01A-F99C-412E-6E590A33028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972300" y="1371600"/>
            <a:ext cx="3657600" cy="469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a:extLst>
              <a:ext uri="{FF2B5EF4-FFF2-40B4-BE49-F238E27FC236}">
                <a16:creationId xmlns:a16="http://schemas.microsoft.com/office/drawing/2014/main" id="{FCFE7626-7AD0-A892-ACEF-79CC13F0A174}"/>
              </a:ext>
            </a:extLst>
          </p:cNvPr>
          <p:cNvSpPr>
            <a:spLocks noGrp="1"/>
          </p:cNvSpPr>
          <p:nvPr>
            <p:ph type="title" idx="4294967295"/>
          </p:nvPr>
        </p:nvSpPr>
        <p:spPr/>
        <p:txBody>
          <a:bodyPr/>
          <a:lstStyle/>
          <a:p>
            <a:pPr eaLnBrk="1" hangingPunct="1"/>
            <a:r>
              <a:rPr lang="en-US" altLang="en-US"/>
              <a:t>Functional Ingredients</a:t>
            </a:r>
          </a:p>
        </p:txBody>
      </p:sp>
      <p:sp>
        <p:nvSpPr>
          <p:cNvPr id="16387" name="Content Placeholder 2">
            <a:extLst>
              <a:ext uri="{FF2B5EF4-FFF2-40B4-BE49-F238E27FC236}">
                <a16:creationId xmlns:a16="http://schemas.microsoft.com/office/drawing/2014/main" id="{05D9045F-6EB5-5E39-E502-633289EC9D77}"/>
              </a:ext>
            </a:extLst>
          </p:cNvPr>
          <p:cNvSpPr>
            <a:spLocks noGrp="1"/>
          </p:cNvSpPr>
          <p:nvPr>
            <p:ph idx="4294967295"/>
          </p:nvPr>
        </p:nvSpPr>
        <p:spPr/>
        <p:txBody>
          <a:bodyPr/>
          <a:lstStyle/>
          <a:p>
            <a:pPr eaLnBrk="1" hangingPunct="1"/>
            <a:r>
              <a:rPr lang="en-US" altLang="en-US"/>
              <a:t>Cause product to spread across skin</a:t>
            </a:r>
          </a:p>
          <a:p>
            <a:pPr eaLnBrk="1" hangingPunct="1"/>
            <a:r>
              <a:rPr lang="en-US" altLang="en-US"/>
              <a:t>Keep products properly mixed</a:t>
            </a:r>
          </a:p>
          <a:p>
            <a:pPr eaLnBrk="1" hangingPunct="1"/>
            <a:r>
              <a:rPr lang="en-US" altLang="en-US"/>
              <a:t>Determine texture and feel</a:t>
            </a:r>
          </a:p>
          <a:p>
            <a:pPr eaLnBrk="1" hangingPunct="1"/>
            <a:r>
              <a:rPr lang="en-US" altLang="en-US"/>
              <a:t>Regulate the pH</a:t>
            </a:r>
          </a:p>
          <a:p>
            <a:pPr eaLnBrk="1" hangingPunct="1"/>
            <a:r>
              <a:rPr lang="en-US" altLang="en-US"/>
              <a:t>Prevent spoiling and contamination</a:t>
            </a:r>
          </a:p>
          <a:p>
            <a:pPr eaLnBrk="1" hangingPunct="1"/>
            <a:r>
              <a:rPr lang="en-US" altLang="en-US"/>
              <a:t>Do not cause appearance changes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a:extLst>
              <a:ext uri="{FF2B5EF4-FFF2-40B4-BE49-F238E27FC236}">
                <a16:creationId xmlns:a16="http://schemas.microsoft.com/office/drawing/2014/main" id="{73E3E4E1-B855-6E25-3C2B-3B742F409EBE}"/>
              </a:ext>
            </a:extLst>
          </p:cNvPr>
          <p:cNvSpPr>
            <a:spLocks noGrp="1"/>
          </p:cNvSpPr>
          <p:nvPr>
            <p:ph type="title" idx="4294967295"/>
          </p:nvPr>
        </p:nvSpPr>
        <p:spPr/>
        <p:txBody>
          <a:bodyPr/>
          <a:lstStyle/>
          <a:p>
            <a:pPr eaLnBrk="1" hangingPunct="1"/>
            <a:r>
              <a:rPr lang="en-US" altLang="en-US" sz="3600"/>
              <a:t>Why People Use </a:t>
            </a:r>
            <a:br>
              <a:rPr lang="en-US" altLang="en-US" sz="3600"/>
            </a:br>
            <a:r>
              <a:rPr lang="en-US" altLang="en-US" sz="3600"/>
              <a:t>Performance Skin Care</a:t>
            </a:r>
          </a:p>
        </p:txBody>
      </p:sp>
      <p:sp>
        <p:nvSpPr>
          <p:cNvPr id="18435" name="Content Placeholder 2">
            <a:extLst>
              <a:ext uri="{FF2B5EF4-FFF2-40B4-BE49-F238E27FC236}">
                <a16:creationId xmlns:a16="http://schemas.microsoft.com/office/drawing/2014/main" id="{86ACEE7B-AA74-F044-39D3-09731F1FF7F2}"/>
              </a:ext>
            </a:extLst>
          </p:cNvPr>
          <p:cNvSpPr>
            <a:spLocks noGrp="1"/>
          </p:cNvSpPr>
          <p:nvPr>
            <p:ph idx="4294967295"/>
          </p:nvPr>
        </p:nvSpPr>
        <p:spPr/>
        <p:txBody>
          <a:bodyPr/>
          <a:lstStyle/>
          <a:p>
            <a:pPr eaLnBrk="1" hangingPunct="1"/>
            <a:r>
              <a:rPr lang="en-US" altLang="en-US" dirty="0"/>
              <a:t>To look younger by erasing fine lines and wrinkles</a:t>
            </a:r>
          </a:p>
          <a:p>
            <a:pPr eaLnBrk="1" hangingPunct="1"/>
            <a:r>
              <a:rPr lang="en-US" altLang="en-US" dirty="0"/>
              <a:t>To solve a specific problem such as getting rid of dark spots, blemishes, or lifting tired skin</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a:extLst>
              <a:ext uri="{FF2B5EF4-FFF2-40B4-BE49-F238E27FC236}">
                <a16:creationId xmlns:a16="http://schemas.microsoft.com/office/drawing/2014/main" id="{C538C82F-1806-DA2B-C516-372B8DB324E1}"/>
              </a:ext>
            </a:extLst>
          </p:cNvPr>
          <p:cNvSpPr>
            <a:spLocks noGrp="1"/>
          </p:cNvSpPr>
          <p:nvPr>
            <p:ph type="title" idx="4294967295"/>
          </p:nvPr>
        </p:nvSpPr>
        <p:spPr/>
        <p:txBody>
          <a:bodyPr/>
          <a:lstStyle/>
          <a:p>
            <a:pPr eaLnBrk="1" hangingPunct="1"/>
            <a:r>
              <a:rPr lang="en-US" altLang="en-US"/>
              <a:t>Cosmetic Ingredient Categories</a:t>
            </a:r>
          </a:p>
        </p:txBody>
      </p:sp>
      <p:sp>
        <p:nvSpPr>
          <p:cNvPr id="20483" name="Content Placeholder 2">
            <a:extLst>
              <a:ext uri="{FF2B5EF4-FFF2-40B4-BE49-F238E27FC236}">
                <a16:creationId xmlns:a16="http://schemas.microsoft.com/office/drawing/2014/main" id="{213D069A-48C7-563C-96C6-FFD24E2CEB8B}"/>
              </a:ext>
            </a:extLst>
          </p:cNvPr>
          <p:cNvSpPr>
            <a:spLocks noGrp="1"/>
          </p:cNvSpPr>
          <p:nvPr>
            <p:ph idx="4294967295"/>
          </p:nvPr>
        </p:nvSpPr>
        <p:spPr/>
        <p:txBody>
          <a:bodyPr/>
          <a:lstStyle/>
          <a:p>
            <a:pPr eaLnBrk="1" hangingPunct="1"/>
            <a:r>
              <a:rPr lang="en-US" altLang="en-US"/>
              <a:t>Performance ingredients: referred to as </a:t>
            </a:r>
            <a:r>
              <a:rPr lang="en-US" altLang="en-US" i="1"/>
              <a:t>active principles</a:t>
            </a:r>
            <a:endParaRPr lang="en-US" altLang="en-US"/>
          </a:p>
          <a:p>
            <a:pPr eaLnBrk="1" hangingPunct="1"/>
            <a:r>
              <a:rPr lang="en-US" altLang="en-US"/>
              <a:t>Performance ingredient therapeutic effects:</a:t>
            </a:r>
          </a:p>
          <a:p>
            <a:pPr lvl="1" eaLnBrk="1" hangingPunct="1"/>
            <a:r>
              <a:rPr lang="en-US" altLang="en-US"/>
              <a:t>Healing and hydrating</a:t>
            </a:r>
          </a:p>
          <a:p>
            <a:pPr lvl="1" eaLnBrk="1" hangingPunct="1"/>
            <a:r>
              <a:rPr lang="en-US" altLang="en-US"/>
              <a:t>Soothing and exfoliating</a:t>
            </a:r>
          </a:p>
          <a:p>
            <a:pPr lvl="1" eaLnBrk="1" hangingPunct="1"/>
            <a:r>
              <a:rPr lang="en-US" altLang="en-US"/>
              <a:t>Antiaging</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a:extLst>
              <a:ext uri="{FF2B5EF4-FFF2-40B4-BE49-F238E27FC236}">
                <a16:creationId xmlns:a16="http://schemas.microsoft.com/office/drawing/2014/main" id="{9DA9B55F-5764-3E47-8A5B-7387699C5D3A}"/>
              </a:ext>
            </a:extLst>
          </p:cNvPr>
          <p:cNvSpPr>
            <a:spLocks noGrp="1"/>
          </p:cNvSpPr>
          <p:nvPr>
            <p:ph type="title" idx="4294967295"/>
          </p:nvPr>
        </p:nvSpPr>
        <p:spPr/>
        <p:txBody>
          <a:bodyPr/>
          <a:lstStyle/>
          <a:p>
            <a:pPr eaLnBrk="1" hangingPunct="1"/>
            <a:r>
              <a:rPr lang="en-US" altLang="en-US"/>
              <a:t>Botanical or Chemical</a:t>
            </a:r>
          </a:p>
        </p:txBody>
      </p:sp>
      <p:sp>
        <p:nvSpPr>
          <p:cNvPr id="22531" name="Content Placeholder 2">
            <a:extLst>
              <a:ext uri="{FF2B5EF4-FFF2-40B4-BE49-F238E27FC236}">
                <a16:creationId xmlns:a16="http://schemas.microsoft.com/office/drawing/2014/main" id="{395F591D-22D1-95FD-61FB-79F2689FBFB4}"/>
              </a:ext>
            </a:extLst>
          </p:cNvPr>
          <p:cNvSpPr>
            <a:spLocks noGrp="1"/>
          </p:cNvSpPr>
          <p:nvPr>
            <p:ph idx="4294967295"/>
          </p:nvPr>
        </p:nvSpPr>
        <p:spPr/>
        <p:txBody>
          <a:bodyPr/>
          <a:lstStyle/>
          <a:p>
            <a:pPr eaLnBrk="1" hangingPunct="1"/>
            <a:r>
              <a:rPr lang="en-US" altLang="en-US" sz="3000"/>
              <a:t>Performance ingredients can be either entirely botanical or can be a fraction botanical.</a:t>
            </a:r>
          </a:p>
          <a:p>
            <a:pPr eaLnBrk="1" hangingPunct="1"/>
            <a:r>
              <a:rPr lang="en-US" altLang="en-US" sz="3000"/>
              <a:t>Performance ingredients can also be chemical such as found in some sunscreen ingredients.</a:t>
            </a:r>
          </a:p>
          <a:p>
            <a:pPr eaLnBrk="1" hangingPunct="1"/>
            <a:r>
              <a:rPr lang="en-US" altLang="en-US" sz="3000"/>
              <a:t>Synthetically derived ingredients are better for consistency of action, purity, and stability.</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a:extLst>
              <a:ext uri="{FF2B5EF4-FFF2-40B4-BE49-F238E27FC236}">
                <a16:creationId xmlns:a16="http://schemas.microsoft.com/office/drawing/2014/main" id="{45C38A78-FDD6-76F8-D5EC-0175DE17BC18}"/>
              </a:ext>
            </a:extLst>
          </p:cNvPr>
          <p:cNvSpPr>
            <a:spLocks noGrp="1"/>
          </p:cNvSpPr>
          <p:nvPr>
            <p:ph type="title" idx="4294967295"/>
          </p:nvPr>
        </p:nvSpPr>
        <p:spPr/>
        <p:txBody>
          <a:bodyPr/>
          <a:lstStyle/>
          <a:p>
            <a:pPr eaLnBrk="1" hangingPunct="1"/>
            <a:r>
              <a:rPr lang="en-US" altLang="en-US"/>
              <a:t>Delivery Systems</a:t>
            </a:r>
          </a:p>
        </p:txBody>
      </p:sp>
      <p:sp>
        <p:nvSpPr>
          <p:cNvPr id="26627" name="Content Placeholder 2">
            <a:extLst>
              <a:ext uri="{FF2B5EF4-FFF2-40B4-BE49-F238E27FC236}">
                <a16:creationId xmlns:a16="http://schemas.microsoft.com/office/drawing/2014/main" id="{34A7A1B2-CD72-AD56-F2C1-4459D6CFEAE9}"/>
              </a:ext>
            </a:extLst>
          </p:cNvPr>
          <p:cNvSpPr>
            <a:spLocks noGrp="1"/>
          </p:cNvSpPr>
          <p:nvPr>
            <p:ph idx="4294967295"/>
          </p:nvPr>
        </p:nvSpPr>
        <p:spPr/>
        <p:txBody>
          <a:bodyPr/>
          <a:lstStyle/>
          <a:p>
            <a:pPr eaLnBrk="1" hangingPunct="1"/>
            <a:r>
              <a:rPr lang="en-US" altLang="en-US"/>
              <a:t>Form of vehicle that carries performance ingredients to the targeted site of action</a:t>
            </a:r>
          </a:p>
          <a:p>
            <a:pPr eaLnBrk="1" hangingPunct="1"/>
            <a:r>
              <a:rPr lang="en-US" altLang="en-US"/>
              <a:t>Reduce skin</a:t>
            </a:r>
            <a:r>
              <a:rPr lang="ja-JP" altLang="en-US">
                <a:ea typeface="ＭＳ Ｐゴシック" panose="020B0600070205080204" pitchFamily="34" charset="-128"/>
              </a:rPr>
              <a:t>’</a:t>
            </a:r>
            <a:r>
              <a:rPr lang="en-US" altLang="ja-JP">
                <a:ea typeface="ＭＳ Ｐゴシック" panose="020B0600070205080204" pitchFamily="34" charset="-128"/>
              </a:rPr>
              <a:t>s reaction</a:t>
            </a:r>
          </a:p>
          <a:p>
            <a:pPr eaLnBrk="1" hangingPunct="1"/>
            <a:r>
              <a:rPr lang="en-US" altLang="en-US"/>
              <a:t>Enhance efficacy</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a:extLst>
              <a:ext uri="{FF2B5EF4-FFF2-40B4-BE49-F238E27FC236}">
                <a16:creationId xmlns:a16="http://schemas.microsoft.com/office/drawing/2014/main" id="{B861A2C6-848F-2A9A-8D3C-DC3EF89D06FB}"/>
              </a:ext>
            </a:extLst>
          </p:cNvPr>
          <p:cNvSpPr>
            <a:spLocks noGrp="1"/>
          </p:cNvSpPr>
          <p:nvPr>
            <p:ph type="title" idx="4294967295"/>
          </p:nvPr>
        </p:nvSpPr>
        <p:spPr/>
        <p:txBody>
          <a:bodyPr/>
          <a:lstStyle/>
          <a:p>
            <a:pPr eaLnBrk="1" hangingPunct="1"/>
            <a:r>
              <a:rPr lang="en-US" altLang="en-US"/>
              <a:t>Vehicles</a:t>
            </a:r>
          </a:p>
        </p:txBody>
      </p:sp>
      <p:sp>
        <p:nvSpPr>
          <p:cNvPr id="24579" name="Content Placeholder 2">
            <a:extLst>
              <a:ext uri="{FF2B5EF4-FFF2-40B4-BE49-F238E27FC236}">
                <a16:creationId xmlns:a16="http://schemas.microsoft.com/office/drawing/2014/main" id="{969CC0D6-C84A-9212-40CD-2442940B0954}"/>
              </a:ext>
            </a:extLst>
          </p:cNvPr>
          <p:cNvSpPr>
            <a:spLocks noGrp="1"/>
          </p:cNvSpPr>
          <p:nvPr>
            <p:ph idx="4294967295"/>
          </p:nvPr>
        </p:nvSpPr>
        <p:spPr/>
        <p:txBody>
          <a:bodyPr/>
          <a:lstStyle/>
          <a:p>
            <a:pPr eaLnBrk="1" hangingPunct="1"/>
            <a:r>
              <a:rPr lang="en-US" altLang="en-US"/>
              <a:t>Also called </a:t>
            </a:r>
            <a:r>
              <a:rPr lang="en-US" altLang="en-US" i="1"/>
              <a:t>carriers</a:t>
            </a:r>
          </a:p>
          <a:p>
            <a:pPr eaLnBrk="1" hangingPunct="1"/>
            <a:r>
              <a:rPr lang="en-US" altLang="en-US"/>
              <a:t>Dilute performance ingredients</a:t>
            </a:r>
          </a:p>
          <a:p>
            <a:pPr eaLnBrk="1" hangingPunct="1"/>
            <a:r>
              <a:rPr lang="en-US" altLang="en-US"/>
              <a:t>Regulate penetration</a:t>
            </a:r>
          </a:p>
          <a:p>
            <a:pPr eaLnBrk="1" hangingPunct="1"/>
            <a:r>
              <a:rPr lang="en-US" altLang="en-US"/>
              <a:t>Facilitate surface application</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a:extLst>
              <a:ext uri="{FF2B5EF4-FFF2-40B4-BE49-F238E27FC236}">
                <a16:creationId xmlns:a16="http://schemas.microsoft.com/office/drawing/2014/main" id="{70F27448-917B-AD68-9433-F5A6C299E383}"/>
              </a:ext>
            </a:extLst>
          </p:cNvPr>
          <p:cNvSpPr>
            <a:spLocks noGrp="1"/>
          </p:cNvSpPr>
          <p:nvPr>
            <p:ph type="title" idx="4294967295"/>
          </p:nvPr>
        </p:nvSpPr>
        <p:spPr/>
        <p:txBody>
          <a:bodyPr/>
          <a:lstStyle/>
          <a:p>
            <a:pPr eaLnBrk="1" hangingPunct="1"/>
            <a:r>
              <a:rPr lang="en-US" altLang="en-US" sz="3600"/>
              <a:t>Emulsifiers, </a:t>
            </a:r>
            <a:br>
              <a:rPr lang="en-US" altLang="en-US" sz="3600"/>
            </a:br>
            <a:r>
              <a:rPr lang="en-US" altLang="en-US" sz="3600"/>
              <a:t>Surfactants, and Preservatives</a:t>
            </a:r>
          </a:p>
        </p:txBody>
      </p:sp>
      <p:sp>
        <p:nvSpPr>
          <p:cNvPr id="28675" name="Content Placeholder 2">
            <a:extLst>
              <a:ext uri="{FF2B5EF4-FFF2-40B4-BE49-F238E27FC236}">
                <a16:creationId xmlns:a16="http://schemas.microsoft.com/office/drawing/2014/main" id="{40450710-EE80-125F-BD76-7242250DD3DC}"/>
              </a:ext>
            </a:extLst>
          </p:cNvPr>
          <p:cNvSpPr>
            <a:spLocks noGrp="1"/>
          </p:cNvSpPr>
          <p:nvPr>
            <p:ph idx="4294967295"/>
          </p:nvPr>
        </p:nvSpPr>
        <p:spPr/>
        <p:txBody>
          <a:bodyPr/>
          <a:lstStyle/>
          <a:p>
            <a:pPr eaLnBrk="1" hangingPunct="1"/>
            <a:endParaRPr lang="en-US" altLang="en-US" b="1"/>
          </a:p>
          <a:p>
            <a:pPr eaLnBrk="1" hangingPunct="1"/>
            <a:r>
              <a:rPr lang="en-US" altLang="en-US" b="1"/>
              <a:t>Emulsifiers </a:t>
            </a:r>
            <a:r>
              <a:rPr lang="en-US" altLang="en-US"/>
              <a:t>bind water-based and oil-based ingredients to form creams, lotions, and gels.</a:t>
            </a:r>
          </a:p>
          <a:p>
            <a:pPr eaLnBrk="1" hangingPunct="1"/>
            <a:r>
              <a:rPr lang="en-US" altLang="en-US"/>
              <a:t>Without emulsifiers, products would separate</a:t>
            </a:r>
          </a:p>
          <a:p>
            <a:pPr eaLnBrk="1" hangingPunct="1"/>
            <a:r>
              <a:rPr lang="en-US" altLang="en-US" b="1"/>
              <a:t>Surfactants</a:t>
            </a:r>
            <a:r>
              <a:rPr lang="en-US" altLang="en-US"/>
              <a:t> facilitate the spreadability of products.</a:t>
            </a:r>
          </a:p>
          <a:p>
            <a:pPr eaLnBrk="1" hangingPunct="1"/>
            <a:endParaRPr lang="en-US" alt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Content Placeholder 2">
            <a:extLst>
              <a:ext uri="{FF2B5EF4-FFF2-40B4-BE49-F238E27FC236}">
                <a16:creationId xmlns:a16="http://schemas.microsoft.com/office/drawing/2014/main" id="{DCC80627-6998-3EF4-D90C-CF8E28F44E5A}"/>
              </a:ext>
            </a:extLst>
          </p:cNvPr>
          <p:cNvSpPr>
            <a:spLocks noGrp="1"/>
          </p:cNvSpPr>
          <p:nvPr>
            <p:ph idx="4294967295"/>
          </p:nvPr>
        </p:nvSpPr>
        <p:spPr>
          <a:xfrm>
            <a:off x="1981200" y="609601"/>
            <a:ext cx="8229600" cy="5516563"/>
          </a:xfrm>
        </p:spPr>
        <p:txBody>
          <a:bodyPr/>
          <a:lstStyle/>
          <a:p>
            <a:pPr eaLnBrk="1" hangingPunct="1"/>
            <a:r>
              <a:rPr lang="en-US" altLang="en-US" b="1"/>
              <a:t>Preservatives</a:t>
            </a:r>
            <a:r>
              <a:rPr lang="en-US" altLang="en-US"/>
              <a:t> ensure product microbiological safety and stability; prevent mold, fungus, and bacteria oxidation.</a:t>
            </a:r>
          </a:p>
          <a:p>
            <a:pPr eaLnBrk="1" hangingPunct="1"/>
            <a:r>
              <a:rPr lang="en-US" altLang="en-US"/>
              <a:t>Different preservatives perform these functions with varying degrees of efficacy</a:t>
            </a:r>
          </a:p>
          <a:p>
            <a:pPr eaLnBrk="1" hangingPunct="1"/>
            <a:r>
              <a:rPr lang="en-US" altLang="en-US"/>
              <a:t>An ideal preservative system should include a broad antibacterial/antifungal spectrum and be nontoxic, non-irritating, non-sensitizing and compatible with all other ingredients</a:t>
            </a:r>
          </a:p>
          <a:p>
            <a:pPr eaLnBrk="1" hangingPunct="1"/>
            <a:r>
              <a:rPr lang="en-US" altLang="en-US"/>
              <a:t>The use of preservatives is a regulatory requirement</a:t>
            </a:r>
          </a:p>
          <a:p>
            <a:pPr eaLnBrk="1" hangingPunct="1"/>
            <a:endParaRPr lang="en-US" alt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a:extLst>
              <a:ext uri="{FF2B5EF4-FFF2-40B4-BE49-F238E27FC236}">
                <a16:creationId xmlns:a16="http://schemas.microsoft.com/office/drawing/2014/main" id="{E1B99005-46DE-1957-4101-7B959DC72BA9}"/>
              </a:ext>
            </a:extLst>
          </p:cNvPr>
          <p:cNvSpPr>
            <a:spLocks noGrp="1"/>
          </p:cNvSpPr>
          <p:nvPr>
            <p:ph type="title" idx="4294967295"/>
          </p:nvPr>
        </p:nvSpPr>
        <p:spPr/>
        <p:txBody>
          <a:bodyPr/>
          <a:lstStyle/>
          <a:p>
            <a:pPr eaLnBrk="1" hangingPunct="1"/>
            <a:r>
              <a:rPr lang="en-US" altLang="en-US"/>
              <a:t>Color</a:t>
            </a:r>
          </a:p>
        </p:txBody>
      </p:sp>
      <p:sp>
        <p:nvSpPr>
          <p:cNvPr id="32771" name="Content Placeholder 2">
            <a:extLst>
              <a:ext uri="{FF2B5EF4-FFF2-40B4-BE49-F238E27FC236}">
                <a16:creationId xmlns:a16="http://schemas.microsoft.com/office/drawing/2014/main" id="{21BA1ABC-841E-68C9-ECF5-3E847682BDD8}"/>
              </a:ext>
            </a:extLst>
          </p:cNvPr>
          <p:cNvSpPr>
            <a:spLocks noGrp="1"/>
          </p:cNvSpPr>
          <p:nvPr>
            <p:ph idx="4294967295"/>
          </p:nvPr>
        </p:nvSpPr>
        <p:spPr>
          <a:xfrm>
            <a:off x="1981200" y="1447800"/>
            <a:ext cx="8153400" cy="4267200"/>
          </a:xfrm>
        </p:spPr>
        <p:txBody>
          <a:bodyPr/>
          <a:lstStyle/>
          <a:p>
            <a:pPr>
              <a:tabLst>
                <a:tab pos="3829050" algn="l"/>
              </a:tabLst>
            </a:pPr>
            <a:r>
              <a:rPr lang="en-US" altLang="en-US"/>
              <a:t>Certified color: passes the FDA</a:t>
            </a:r>
            <a:r>
              <a:rPr lang="ja-JP" altLang="en-US">
                <a:ea typeface="ＭＳ Ｐゴシック" panose="020B0600070205080204" pitchFamily="34" charset="-128"/>
              </a:rPr>
              <a:t>’</a:t>
            </a:r>
            <a:r>
              <a:rPr lang="en-US" altLang="ja-JP">
                <a:ea typeface="ＭＳ Ｐゴシック" panose="020B0600070205080204" pitchFamily="34" charset="-128"/>
              </a:rPr>
              <a:t>s certification for analysis and are permitted to carry the designated approval prefixes</a:t>
            </a:r>
          </a:p>
          <a:p>
            <a:pPr>
              <a:tabLst>
                <a:tab pos="3829050" algn="l"/>
              </a:tabLst>
            </a:pPr>
            <a:r>
              <a:rPr lang="en-US" altLang="en-US"/>
              <a:t>Certification-exempt color: can be organic or inorganic compounds and may be derived from a variety of sources including plants and minerals</a:t>
            </a:r>
          </a:p>
          <a:p>
            <a:pPr>
              <a:tabLst>
                <a:tab pos="3829050" algn="l"/>
              </a:tabLst>
            </a:pPr>
            <a:r>
              <a:rPr lang="en-US" altLang="en-US"/>
              <a:t>U.S. formulators use 35 certified and </a:t>
            </a:r>
            <a:br>
              <a:rPr lang="en-US" altLang="en-US"/>
            </a:br>
            <a:r>
              <a:rPr lang="en-US" altLang="en-US"/>
              <a:t>29 certification-exempt colors.</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a:extLst>
              <a:ext uri="{FF2B5EF4-FFF2-40B4-BE49-F238E27FC236}">
                <a16:creationId xmlns:a16="http://schemas.microsoft.com/office/drawing/2014/main" id="{C01BA97F-25C4-9569-DC70-135616ACD7FC}"/>
              </a:ext>
            </a:extLst>
          </p:cNvPr>
          <p:cNvSpPr>
            <a:spLocks noGrp="1"/>
          </p:cNvSpPr>
          <p:nvPr>
            <p:ph type="title" idx="4294967295"/>
          </p:nvPr>
        </p:nvSpPr>
        <p:spPr/>
        <p:txBody>
          <a:bodyPr/>
          <a:lstStyle/>
          <a:p>
            <a:pPr eaLnBrk="1" hangingPunct="1"/>
            <a:r>
              <a:rPr lang="en-US" altLang="en-US"/>
              <a:t>Fragrance</a:t>
            </a:r>
          </a:p>
        </p:txBody>
      </p:sp>
      <p:sp>
        <p:nvSpPr>
          <p:cNvPr id="34819" name="Content Placeholder 2">
            <a:extLst>
              <a:ext uri="{FF2B5EF4-FFF2-40B4-BE49-F238E27FC236}">
                <a16:creationId xmlns:a16="http://schemas.microsoft.com/office/drawing/2014/main" id="{F4B2C7EE-D5EA-8084-F407-FDB40B664FE0}"/>
              </a:ext>
            </a:extLst>
          </p:cNvPr>
          <p:cNvSpPr>
            <a:spLocks noGrp="1"/>
          </p:cNvSpPr>
          <p:nvPr>
            <p:ph idx="4294967295"/>
          </p:nvPr>
        </p:nvSpPr>
        <p:spPr/>
        <p:txBody>
          <a:bodyPr/>
          <a:lstStyle/>
          <a:p>
            <a:pPr eaLnBrk="1" hangingPunct="1"/>
            <a:r>
              <a:rPr lang="en-US" altLang="en-US" sz="2900"/>
              <a:t>Fragrances are added to cosmetics to provide a particular aroma, to mask a chemical odor, or give the product a particular market position.</a:t>
            </a:r>
          </a:p>
          <a:p>
            <a:pPr eaLnBrk="1" hangingPunct="1"/>
            <a:r>
              <a:rPr lang="en-US" altLang="en-US" sz="2900"/>
              <a:t>Fragrance ingredients are natural or synthetic compounds and can sometimes be responsible for an allergic reaction; thus, some products marketed as </a:t>
            </a:r>
            <a:r>
              <a:rPr lang="en-US" altLang="en-US" sz="2900">
                <a:ea typeface="ＭＳ Ｐゴシック" panose="020B0600070205080204" pitchFamily="34" charset="-128"/>
              </a:rPr>
              <a:t>“</a:t>
            </a:r>
            <a:r>
              <a:rPr lang="en-US" altLang="ja-JP" sz="2900">
                <a:ea typeface="ＭＳ Ｐゴシック" panose="020B0600070205080204" pitchFamily="34" charset="-128"/>
              </a:rPr>
              <a:t>hypoallergenic” are without fragrance.</a:t>
            </a:r>
            <a:endParaRPr lang="en-US" altLang="en-US" sz="290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a:extLst>
              <a:ext uri="{FF2B5EF4-FFF2-40B4-BE49-F238E27FC236}">
                <a16:creationId xmlns:a16="http://schemas.microsoft.com/office/drawing/2014/main" id="{C11E8821-84C3-2872-8DDA-C0875E16D984}"/>
              </a:ext>
            </a:extLst>
          </p:cNvPr>
          <p:cNvSpPr>
            <a:spLocks noGrp="1"/>
          </p:cNvSpPr>
          <p:nvPr>
            <p:ph type="title" idx="4294967295"/>
          </p:nvPr>
        </p:nvSpPr>
        <p:spPr/>
        <p:txBody>
          <a:bodyPr/>
          <a:lstStyle/>
          <a:p>
            <a:pPr eaLnBrk="1" hangingPunct="1"/>
            <a:r>
              <a:rPr lang="en-US" altLang="en-US"/>
              <a:t>Product Penetration</a:t>
            </a:r>
          </a:p>
        </p:txBody>
      </p:sp>
      <p:sp>
        <p:nvSpPr>
          <p:cNvPr id="36867" name="Content Placeholder 2">
            <a:extLst>
              <a:ext uri="{FF2B5EF4-FFF2-40B4-BE49-F238E27FC236}">
                <a16:creationId xmlns:a16="http://schemas.microsoft.com/office/drawing/2014/main" id="{33B3A20F-2FDF-749C-F4F2-1538EA7E8E60}"/>
              </a:ext>
            </a:extLst>
          </p:cNvPr>
          <p:cNvSpPr>
            <a:spLocks noGrp="1"/>
          </p:cNvSpPr>
          <p:nvPr>
            <p:ph idx="4294967295"/>
          </p:nvPr>
        </p:nvSpPr>
        <p:spPr>
          <a:xfrm>
            <a:off x="1981200" y="1447801"/>
            <a:ext cx="8229600" cy="4525963"/>
          </a:xfrm>
        </p:spPr>
        <p:txBody>
          <a:bodyPr/>
          <a:lstStyle/>
          <a:p>
            <a:pPr eaLnBrk="1" hangingPunct="1"/>
            <a:r>
              <a:rPr lang="en-US" altLang="en-US" sz="2900"/>
              <a:t>Penetration ability: depends on the product</a:t>
            </a:r>
            <a:r>
              <a:rPr lang="ja-JP" altLang="en-US" sz="2900">
                <a:ea typeface="ＭＳ Ｐゴシック" panose="020B0600070205080204" pitchFamily="34" charset="-128"/>
              </a:rPr>
              <a:t>’</a:t>
            </a:r>
            <a:r>
              <a:rPr lang="en-US" altLang="ja-JP" sz="2900">
                <a:ea typeface="ＭＳ Ｐゴシック" panose="020B0600070205080204" pitchFamily="34" charset="-128"/>
              </a:rPr>
              <a:t>s molecular size; the stratus corneum can act as both a barrier and a reservoir</a:t>
            </a:r>
          </a:p>
          <a:p>
            <a:pPr eaLnBrk="1" hangingPunct="1"/>
            <a:r>
              <a:rPr lang="en-US" altLang="en-US" sz="2900"/>
              <a:t>Barriers: stratum corneum is the first barrier to penetration; the epidermal-dermal junction is the second obstacle</a:t>
            </a:r>
          </a:p>
          <a:p>
            <a:pPr eaLnBrk="1" hangingPunct="1"/>
            <a:r>
              <a:rPr lang="en-US" altLang="en-US" sz="2900"/>
              <a:t>Target site: the site of action; performance ingredients need to arrive at site of action</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a:extLst>
              <a:ext uri="{FF2B5EF4-FFF2-40B4-BE49-F238E27FC236}">
                <a16:creationId xmlns:a16="http://schemas.microsoft.com/office/drawing/2014/main" id="{670996AF-D945-3F6C-B945-AED047F53ECB}"/>
              </a:ext>
            </a:extLst>
          </p:cNvPr>
          <p:cNvSpPr>
            <a:spLocks noGrp="1"/>
          </p:cNvSpPr>
          <p:nvPr>
            <p:ph type="title" idx="4294967295"/>
          </p:nvPr>
        </p:nvSpPr>
        <p:spPr/>
        <p:txBody>
          <a:bodyPr/>
          <a:lstStyle/>
          <a:p>
            <a:pPr eaLnBrk="1" hangingPunct="1"/>
            <a:r>
              <a:rPr lang="en-US" altLang="en-US"/>
              <a:t>Alpha Hydroxy Acids (AHAs)</a:t>
            </a:r>
          </a:p>
        </p:txBody>
      </p:sp>
      <p:sp>
        <p:nvSpPr>
          <p:cNvPr id="38915" name="Content Placeholder 2">
            <a:extLst>
              <a:ext uri="{FF2B5EF4-FFF2-40B4-BE49-F238E27FC236}">
                <a16:creationId xmlns:a16="http://schemas.microsoft.com/office/drawing/2014/main" id="{A4DAE1D7-F17E-2F82-BC7E-920D6EFBB867}"/>
              </a:ext>
            </a:extLst>
          </p:cNvPr>
          <p:cNvSpPr>
            <a:spLocks noGrp="1"/>
          </p:cNvSpPr>
          <p:nvPr>
            <p:ph idx="4294967295"/>
          </p:nvPr>
        </p:nvSpPr>
        <p:spPr/>
        <p:txBody>
          <a:bodyPr/>
          <a:lstStyle/>
          <a:p>
            <a:pPr eaLnBrk="1" hangingPunct="1"/>
            <a:r>
              <a:rPr lang="en-US" altLang="en-US" dirty="0"/>
              <a:t>AHAs were introduced in skin-care cosmetics in early 1980s creating a new concept of cosmetics with a pharmaceutical-like action</a:t>
            </a:r>
          </a:p>
          <a:p>
            <a:pPr eaLnBrk="1" hangingPunct="1"/>
            <a:r>
              <a:rPr lang="en-US" altLang="en-US" dirty="0"/>
              <a:t>The use of pharmaceuticals in cosmetics – </a:t>
            </a:r>
            <a:r>
              <a:rPr lang="en-US" altLang="en-US" b="1" i="1" dirty="0">
                <a:hlinkClick r:id="" action="ppaction://noaction">
                  <a:snd r:embed="rId3" name="cosmeceuticals.wav"/>
                </a:hlinkClick>
              </a:rPr>
              <a:t>cosmeceuticals</a:t>
            </a:r>
            <a:r>
              <a:rPr lang="en-US" altLang="en-US" b="1" i="1" dirty="0"/>
              <a:t> </a:t>
            </a:r>
            <a:r>
              <a:rPr lang="en-US" altLang="en-US" dirty="0"/>
              <a:t>which refers to cosmetics that contain ingredients that help improve the skin instead of temporarily affecting the way it looks or feels</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Content Placeholder 5">
            <a:extLst>
              <a:ext uri="{FF2B5EF4-FFF2-40B4-BE49-F238E27FC236}">
                <a16:creationId xmlns:a16="http://schemas.microsoft.com/office/drawing/2014/main" id="{D0CC6E71-7C61-3E9A-ECDE-586AF238EEBA}"/>
              </a:ext>
            </a:extLst>
          </p:cNvPr>
          <p:cNvSpPr>
            <a:spLocks noGrp="1"/>
          </p:cNvSpPr>
          <p:nvPr>
            <p:ph idx="1"/>
          </p:nvPr>
        </p:nvSpPr>
        <p:spPr>
          <a:xfrm>
            <a:off x="1981200" y="381001"/>
            <a:ext cx="8229600" cy="5745163"/>
          </a:xfrm>
        </p:spPr>
        <p:txBody>
          <a:bodyPr/>
          <a:lstStyle/>
          <a:p>
            <a:r>
              <a:rPr lang="en-US" altLang="en-US"/>
              <a:t>The cosmeceutical revolution occurred in the late twentieth and early twenty-first centuries establishing the mechanism action of AHAs.</a:t>
            </a:r>
          </a:p>
          <a:p>
            <a:r>
              <a:rPr lang="en-US" altLang="en-US"/>
              <a:t>Cosmeceuticals are usually sold by skin care professionals, estheticians and doctors that work in the medical esthetics field</a:t>
            </a:r>
          </a:p>
          <a:p>
            <a:endParaRPr lang="en-US" altLang="en-US"/>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a:extLst>
              <a:ext uri="{FF2B5EF4-FFF2-40B4-BE49-F238E27FC236}">
                <a16:creationId xmlns:a16="http://schemas.microsoft.com/office/drawing/2014/main" id="{C7D5EF48-042C-205D-16C4-0F6DF0A5BA9D}"/>
              </a:ext>
            </a:extLst>
          </p:cNvPr>
          <p:cNvSpPr>
            <a:spLocks noGrp="1"/>
          </p:cNvSpPr>
          <p:nvPr>
            <p:ph type="title" idx="4294967295"/>
          </p:nvPr>
        </p:nvSpPr>
        <p:spPr/>
        <p:txBody>
          <a:bodyPr/>
          <a:lstStyle/>
          <a:p>
            <a:pPr eaLnBrk="1" hangingPunct="1"/>
            <a:r>
              <a:rPr lang="en-US" altLang="en-US"/>
              <a:t>What Is an AHA?</a:t>
            </a:r>
          </a:p>
        </p:txBody>
      </p:sp>
      <p:sp>
        <p:nvSpPr>
          <p:cNvPr id="41987" name="Content Placeholder 2">
            <a:extLst>
              <a:ext uri="{FF2B5EF4-FFF2-40B4-BE49-F238E27FC236}">
                <a16:creationId xmlns:a16="http://schemas.microsoft.com/office/drawing/2014/main" id="{DB18E5AE-BD65-A04A-63AB-FCA117832EF3}"/>
              </a:ext>
            </a:extLst>
          </p:cNvPr>
          <p:cNvSpPr>
            <a:spLocks noGrp="1"/>
          </p:cNvSpPr>
          <p:nvPr>
            <p:ph idx="4294967295"/>
          </p:nvPr>
        </p:nvSpPr>
        <p:spPr/>
        <p:txBody>
          <a:bodyPr/>
          <a:lstStyle/>
          <a:p>
            <a:pPr eaLnBrk="1" hangingPunct="1"/>
            <a:r>
              <a:rPr lang="en-US" altLang="en-US"/>
              <a:t>AHA is a generic name for a group of acids that occur naturally in foods.</a:t>
            </a:r>
          </a:p>
          <a:p>
            <a:pPr eaLnBrk="1" hangingPunct="1"/>
            <a:r>
              <a:rPr lang="en-US" altLang="en-US"/>
              <a:t>It is called alphahydroxy because they have a hydroxyl group in the alpha carbon position.</a:t>
            </a:r>
          </a:p>
        </p:txBody>
      </p:sp>
      <p:pic>
        <p:nvPicPr>
          <p:cNvPr id="41988" name="Picture 3">
            <a:extLst>
              <a:ext uri="{FF2B5EF4-FFF2-40B4-BE49-F238E27FC236}">
                <a16:creationId xmlns:a16="http://schemas.microsoft.com/office/drawing/2014/main" id="{5E9505BF-214A-F473-31B3-39676A1A6657}"/>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419600" y="3733800"/>
            <a:ext cx="3352800" cy="210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1">
            <a:extLst>
              <a:ext uri="{FF2B5EF4-FFF2-40B4-BE49-F238E27FC236}">
                <a16:creationId xmlns:a16="http://schemas.microsoft.com/office/drawing/2014/main" id="{CE7E6F2C-30C2-F4D5-4A27-F59E3CBA6B93}"/>
              </a:ext>
            </a:extLst>
          </p:cNvPr>
          <p:cNvSpPr>
            <a:spLocks noGrp="1"/>
          </p:cNvSpPr>
          <p:nvPr>
            <p:ph type="title" idx="4294967295"/>
          </p:nvPr>
        </p:nvSpPr>
        <p:spPr/>
        <p:txBody>
          <a:bodyPr/>
          <a:lstStyle/>
          <a:p>
            <a:pPr eaLnBrk="1" hangingPunct="1"/>
            <a:r>
              <a:rPr lang="en-US" altLang="en-US"/>
              <a:t>Commonly Used AHAs</a:t>
            </a:r>
          </a:p>
        </p:txBody>
      </p:sp>
      <p:pic>
        <p:nvPicPr>
          <p:cNvPr id="44035" name="Content Placeholder 3">
            <a:extLst>
              <a:ext uri="{FF2B5EF4-FFF2-40B4-BE49-F238E27FC236}">
                <a16:creationId xmlns:a16="http://schemas.microsoft.com/office/drawing/2014/main" id="{D49B6DE9-60F5-AF67-C155-42A70EB323C2}"/>
              </a:ext>
            </a:extLst>
          </p:cNvPr>
          <p:cNvPicPr>
            <a:picLocks noGrp="1" noChangeAspect="1" noChangeArrowheads="1"/>
          </p:cNvPicPr>
          <p:nvPr>
            <p:ph idx="4294967295"/>
          </p:nvPr>
        </p:nvPicPr>
        <p:blipFill>
          <a:blip r:embed="rId3">
            <a:extLst>
              <a:ext uri="{28A0092B-C50C-407E-A947-70E740481C1C}">
                <a14:useLocalDpi xmlns:a14="http://schemas.microsoft.com/office/drawing/2010/main" val="0"/>
              </a:ext>
            </a:extLst>
          </a:blip>
          <a:srcRect/>
          <a:stretch>
            <a:fillRect/>
          </a:stretch>
        </p:blipFill>
        <p:spPr>
          <a:xfrm>
            <a:off x="1981200" y="1447800"/>
            <a:ext cx="8229600" cy="4197350"/>
          </a:xfr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itle 1">
            <a:extLst>
              <a:ext uri="{FF2B5EF4-FFF2-40B4-BE49-F238E27FC236}">
                <a16:creationId xmlns:a16="http://schemas.microsoft.com/office/drawing/2014/main" id="{F85CB677-62D5-2E56-FFAC-F69F88490E9A}"/>
              </a:ext>
            </a:extLst>
          </p:cNvPr>
          <p:cNvSpPr>
            <a:spLocks noGrp="1"/>
          </p:cNvSpPr>
          <p:nvPr>
            <p:ph type="title" idx="4294967295"/>
          </p:nvPr>
        </p:nvSpPr>
        <p:spPr>
          <a:xfrm>
            <a:off x="1981200" y="274638"/>
            <a:ext cx="8229600" cy="715962"/>
          </a:xfrm>
        </p:spPr>
        <p:txBody>
          <a:bodyPr/>
          <a:lstStyle/>
          <a:p>
            <a:pPr eaLnBrk="1" hangingPunct="1"/>
            <a:r>
              <a:rPr lang="en-US" altLang="en-US"/>
              <a:t>Exfoliant Functions</a:t>
            </a:r>
          </a:p>
        </p:txBody>
      </p:sp>
      <p:sp>
        <p:nvSpPr>
          <p:cNvPr id="24579" name="Content Placeholder 2">
            <a:extLst>
              <a:ext uri="{FF2B5EF4-FFF2-40B4-BE49-F238E27FC236}">
                <a16:creationId xmlns:a16="http://schemas.microsoft.com/office/drawing/2014/main" id="{72737770-73F6-2829-7C2C-079DFD68FA6E}"/>
              </a:ext>
            </a:extLst>
          </p:cNvPr>
          <p:cNvSpPr>
            <a:spLocks noGrp="1"/>
          </p:cNvSpPr>
          <p:nvPr>
            <p:ph idx="4294967295"/>
          </p:nvPr>
        </p:nvSpPr>
        <p:spPr>
          <a:xfrm>
            <a:off x="1981200" y="1143000"/>
            <a:ext cx="8534400" cy="5181600"/>
          </a:xfrm>
        </p:spPr>
        <p:txBody>
          <a:bodyPr/>
          <a:lstStyle/>
          <a:p>
            <a:pPr eaLnBrk="1" hangingPunct="1">
              <a:defRPr/>
            </a:pPr>
            <a:r>
              <a:rPr lang="en-US" altLang="en-US" sz="2650" dirty="0"/>
              <a:t>Facilitate desquamation of abnormal keratinocytes</a:t>
            </a:r>
          </a:p>
          <a:p>
            <a:pPr eaLnBrk="1" hangingPunct="1">
              <a:defRPr/>
            </a:pPr>
            <a:r>
              <a:rPr lang="en-US" altLang="en-US" sz="2650" dirty="0"/>
              <a:t>Occur in clusters working on  groups of cells rather than </a:t>
            </a:r>
            <a:r>
              <a:rPr lang="ja-JP" altLang="en-US" sz="2650" dirty="0">
                <a:ea typeface="ＭＳ Ｐゴシック" panose="020B0600070205080204" pitchFamily="34" charset="-128"/>
              </a:rPr>
              <a:t>“</a:t>
            </a:r>
            <a:r>
              <a:rPr lang="en-US" altLang="ja-JP" sz="2650" dirty="0">
                <a:ea typeface="ＭＳ Ｐゴシック" panose="020B0600070205080204" pitchFamily="34" charset="-128"/>
              </a:rPr>
              <a:t>sheets</a:t>
            </a:r>
            <a:r>
              <a:rPr lang="ja-JP" altLang="en-US" sz="2650" dirty="0">
                <a:ea typeface="ＭＳ Ｐゴシック" panose="020B0600070205080204" pitchFamily="34" charset="-128"/>
              </a:rPr>
              <a:t>”</a:t>
            </a:r>
            <a:r>
              <a:rPr lang="en-US" altLang="ja-JP" sz="2650" dirty="0">
                <a:ea typeface="ＭＳ Ｐゴシック" panose="020B0600070205080204" pitchFamily="34" charset="-128"/>
              </a:rPr>
              <a:t> of cells</a:t>
            </a:r>
          </a:p>
          <a:p>
            <a:pPr eaLnBrk="1" hangingPunct="1">
              <a:defRPr/>
            </a:pPr>
            <a:r>
              <a:rPr lang="en-US" altLang="en-US" sz="2650" dirty="0"/>
              <a:t>Increase superficial skin firmness and dermal thickness while the stratum corneum becomes thinner</a:t>
            </a:r>
          </a:p>
          <a:p>
            <a:pPr eaLnBrk="1" hangingPunct="1">
              <a:defRPr/>
            </a:pPr>
            <a:r>
              <a:rPr lang="en-US" altLang="en-US" sz="2650" dirty="0"/>
              <a:t>Accelerate epidermal metabolism</a:t>
            </a:r>
          </a:p>
          <a:p>
            <a:pPr eaLnBrk="1" hangingPunct="1">
              <a:defRPr/>
            </a:pPr>
            <a:r>
              <a:rPr lang="en-US" altLang="en-US" sz="2650" dirty="0"/>
              <a:t>Delay the formation of fine lines and wrinkles</a:t>
            </a:r>
          </a:p>
          <a:p>
            <a:pPr eaLnBrk="1" hangingPunct="1">
              <a:defRPr/>
            </a:pPr>
            <a:r>
              <a:rPr lang="en-US" altLang="en-US" sz="2650" dirty="0"/>
              <a:t>Prevent skin from becoming dull, sallow and coarse</a:t>
            </a:r>
          </a:p>
          <a:p>
            <a:pPr eaLnBrk="1" hangingPunct="1">
              <a:defRPr/>
            </a:pPr>
            <a:r>
              <a:rPr lang="en-US" altLang="en-US" sz="2650" dirty="0"/>
              <a:t>Benefits will remain 3-4 weeks after discontinuing the use</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7D46899D-E574-CBF4-10F3-6ED3391F4754}"/>
              </a:ext>
            </a:extLst>
          </p:cNvPr>
          <p:cNvSpPr txBox="1"/>
          <p:nvPr/>
        </p:nvSpPr>
        <p:spPr>
          <a:xfrm>
            <a:off x="1977384" y="2622165"/>
            <a:ext cx="6932988" cy="954107"/>
          </a:xfrm>
          <a:prstGeom prst="rect">
            <a:avLst/>
          </a:prstGeom>
          <a:noFill/>
        </p:spPr>
        <p:txBody>
          <a:bodyPr wrap="none" rtlCol="0">
            <a:spAutoFit/>
          </a:bodyPr>
          <a:lstStyle/>
          <a:p>
            <a:pPr algn="ctr"/>
            <a:r>
              <a:rPr lang="en-US" sz="2800" dirty="0"/>
              <a:t>You will learn more about chemical </a:t>
            </a:r>
          </a:p>
          <a:p>
            <a:pPr algn="ctr"/>
            <a:r>
              <a:rPr lang="en-US" sz="2800" dirty="0"/>
              <a:t>exfoliation on the Advanced Esthetics Module </a:t>
            </a:r>
          </a:p>
        </p:txBody>
      </p:sp>
    </p:spTree>
    <p:extLst>
      <p:ext uri="{BB962C8B-B14F-4D97-AF65-F5344CB8AC3E}">
        <p14:creationId xmlns:p14="http://schemas.microsoft.com/office/powerpoint/2010/main" val="330786917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4E85FD0-8658-2EE6-6EA9-1DEAE04D3B83}"/>
              </a:ext>
            </a:extLst>
          </p:cNvPr>
          <p:cNvPicPr>
            <a:picLocks noChangeAspect="1"/>
          </p:cNvPicPr>
          <p:nvPr/>
        </p:nvPicPr>
        <p:blipFill>
          <a:blip r:embed="rId2"/>
          <a:stretch>
            <a:fillRect/>
          </a:stretch>
        </p:blipFill>
        <p:spPr>
          <a:xfrm>
            <a:off x="423863" y="1206365"/>
            <a:ext cx="9725978" cy="5332547"/>
          </a:xfrm>
          <a:prstGeom prst="rect">
            <a:avLst/>
          </a:prstGeom>
        </p:spPr>
      </p:pic>
    </p:spTree>
    <p:extLst>
      <p:ext uri="{BB962C8B-B14F-4D97-AF65-F5344CB8AC3E}">
        <p14:creationId xmlns:p14="http://schemas.microsoft.com/office/powerpoint/2010/main" val="408839158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9F9C372-6623-2022-ED35-FF4CA8D3ADBE}"/>
              </a:ext>
            </a:extLst>
          </p:cNvPr>
          <p:cNvPicPr>
            <a:picLocks noChangeAspect="1"/>
          </p:cNvPicPr>
          <p:nvPr/>
        </p:nvPicPr>
        <p:blipFill>
          <a:blip r:embed="rId2"/>
          <a:stretch>
            <a:fillRect/>
          </a:stretch>
        </p:blipFill>
        <p:spPr>
          <a:xfrm>
            <a:off x="947737" y="1423987"/>
            <a:ext cx="10296525" cy="4010025"/>
          </a:xfrm>
          <a:prstGeom prst="rect">
            <a:avLst/>
          </a:prstGeom>
        </p:spPr>
      </p:pic>
    </p:spTree>
    <p:extLst>
      <p:ext uri="{BB962C8B-B14F-4D97-AF65-F5344CB8AC3E}">
        <p14:creationId xmlns:p14="http://schemas.microsoft.com/office/powerpoint/2010/main" val="20604057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D068F5A-D408-9E0C-478D-7E024AEE76CE}"/>
              </a:ext>
            </a:extLst>
          </p:cNvPr>
          <p:cNvPicPr>
            <a:picLocks noChangeAspect="1"/>
          </p:cNvPicPr>
          <p:nvPr/>
        </p:nvPicPr>
        <p:blipFill>
          <a:blip r:embed="rId2"/>
          <a:stretch>
            <a:fillRect/>
          </a:stretch>
        </p:blipFill>
        <p:spPr>
          <a:xfrm>
            <a:off x="638175" y="1971675"/>
            <a:ext cx="10915650" cy="2914650"/>
          </a:xfrm>
          <a:prstGeom prst="rect">
            <a:avLst/>
          </a:prstGeom>
        </p:spPr>
      </p:pic>
    </p:spTree>
    <p:extLst>
      <p:ext uri="{BB962C8B-B14F-4D97-AF65-F5344CB8AC3E}">
        <p14:creationId xmlns:p14="http://schemas.microsoft.com/office/powerpoint/2010/main" val="3291340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4AC2B38-9DA9-7B68-18BE-872D83EA6529}"/>
              </a:ext>
            </a:extLst>
          </p:cNvPr>
          <p:cNvPicPr>
            <a:picLocks noChangeAspect="1"/>
          </p:cNvPicPr>
          <p:nvPr/>
        </p:nvPicPr>
        <p:blipFill>
          <a:blip r:embed="rId2"/>
          <a:stretch>
            <a:fillRect/>
          </a:stretch>
        </p:blipFill>
        <p:spPr>
          <a:xfrm>
            <a:off x="142875" y="1452562"/>
            <a:ext cx="11906250" cy="3952875"/>
          </a:xfrm>
          <a:prstGeom prst="rect">
            <a:avLst/>
          </a:prstGeom>
        </p:spPr>
      </p:pic>
    </p:spTree>
    <p:extLst>
      <p:ext uri="{BB962C8B-B14F-4D97-AF65-F5344CB8AC3E}">
        <p14:creationId xmlns:p14="http://schemas.microsoft.com/office/powerpoint/2010/main" val="394882011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8C2F68A-BAD4-310B-89D5-2F45295A67AC}"/>
              </a:ext>
            </a:extLst>
          </p:cNvPr>
          <p:cNvPicPr>
            <a:picLocks noChangeAspect="1"/>
          </p:cNvPicPr>
          <p:nvPr/>
        </p:nvPicPr>
        <p:blipFill>
          <a:blip r:embed="rId2"/>
          <a:stretch>
            <a:fillRect/>
          </a:stretch>
        </p:blipFill>
        <p:spPr>
          <a:xfrm>
            <a:off x="1147762" y="2000250"/>
            <a:ext cx="9896475" cy="2857500"/>
          </a:xfrm>
          <a:prstGeom prst="rect">
            <a:avLst/>
          </a:prstGeom>
        </p:spPr>
      </p:pic>
    </p:spTree>
    <p:extLst>
      <p:ext uri="{BB962C8B-B14F-4D97-AF65-F5344CB8AC3E}">
        <p14:creationId xmlns:p14="http://schemas.microsoft.com/office/powerpoint/2010/main" val="314972164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CF59F4F-7B80-D788-7D13-2F88F7BE74FA}"/>
              </a:ext>
            </a:extLst>
          </p:cNvPr>
          <p:cNvPicPr>
            <a:picLocks noChangeAspect="1"/>
          </p:cNvPicPr>
          <p:nvPr/>
        </p:nvPicPr>
        <p:blipFill>
          <a:blip r:embed="rId2"/>
          <a:stretch>
            <a:fillRect/>
          </a:stretch>
        </p:blipFill>
        <p:spPr>
          <a:xfrm>
            <a:off x="61912" y="504825"/>
            <a:ext cx="12068175" cy="5848350"/>
          </a:xfrm>
          <a:prstGeom prst="rect">
            <a:avLst/>
          </a:prstGeom>
        </p:spPr>
      </p:pic>
    </p:spTree>
    <p:extLst>
      <p:ext uri="{BB962C8B-B14F-4D97-AF65-F5344CB8AC3E}">
        <p14:creationId xmlns:p14="http://schemas.microsoft.com/office/powerpoint/2010/main" val="127313825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204C7F1-41BB-B607-BFF3-14EA23D7EB73}"/>
              </a:ext>
            </a:extLst>
          </p:cNvPr>
          <p:cNvPicPr>
            <a:picLocks noChangeAspect="1"/>
          </p:cNvPicPr>
          <p:nvPr/>
        </p:nvPicPr>
        <p:blipFill>
          <a:blip r:embed="rId2"/>
          <a:stretch>
            <a:fillRect/>
          </a:stretch>
        </p:blipFill>
        <p:spPr>
          <a:xfrm>
            <a:off x="304800" y="1517411"/>
            <a:ext cx="11277600" cy="4801791"/>
          </a:xfrm>
          <a:prstGeom prst="rect">
            <a:avLst/>
          </a:prstGeom>
        </p:spPr>
      </p:pic>
    </p:spTree>
    <p:extLst>
      <p:ext uri="{BB962C8B-B14F-4D97-AF65-F5344CB8AC3E}">
        <p14:creationId xmlns:p14="http://schemas.microsoft.com/office/powerpoint/2010/main" val="110772085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1394A2B-7216-A1C5-26E6-2BA2DA4FE64C}"/>
              </a:ext>
            </a:extLst>
          </p:cNvPr>
          <p:cNvPicPr>
            <a:picLocks noChangeAspect="1"/>
          </p:cNvPicPr>
          <p:nvPr/>
        </p:nvPicPr>
        <p:blipFill>
          <a:blip r:embed="rId2"/>
          <a:stretch>
            <a:fillRect/>
          </a:stretch>
        </p:blipFill>
        <p:spPr>
          <a:xfrm>
            <a:off x="1162050" y="1276350"/>
            <a:ext cx="9867900" cy="4305300"/>
          </a:xfrm>
          <a:prstGeom prst="rect">
            <a:avLst/>
          </a:prstGeom>
        </p:spPr>
      </p:pic>
    </p:spTree>
    <p:extLst>
      <p:ext uri="{BB962C8B-B14F-4D97-AF65-F5344CB8AC3E}">
        <p14:creationId xmlns:p14="http://schemas.microsoft.com/office/powerpoint/2010/main" val="166143298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6976C91-CFA2-C565-A47C-734A001FD8EF}"/>
              </a:ext>
            </a:extLst>
          </p:cNvPr>
          <p:cNvPicPr>
            <a:picLocks noChangeAspect="1"/>
          </p:cNvPicPr>
          <p:nvPr/>
        </p:nvPicPr>
        <p:blipFill>
          <a:blip r:embed="rId2"/>
          <a:stretch>
            <a:fillRect/>
          </a:stretch>
        </p:blipFill>
        <p:spPr>
          <a:xfrm>
            <a:off x="1185863" y="1829100"/>
            <a:ext cx="7876858" cy="4247850"/>
          </a:xfrm>
          <a:prstGeom prst="rect">
            <a:avLst/>
          </a:prstGeom>
        </p:spPr>
      </p:pic>
    </p:spTree>
    <p:extLst>
      <p:ext uri="{BB962C8B-B14F-4D97-AF65-F5344CB8AC3E}">
        <p14:creationId xmlns:p14="http://schemas.microsoft.com/office/powerpoint/2010/main" val="413643288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6CF81B2-0FA7-6EBC-31DE-1D191E773F46}"/>
              </a:ext>
            </a:extLst>
          </p:cNvPr>
          <p:cNvPicPr>
            <a:picLocks noChangeAspect="1"/>
          </p:cNvPicPr>
          <p:nvPr/>
        </p:nvPicPr>
        <p:blipFill>
          <a:blip r:embed="rId2"/>
          <a:stretch>
            <a:fillRect/>
          </a:stretch>
        </p:blipFill>
        <p:spPr>
          <a:xfrm>
            <a:off x="3448050" y="1747837"/>
            <a:ext cx="5295900" cy="3362325"/>
          </a:xfrm>
          <a:prstGeom prst="rect">
            <a:avLst/>
          </a:prstGeom>
        </p:spPr>
      </p:pic>
    </p:spTree>
    <p:extLst>
      <p:ext uri="{BB962C8B-B14F-4D97-AF65-F5344CB8AC3E}">
        <p14:creationId xmlns:p14="http://schemas.microsoft.com/office/powerpoint/2010/main" val="321608450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1496254-129F-1018-E74D-0BCCE6F315FD}"/>
              </a:ext>
            </a:extLst>
          </p:cNvPr>
          <p:cNvPicPr>
            <a:picLocks noChangeAspect="1"/>
          </p:cNvPicPr>
          <p:nvPr/>
        </p:nvPicPr>
        <p:blipFill>
          <a:blip r:embed="rId2"/>
          <a:stretch>
            <a:fillRect/>
          </a:stretch>
        </p:blipFill>
        <p:spPr>
          <a:xfrm>
            <a:off x="642937" y="1766887"/>
            <a:ext cx="10906125" cy="3324225"/>
          </a:xfrm>
          <a:prstGeom prst="rect">
            <a:avLst/>
          </a:prstGeom>
        </p:spPr>
      </p:pic>
    </p:spTree>
    <p:extLst>
      <p:ext uri="{BB962C8B-B14F-4D97-AF65-F5344CB8AC3E}">
        <p14:creationId xmlns:p14="http://schemas.microsoft.com/office/powerpoint/2010/main" val="150776464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2" name="Rectangle 7">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4" name="Picture 13">
            <a:extLst>
              <a:ext uri="{FF2B5EF4-FFF2-40B4-BE49-F238E27FC236}">
                <a16:creationId xmlns:a16="http://schemas.microsoft.com/office/drawing/2014/main" id="{F366F036-9E2A-49F6-BC92-A5C0DB32A813}"/>
              </a:ext>
            </a:extLst>
          </p:cNvPr>
          <p:cNvPicPr>
            <a:picLocks noChangeAspect="1"/>
          </p:cNvPicPr>
          <p:nvPr/>
        </p:nvPicPr>
        <p:blipFill>
          <a:blip r:embed="rId2">
            <a:alphaModFix amt="70000"/>
            <a:extLst>
              <a:ext uri="{28A0092B-C50C-407E-A947-70E740481C1C}">
                <a14:useLocalDpi xmlns:a14="http://schemas.microsoft.com/office/drawing/2010/main" val="0"/>
              </a:ext>
            </a:extLst>
          </a:blip>
          <a:stretch>
            <a:fillRect/>
          </a:stretch>
        </p:blipFill>
        <p:spPr>
          <a:xfrm>
            <a:off x="0" y="-24531"/>
            <a:ext cx="12192000" cy="6858000"/>
          </a:xfrm>
          <a:prstGeom prst="rect">
            <a:avLst/>
          </a:prstGeom>
        </p:spPr>
      </p:pic>
      <p:sp>
        <p:nvSpPr>
          <p:cNvPr id="2" name="Title 1"/>
          <p:cNvSpPr>
            <a:spLocks noGrp="1"/>
          </p:cNvSpPr>
          <p:nvPr>
            <p:ph type="title"/>
          </p:nvPr>
        </p:nvSpPr>
        <p:spPr>
          <a:xfrm>
            <a:off x="1524000" y="2857498"/>
            <a:ext cx="9144000" cy="1093942"/>
          </a:xfrm>
        </p:spPr>
        <p:txBody>
          <a:bodyPr vert="horz" lIns="91440" tIns="45720" rIns="91440" bIns="45720" rtlCol="0" anchor="b">
            <a:normAutofit/>
          </a:bodyPr>
          <a:lstStyle/>
          <a:p>
            <a:pPr algn="ctr"/>
            <a:r>
              <a:rPr lang="en-US" sz="6000" dirty="0">
                <a:solidFill>
                  <a:srgbClr val="FFFFFF"/>
                </a:solidFill>
                <a:latin typeface="Futura PT Demi" panose="020B0702020204020303" pitchFamily="34" charset="0"/>
              </a:rPr>
              <a:t>QUESTIONS?</a:t>
            </a:r>
          </a:p>
        </p:txBody>
      </p:sp>
      <p:sp>
        <p:nvSpPr>
          <p:cNvPr id="4" name="Rectangle 3">
            <a:extLst>
              <a:ext uri="{FF2B5EF4-FFF2-40B4-BE49-F238E27FC236}">
                <a16:creationId xmlns:a16="http://schemas.microsoft.com/office/drawing/2014/main" id="{5AFD43E7-FE91-4A92-AA5E-044C638ED29B}"/>
              </a:ext>
            </a:extLst>
          </p:cNvPr>
          <p:cNvSpPr/>
          <p:nvPr/>
        </p:nvSpPr>
        <p:spPr>
          <a:xfrm>
            <a:off x="1969478" y="2719754"/>
            <a:ext cx="8194430" cy="148883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CA"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C659B84DDB5A38478B70829D36E55428" ma:contentTypeVersion="13" ma:contentTypeDescription="Create a new document." ma:contentTypeScope="" ma:versionID="1bbffaa8642a7aa62ae8b095a261220e">
  <xsd:schema xmlns:xsd="http://www.w3.org/2001/XMLSchema" xmlns:xs="http://www.w3.org/2001/XMLSchema" xmlns:p="http://schemas.microsoft.com/office/2006/metadata/properties" xmlns:ns3="e39b2e7b-4903-47ff-bd4b-8d2fa0c4d256" xmlns:ns4="b859bac5-f8e7-4332-87d7-6acb10f197c4" targetNamespace="http://schemas.microsoft.com/office/2006/metadata/properties" ma:root="true" ma:fieldsID="5d6079a793c404a879ec1ab0fc7b0df3" ns3:_="" ns4:_="">
    <xsd:import namespace="e39b2e7b-4903-47ff-bd4b-8d2fa0c4d256"/>
    <xsd:import namespace="b859bac5-f8e7-4332-87d7-6acb10f197c4"/>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4:SharedWithUsers" minOccurs="0"/>
                <xsd:element ref="ns4:SharedWithDetails" minOccurs="0"/>
                <xsd:element ref="ns4:SharingHintHash" minOccurs="0"/>
                <xsd:element ref="ns3:MediaServiceAutoKeyPoints" minOccurs="0"/>
                <xsd:element ref="ns3:MediaServiceKeyPoint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39b2e7b-4903-47ff-bd4b-8d2fa0c4d25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859bac5-f8e7-4332-87d7-6acb10f197c4"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SharingHintHash" ma:index="17"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7F8F98D-FBAA-4105-85D8-282E14068585}">
  <ds:schemaRefs>
    <ds:schemaRef ds:uri="http://schemas.openxmlformats.org/package/2006/metadata/core-properties"/>
    <ds:schemaRef ds:uri="http://schemas.microsoft.com/office/2006/metadata/properties"/>
    <ds:schemaRef ds:uri="http://purl.org/dc/terms/"/>
    <ds:schemaRef ds:uri="http://www.w3.org/XML/1998/namespace"/>
    <ds:schemaRef ds:uri="http://schemas.microsoft.com/office/2006/documentManagement/types"/>
    <ds:schemaRef ds:uri="http://purl.org/dc/elements/1.1/"/>
    <ds:schemaRef ds:uri="http://purl.org/dc/dcmitype/"/>
    <ds:schemaRef ds:uri="b859bac5-f8e7-4332-87d7-6acb10f197c4"/>
    <ds:schemaRef ds:uri="http://schemas.microsoft.com/office/infopath/2007/PartnerControls"/>
    <ds:schemaRef ds:uri="e39b2e7b-4903-47ff-bd4b-8d2fa0c4d256"/>
  </ds:schemaRefs>
</ds:datastoreItem>
</file>

<file path=customXml/itemProps2.xml><?xml version="1.0" encoding="utf-8"?>
<ds:datastoreItem xmlns:ds="http://schemas.openxmlformats.org/officeDocument/2006/customXml" ds:itemID="{141410CF-7035-460A-ACF8-12A714084E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39b2e7b-4903-47ff-bd4b-8d2fa0c4d256"/>
    <ds:schemaRef ds:uri="b859bac5-f8e7-4332-87d7-6acb10f197c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8C5489E-87E3-4684-B2F3-6D56E1B60BAA}">
  <ds:schemaRefs>
    <ds:schemaRef ds:uri="http://schemas.microsoft.com/sharepoint/v3/contenttype/forms"/>
  </ds:schemaRefs>
</ds:datastoreItem>
</file>

<file path=docMetadata/LabelInfo.xml><?xml version="1.0" encoding="utf-8"?>
<clbl:labelList xmlns:clbl="http://schemas.microsoft.com/office/2020/mipLabelMetadata">
  <clbl:label id="{56f1b449-1c43-45cc-84f7-a4d5ac4a6ead}" enabled="1" method="Standard" siteId="{89a3e09f-dd7d-463a-a9d4-9802d78f483b}" removed="0"/>
</clbl:labelList>
</file>

<file path=docProps/app.xml><?xml version="1.0" encoding="utf-8"?>
<Properties xmlns="http://schemas.openxmlformats.org/officeDocument/2006/extended-properties" xmlns:vt="http://schemas.openxmlformats.org/officeDocument/2006/docPropsVTypes">
  <TotalTime>8170</TotalTime>
  <Words>1209</Words>
  <Application>Microsoft Office PowerPoint</Application>
  <PresentationFormat>Widescreen</PresentationFormat>
  <Paragraphs>154</Paragraphs>
  <Slides>34</Slides>
  <Notes>19</Notes>
  <HiddenSlides>0</HiddenSlides>
  <MMClips>0</MMClips>
  <ScaleCrop>false</ScaleCrop>
  <HeadingPairs>
    <vt:vector size="4" baseType="variant">
      <vt:variant>
        <vt:lpstr>Theme</vt:lpstr>
      </vt:variant>
      <vt:variant>
        <vt:i4>2</vt:i4>
      </vt:variant>
      <vt:variant>
        <vt:lpstr>Slide Titles</vt:lpstr>
      </vt:variant>
      <vt:variant>
        <vt:i4>34</vt:i4>
      </vt:variant>
    </vt:vector>
  </HeadingPairs>
  <TitlesOfParts>
    <vt:vector size="36" baseType="lpstr">
      <vt:lpstr>Custom Design</vt:lpstr>
      <vt:lpstr>Office Theme</vt:lpstr>
      <vt:lpstr>PowerPoint Presentation</vt:lpstr>
      <vt:lpstr>Objectives</vt:lpstr>
      <vt:lpstr>Related Scientific Topics</vt:lpstr>
      <vt:lpstr>Related Scientific Topics</vt:lpstr>
      <vt:lpstr>Ingredient Categories</vt:lpstr>
      <vt:lpstr>Functional Ingredients</vt:lpstr>
      <vt:lpstr>Why People Use  Performance Skin Care</vt:lpstr>
      <vt:lpstr>Cosmetic Ingredient Categories</vt:lpstr>
      <vt:lpstr>Botanical or Chemical</vt:lpstr>
      <vt:lpstr>Delivery Systems</vt:lpstr>
      <vt:lpstr>Vehicles</vt:lpstr>
      <vt:lpstr>Emulsifiers,  Surfactants, and Preservatives</vt:lpstr>
      <vt:lpstr>PowerPoint Presentation</vt:lpstr>
      <vt:lpstr>Color</vt:lpstr>
      <vt:lpstr>Fragrance</vt:lpstr>
      <vt:lpstr>Product Penetration</vt:lpstr>
      <vt:lpstr>Alpha Hydroxy Acids (AHAs)</vt:lpstr>
      <vt:lpstr>PowerPoint Presentation</vt:lpstr>
      <vt:lpstr>What Is an AHA?</vt:lpstr>
      <vt:lpstr>Commonly Used AHAs</vt:lpstr>
      <vt:lpstr>Exfoliant Functions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Galyna Vavryniuk | Anderson College | Downtown</dc:creator>
  <cp:lastModifiedBy>Marina Calo | Anderson College | Downtown</cp:lastModifiedBy>
  <cp:revision>242</cp:revision>
  <dcterms:created xsi:type="dcterms:W3CDTF">2020-02-19T20:43:13Z</dcterms:created>
  <dcterms:modified xsi:type="dcterms:W3CDTF">2023-02-15T14:35:09Z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0x010100C659B84DDB5A38478B70829D36E55428</vt:lpwstr>
  </property>
</Properties>
</file>