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4"/>
  </p:sldMasterIdLst>
  <p:notesMasterIdLst>
    <p:notesMasterId r:id="rId16"/>
  </p:notesMasterIdLst>
  <p:sldIdLst>
    <p:sldId id="256" r:id="rId5"/>
    <p:sldId id="438" r:id="rId6"/>
    <p:sldId id="439" r:id="rId7"/>
    <p:sldId id="440" r:id="rId8"/>
    <p:sldId id="442" r:id="rId9"/>
    <p:sldId id="441" r:id="rId10"/>
    <p:sldId id="443" r:id="rId11"/>
    <p:sldId id="445" r:id="rId12"/>
    <p:sldId id="444" r:id="rId13"/>
    <p:sldId id="446" r:id="rId14"/>
    <p:sldId id="44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990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888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679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53F75-AD51-410B-BEBD-74F4531ADC6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6709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475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050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751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48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132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30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765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894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278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4463CC-400E-41F5-98E0-38A0B6CAE4DF}"/>
              </a:ext>
            </a:extLst>
          </p:cNvPr>
          <p:cNvSpPr txBox="1"/>
          <p:nvPr/>
        </p:nvSpPr>
        <p:spPr>
          <a:xfrm>
            <a:off x="4178595" y="3221665"/>
            <a:ext cx="7208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INFC 215 – Infection Prevention and Control</a:t>
            </a:r>
          </a:p>
          <a:p>
            <a:r>
              <a:rPr lang="en-US" sz="3200" dirty="0">
                <a:latin typeface="+mj-lt"/>
              </a:rPr>
              <a:t>Donning/Doffing Gloves</a:t>
            </a:r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CE586-677B-2E7B-5C74-D9785056E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pic>
        <p:nvPicPr>
          <p:cNvPr id="4" name="Content Placeholder 8" descr="melissa ppe dos don'ts 041.jpg">
            <a:extLst>
              <a:ext uri="{FF2B5EF4-FFF2-40B4-BE49-F238E27FC236}">
                <a16:creationId xmlns:a16="http://schemas.microsoft.com/office/drawing/2014/main" id="{C921E270-86B3-7272-2C8D-894666559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2922565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C91DF-A0B1-32C9-9E82-15F166A3F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Select Gloves</a:t>
            </a:r>
            <a:endParaRPr lang="en-CA" dirty="0"/>
          </a:p>
        </p:txBody>
      </p:sp>
      <p:pic>
        <p:nvPicPr>
          <p:cNvPr id="4" name="Content Placeholder 7" descr="melissa ppe dos don'ts 037.jpg">
            <a:extLst>
              <a:ext uri="{FF2B5EF4-FFF2-40B4-BE49-F238E27FC236}">
                <a16:creationId xmlns:a16="http://schemas.microsoft.com/office/drawing/2014/main" id="{7E36A71C-5A71-5372-9E41-1FED4F41C8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9471" y="1957647"/>
            <a:ext cx="5254371" cy="394077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9E6AB4-7C5B-C249-AAD7-931FD969873B}"/>
              </a:ext>
            </a:extLst>
          </p:cNvPr>
          <p:cNvSpPr txBox="1"/>
          <p:nvPr/>
        </p:nvSpPr>
        <p:spPr>
          <a:xfrm>
            <a:off x="7006855" y="3116190"/>
            <a:ext cx="436998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600" dirty="0"/>
              <a:t>Correct type</a:t>
            </a:r>
          </a:p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600" dirty="0"/>
              <a:t> vinyl, nitrile, latex</a:t>
            </a:r>
          </a:p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600" dirty="0"/>
              <a:t> nonsterile, sterile)</a:t>
            </a:r>
          </a:p>
        </p:txBody>
      </p:sp>
    </p:spTree>
    <p:extLst>
      <p:ext uri="{BB962C8B-B14F-4D97-AF65-F5344CB8AC3E}">
        <p14:creationId xmlns:p14="http://schemas.microsoft.com/office/powerpoint/2010/main" val="3341424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C7935-AD27-B1AF-1AE4-AC528F26C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Put on first glove</a:t>
            </a:r>
            <a:endParaRPr lang="en-CA" dirty="0"/>
          </a:p>
        </p:txBody>
      </p:sp>
      <p:pic>
        <p:nvPicPr>
          <p:cNvPr id="4" name="Content Placeholder 16" descr="melissa ppe dos don'ts 039.jpg">
            <a:extLst>
              <a:ext uri="{FF2B5EF4-FFF2-40B4-BE49-F238E27FC236}">
                <a16:creationId xmlns:a16="http://schemas.microsoft.com/office/drawing/2014/main" id="{66636024-567D-67B7-1760-420DD3B8D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99220"/>
            <a:ext cx="4988442" cy="374133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22177E-0871-FDAD-04F9-BF57109DF8BE}"/>
              </a:ext>
            </a:extLst>
          </p:cNvPr>
          <p:cNvSpPr txBox="1"/>
          <p:nvPr/>
        </p:nvSpPr>
        <p:spPr>
          <a:xfrm>
            <a:off x="6655981" y="2840296"/>
            <a:ext cx="64008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q"/>
            </a:pPr>
            <a:r>
              <a:rPr lang="en-US" altLang="en-US" sz="3200" dirty="0"/>
              <a:t>Pull over cuff</a:t>
            </a:r>
          </a:p>
        </p:txBody>
      </p:sp>
    </p:spTree>
    <p:extLst>
      <p:ext uri="{BB962C8B-B14F-4D97-AF65-F5344CB8AC3E}">
        <p14:creationId xmlns:p14="http://schemas.microsoft.com/office/powerpoint/2010/main" val="4281995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9E124-1E15-67F3-224F-D4ABA8C7A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Put on second glove and pull over cuff</a:t>
            </a:r>
            <a:endParaRPr lang="en-CA" dirty="0"/>
          </a:p>
        </p:txBody>
      </p:sp>
      <p:pic>
        <p:nvPicPr>
          <p:cNvPr id="4" name="Content Placeholder 7" descr="melissa ppe dos don'ts 040.jpg">
            <a:extLst>
              <a:ext uri="{FF2B5EF4-FFF2-40B4-BE49-F238E27FC236}">
                <a16:creationId xmlns:a16="http://schemas.microsoft.com/office/drawing/2014/main" id="{16AABC0D-9391-587C-AA6F-46D717289D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9495" y="1818947"/>
            <a:ext cx="5145919" cy="3859439"/>
          </a:xfrm>
        </p:spPr>
      </p:pic>
    </p:spTree>
    <p:extLst>
      <p:ext uri="{BB962C8B-B14F-4D97-AF65-F5344CB8AC3E}">
        <p14:creationId xmlns:p14="http://schemas.microsoft.com/office/powerpoint/2010/main" val="577366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E5768-0E57-64BA-3C5E-11B3CB866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94F9A-1531-BF0F-75FC-0B3F986EAC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74827"/>
            <a:ext cx="9495408" cy="2902135"/>
          </a:xfrm>
        </p:spPr>
        <p:txBody>
          <a:bodyPr/>
          <a:lstStyle/>
          <a:p>
            <a:pPr algn="ctr"/>
            <a:r>
              <a:rPr lang="en-US" sz="4800" dirty="0"/>
              <a:t>Taking off</a:t>
            </a:r>
            <a:endParaRPr lang="en-CA" sz="4800" dirty="0"/>
          </a:p>
        </p:txBody>
      </p:sp>
    </p:spTree>
    <p:extLst>
      <p:ext uri="{BB962C8B-B14F-4D97-AF65-F5344CB8AC3E}">
        <p14:creationId xmlns:p14="http://schemas.microsoft.com/office/powerpoint/2010/main" val="1278295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C29F064-3270-9BBA-2260-240EAA7653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/>
              <a:t>1. Grasp outside of glove with other hand. Do not touch gown cuff.</a:t>
            </a:r>
            <a:endParaRPr lang="en-US" altLang="en-US" dirty="0"/>
          </a:p>
        </p:txBody>
      </p:sp>
      <p:pic>
        <p:nvPicPr>
          <p:cNvPr id="4" name="Content Placeholder 7" descr="melissa ppe dos don'ts 042.jpg">
            <a:extLst>
              <a:ext uri="{FF2B5EF4-FFF2-40B4-BE49-F238E27FC236}">
                <a16:creationId xmlns:a16="http://schemas.microsoft.com/office/drawing/2014/main" id="{AA3E2687-37CF-0B06-2A54-3EDCCA9517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683" y="1825625"/>
            <a:ext cx="5804633" cy="4351338"/>
          </a:xfrm>
        </p:spPr>
      </p:pic>
    </p:spTree>
    <p:extLst>
      <p:ext uri="{BB962C8B-B14F-4D97-AF65-F5344CB8AC3E}">
        <p14:creationId xmlns:p14="http://schemas.microsoft.com/office/powerpoint/2010/main" val="2048378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48BCE-CA05-F379-A04F-FFAB03382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2. Peel off, turning glove inside out</a:t>
            </a:r>
            <a:r>
              <a:rPr lang="en-US" altLang="en-US" dirty="0"/>
              <a:t> </a:t>
            </a:r>
            <a:endParaRPr lang="en-CA" dirty="0"/>
          </a:p>
        </p:txBody>
      </p:sp>
      <p:pic>
        <p:nvPicPr>
          <p:cNvPr id="10244" name="Content Placeholder 9" descr="melissa ppe dos don'ts 043.jpg">
            <a:extLst>
              <a:ext uri="{FF2B5EF4-FFF2-40B4-BE49-F238E27FC236}">
                <a16:creationId xmlns:a16="http://schemas.microsoft.com/office/drawing/2014/main" id="{1C08F1FE-6E9C-CC2E-8A34-80D691BBD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313" y="1825625"/>
            <a:ext cx="3261374" cy="4351338"/>
          </a:xfrm>
        </p:spPr>
      </p:pic>
    </p:spTree>
    <p:extLst>
      <p:ext uri="{BB962C8B-B14F-4D97-AF65-F5344CB8AC3E}">
        <p14:creationId xmlns:p14="http://schemas.microsoft.com/office/powerpoint/2010/main" val="1808699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862B2-C3D3-0097-2F25-7E3FB1631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 dirty="0"/>
              <a:t>3. Hold removed glove in gloved hand</a:t>
            </a:r>
            <a:r>
              <a:rPr lang="en-US" altLang="en-US" sz="4800" b="1" dirty="0"/>
              <a:t> </a:t>
            </a:r>
            <a:endParaRPr lang="en-CA" dirty="0"/>
          </a:p>
        </p:txBody>
      </p:sp>
      <p:pic>
        <p:nvPicPr>
          <p:cNvPr id="11268" name="Content Placeholder 7" descr="melissa ppe dos don'ts 044.jpg">
            <a:extLst>
              <a:ext uri="{FF2B5EF4-FFF2-40B4-BE49-F238E27FC236}">
                <a16:creationId xmlns:a16="http://schemas.microsoft.com/office/drawing/2014/main" id="{0DD7A781-7A11-AAEB-2031-9C7420919D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08" y="1825625"/>
            <a:ext cx="5798184" cy="4351338"/>
          </a:xfrm>
        </p:spPr>
      </p:pic>
    </p:spTree>
    <p:extLst>
      <p:ext uri="{BB962C8B-B14F-4D97-AF65-F5344CB8AC3E}">
        <p14:creationId xmlns:p14="http://schemas.microsoft.com/office/powerpoint/2010/main" val="4101997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7D07A-59F3-7F9A-80DC-641277D6D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4. Slide one or two bare fingers inside cuff of other glove</a:t>
            </a:r>
            <a:endParaRPr lang="en-CA" dirty="0"/>
          </a:p>
        </p:txBody>
      </p:sp>
      <p:pic>
        <p:nvPicPr>
          <p:cNvPr id="12291" name="Content Placeholder 4" descr="melissa ppe dos don'ts 045.jpg">
            <a:extLst>
              <a:ext uri="{FF2B5EF4-FFF2-40B4-BE49-F238E27FC236}">
                <a16:creationId xmlns:a16="http://schemas.microsoft.com/office/drawing/2014/main" id="{ABAC835A-868F-FE14-46BB-0E378DEA4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00" y="2534444"/>
            <a:ext cx="3911600" cy="2933700"/>
          </a:xfrm>
        </p:spPr>
      </p:pic>
    </p:spTree>
    <p:extLst>
      <p:ext uri="{BB962C8B-B14F-4D97-AF65-F5344CB8AC3E}">
        <p14:creationId xmlns:p14="http://schemas.microsoft.com/office/powerpoint/2010/main" val="54938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E9EB7-D582-A77F-C08F-CA72F8E93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6. Drop gloves into disposal </a:t>
            </a:r>
            <a:endParaRPr lang="en-CA" dirty="0"/>
          </a:p>
        </p:txBody>
      </p:sp>
      <p:pic>
        <p:nvPicPr>
          <p:cNvPr id="14339" name="Content Placeholder 4" descr="melissa ppe dos don'ts 048.jpg">
            <a:extLst>
              <a:ext uri="{FF2B5EF4-FFF2-40B4-BE49-F238E27FC236}">
                <a16:creationId xmlns:a16="http://schemas.microsoft.com/office/drawing/2014/main" id="{86A122A4-0637-FA45-E1AF-09C740DF9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747" y="1825625"/>
            <a:ext cx="5804505" cy="4351338"/>
          </a:xfrm>
        </p:spPr>
      </p:pic>
    </p:spTree>
    <p:extLst>
      <p:ext uri="{BB962C8B-B14F-4D97-AF65-F5344CB8AC3E}">
        <p14:creationId xmlns:p14="http://schemas.microsoft.com/office/powerpoint/2010/main" val="474451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12CDF5-5038-4DF4-8894-1336C02024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e39b2e7b-4903-47ff-bd4b-8d2fa0c4d256"/>
    <ds:schemaRef ds:uri="http://schemas.microsoft.com/office/infopath/2007/PartnerControls"/>
    <ds:schemaRef ds:uri="http://schemas.openxmlformats.org/package/2006/metadata/core-properties"/>
    <ds:schemaRef ds:uri="b859bac5-f8e7-4332-87d7-6acb10f197c4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</TotalTime>
  <Words>101</Words>
  <Application>Microsoft Macintosh PowerPoint</Application>
  <PresentationFormat>Widescreen</PresentationFormat>
  <Paragraphs>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Donning</vt:lpstr>
      <vt:lpstr>Select Gloves</vt:lpstr>
      <vt:lpstr>1. Put on first glove</vt:lpstr>
      <vt:lpstr>2. Put on second glove and pull over cuff</vt:lpstr>
      <vt:lpstr>Doffing</vt:lpstr>
      <vt:lpstr>1. Grasp outside of glove with other hand. Do not touch gown cuff.</vt:lpstr>
      <vt:lpstr>2. Peel off, turning glove inside out </vt:lpstr>
      <vt:lpstr>3. Hold removed glove in gloved hand </vt:lpstr>
      <vt:lpstr>4. Slide one or two bare fingers inside cuff of other glove</vt:lpstr>
      <vt:lpstr>6. Drop gloves into disposal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11</cp:revision>
  <cp:lastPrinted>2024-03-15T17:25:08Z</cp:lastPrinted>
  <dcterms:created xsi:type="dcterms:W3CDTF">2020-02-19T20:43:13Z</dcterms:created>
  <dcterms:modified xsi:type="dcterms:W3CDTF">2025-02-04T21:48:16Z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