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51"/>
  </p:notesMasterIdLst>
  <p:sldIdLst>
    <p:sldId id="256" r:id="rId5"/>
    <p:sldId id="266" r:id="rId6"/>
    <p:sldId id="437" r:id="rId7"/>
    <p:sldId id="297" r:id="rId8"/>
    <p:sldId id="290" r:id="rId9"/>
    <p:sldId id="440" r:id="rId10"/>
    <p:sldId id="429" r:id="rId11"/>
    <p:sldId id="441" r:id="rId12"/>
    <p:sldId id="442" r:id="rId13"/>
    <p:sldId id="444" r:id="rId14"/>
    <p:sldId id="445" r:id="rId15"/>
    <p:sldId id="446" r:id="rId16"/>
    <p:sldId id="447" r:id="rId17"/>
    <p:sldId id="448" r:id="rId18"/>
    <p:sldId id="449" r:id="rId19"/>
    <p:sldId id="450" r:id="rId20"/>
    <p:sldId id="451" r:id="rId21"/>
    <p:sldId id="452" r:id="rId22"/>
    <p:sldId id="453" r:id="rId23"/>
    <p:sldId id="454" r:id="rId24"/>
    <p:sldId id="455" r:id="rId25"/>
    <p:sldId id="456" r:id="rId26"/>
    <p:sldId id="457" r:id="rId27"/>
    <p:sldId id="458" r:id="rId28"/>
    <p:sldId id="443" r:id="rId29"/>
    <p:sldId id="459" r:id="rId30"/>
    <p:sldId id="460" r:id="rId31"/>
    <p:sldId id="461" r:id="rId32"/>
    <p:sldId id="462" r:id="rId33"/>
    <p:sldId id="468" r:id="rId34"/>
    <p:sldId id="465" r:id="rId35"/>
    <p:sldId id="466" r:id="rId36"/>
    <p:sldId id="467" r:id="rId37"/>
    <p:sldId id="463" r:id="rId38"/>
    <p:sldId id="472" r:id="rId39"/>
    <p:sldId id="469" r:id="rId40"/>
    <p:sldId id="470" r:id="rId41"/>
    <p:sldId id="471" r:id="rId42"/>
    <p:sldId id="464" r:id="rId43"/>
    <p:sldId id="473" r:id="rId44"/>
    <p:sldId id="474" r:id="rId45"/>
    <p:sldId id="475" r:id="rId46"/>
    <p:sldId id="476" r:id="rId47"/>
    <p:sldId id="479" r:id="rId48"/>
    <p:sldId id="478" r:id="rId49"/>
    <p:sldId id="436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017"/>
            <a:ext cx="12192000" cy="6858000"/>
          </a:xfrm>
          <a:prstGeom prst="rect">
            <a:avLst/>
          </a:prstGeom>
        </p:spPr>
      </p:pic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5670B1-B4DA-F6FE-8ACA-716CF49B9A27}"/>
              </a:ext>
            </a:extLst>
          </p:cNvPr>
          <p:cNvSpPr txBox="1"/>
          <p:nvPr/>
        </p:nvSpPr>
        <p:spPr>
          <a:xfrm>
            <a:off x="4747492" y="3618166"/>
            <a:ext cx="616989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buClrTx/>
              <a:buSzTx/>
              <a:buFontTx/>
              <a:buNone/>
            </a:pPr>
            <a:r>
              <a:rPr lang="en-US" altLang="en-US" sz="3600" dirty="0">
                <a:solidFill>
                  <a:schemeClr val="bg1"/>
                </a:solidFill>
                <a:latin typeface="+mj-lt"/>
              </a:rPr>
              <a:t>Research Literacy and </a:t>
            </a:r>
          </a:p>
          <a:p>
            <a:pPr algn="ctr" eaLnBrk="1" hangingPunct="1">
              <a:buClrTx/>
              <a:buSzTx/>
              <a:buFontTx/>
              <a:buNone/>
            </a:pPr>
            <a:r>
              <a:rPr lang="en-US" altLang="en-US" sz="3600" dirty="0">
                <a:solidFill>
                  <a:schemeClr val="bg1"/>
                </a:solidFill>
                <a:latin typeface="+mj-lt"/>
              </a:rPr>
              <a:t>Evidence-Informed Practice</a:t>
            </a: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7ECD064-C3ED-5598-7392-A3CDBC687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1824037"/>
            <a:ext cx="8229600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BB5D26-BBF4-1784-0C9A-F07AEF89E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075" y="490537"/>
            <a:ext cx="8705850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57203ED-11C7-0885-A7DD-BC1BB95B1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0018" y="1785937"/>
            <a:ext cx="6269581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EB22360-F78E-536E-639B-1B29C1BBA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503759"/>
            <a:ext cx="9853083" cy="431072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314A93-E771-2FAF-C709-CC7FE96B0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238249"/>
            <a:ext cx="9834033" cy="491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885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F89E71-3900-C81B-B7EC-3BF949DC1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837" y="1574082"/>
            <a:ext cx="8039100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E419E7-3A6E-3AD4-6B75-A7283F3B0F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254" y="1377345"/>
            <a:ext cx="9643533" cy="465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240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2083A12-AD5B-992E-79D3-057E9868E2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1375" y="1088207"/>
            <a:ext cx="9449450" cy="512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645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96E0AD-BD92-03A0-7A9F-AAF55DD58C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4889" y="643466"/>
            <a:ext cx="790222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480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CEBE737-8317-FB7C-7A19-8CE69A6B97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3612" y="1079062"/>
            <a:ext cx="9554363" cy="5135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84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D982B8-D9DA-61F7-C67E-8ED68B0CA6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43025"/>
            <a:ext cx="9583175" cy="483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931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31AF16F-FA6D-CFF3-3698-F24047F203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6616" y="924701"/>
            <a:ext cx="9678449" cy="5008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371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356D1E-F45F-61C1-E76F-22B49F366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5014" y="643466"/>
            <a:ext cx="902197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57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CC21BC-16D8-A4A6-2ED2-3C5853A1A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4721" y="1257610"/>
            <a:ext cx="9462558" cy="463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371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6AEFBE-D2A8-562A-E892-177CA85CB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4757" y="776477"/>
            <a:ext cx="9217043" cy="543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868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E531C2-8706-4677-B2CD-B1842ABCA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31036"/>
            <a:ext cx="9614958" cy="461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850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FA6AF3C-97EF-372A-B707-E131763DC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1420" y="643466"/>
            <a:ext cx="840915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235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D72DB8-12BC-930C-BD6F-A057D94193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9145" y="643466"/>
            <a:ext cx="891370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12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CB0C0B6-3183-9C21-49E1-14665422B7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9448" y="643466"/>
            <a:ext cx="847310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19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4DF50B-6AF0-FCB4-99C3-7BB5967D20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8267" y="1152525"/>
            <a:ext cx="9245678" cy="506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288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386EF2-4E69-6636-4F7F-358CABED3A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3444" y="643466"/>
            <a:ext cx="928511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49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B1D36C-D8E9-74C7-3ED6-270212A03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2565" y="931688"/>
            <a:ext cx="9147785" cy="528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2264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4E4BE1-A586-8055-8145-3F68868E94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0822" y="1426989"/>
            <a:ext cx="8986308" cy="429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0678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D39F1A0-F96F-8F7C-B88C-7D20C5B62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205" y="1197541"/>
            <a:ext cx="8813589" cy="486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057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24CF57E-FA22-4D31-1AF7-09B3DAC3B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6" y="1319021"/>
            <a:ext cx="9414444" cy="489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20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856F6D-D254-DE77-D07E-B821FD94AE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9464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FB2453-2266-A926-F1DC-421ED07AF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6" y="1091183"/>
            <a:ext cx="9852594" cy="512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0583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A8D1E5-C1D9-56A7-03EE-6ACFEF069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7021" y="1145285"/>
            <a:ext cx="9133780" cy="506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9165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27E8A3-5D91-9C81-741E-654DF78D59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7198" y="1562100"/>
            <a:ext cx="9033850" cy="465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990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C98055-C186-E1E4-3D2D-3F5495975F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1833" y="986027"/>
            <a:ext cx="9336617" cy="522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5610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D02F5D-131A-9141-4244-CFE9091AA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0590" y="643466"/>
            <a:ext cx="771082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1816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EFD941-0410-BBB4-BA05-424662A65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8267" y="1264801"/>
            <a:ext cx="9040608" cy="4949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896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5FF771B-5493-9E68-5025-BB2868ABB6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8521" y="1426940"/>
            <a:ext cx="9614958" cy="437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1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DF84D0-7454-B4E7-A471-40828934D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08353"/>
            <a:ext cx="10062633" cy="462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6928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183748-6004-5602-F691-C8CD30906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9526" y="1204032"/>
            <a:ext cx="8987449" cy="5010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589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267F11-361F-C903-1B39-B3EA977BA6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0277" y="1187576"/>
            <a:ext cx="9484823" cy="502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2123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239858-AEEB-C255-FC28-7CE89E0540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0277" y="1056322"/>
            <a:ext cx="9732473" cy="515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8031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51F5E59-C567-F5C5-A0F4-C0CEB3C2FC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7026" y="2773133"/>
            <a:ext cx="5437934" cy="3822930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D40BBE-923F-5CCA-DAB8-D1EAD663A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649" y="500996"/>
            <a:ext cx="6262688" cy="227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7333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784EE45-18DC-7984-C592-662D3425D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3224" y="643466"/>
            <a:ext cx="760555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291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54F91B-EB59-A902-EA9D-5F6B4F825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4315" y="643466"/>
            <a:ext cx="810336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488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509701-D510-2BD3-84ED-8306FE8B2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228" y="643466"/>
            <a:ext cx="837754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1404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78DFC2-C144-FA2D-E5C3-178B10A124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6720" y="1131358"/>
            <a:ext cx="8794800" cy="459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6500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146298-648D-100B-3107-A7328BA46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6306" y="643466"/>
            <a:ext cx="952319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026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8EF7D9-F885-9EB2-78DC-222624C88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5494" y="643466"/>
            <a:ext cx="844101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970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6797</TotalTime>
  <Words>10</Words>
  <Application>Microsoft Office PowerPoint</Application>
  <PresentationFormat>Widescreen</PresentationFormat>
  <Paragraphs>4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2023-04-11T16:11:13Z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