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15"/>
  </p:notesMasterIdLst>
  <p:sldIdLst>
    <p:sldId id="256" r:id="rId6"/>
    <p:sldId id="266" r:id="rId7"/>
    <p:sldId id="290" r:id="rId8"/>
    <p:sldId id="438" r:id="rId9"/>
    <p:sldId id="439" r:id="rId10"/>
    <p:sldId id="440" r:id="rId11"/>
    <p:sldId id="441" r:id="rId12"/>
    <p:sldId id="442" r:id="rId13"/>
    <p:sldId id="43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61" autoAdjust="0"/>
    <p:restoredTop sz="94660"/>
  </p:normalViewPr>
  <p:slideViewPr>
    <p:cSldViewPr snapToGrid="0">
      <p:cViewPr varScale="1">
        <p:scale>
          <a:sx n="78" d="100"/>
          <a:sy n="78" d="100"/>
        </p:scale>
        <p:origin x="672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550FDD7-2E13-E527-55FB-3A6AA9402643}"/>
              </a:ext>
            </a:extLst>
          </p:cNvPr>
          <p:cNvSpPr txBox="1"/>
          <p:nvPr/>
        </p:nvSpPr>
        <p:spPr>
          <a:xfrm>
            <a:off x="4213935" y="3702608"/>
            <a:ext cx="616989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Futura PT Book" panose="020B0502020204020303" pitchFamily="34" charset="0"/>
              </a:rPr>
              <a:t>Wax Indications and Contraindications </a:t>
            </a:r>
          </a:p>
        </p:txBody>
      </p:sp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DD73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ED1C60E9-033A-987E-28F2-0CB0D86BF2F1}"/>
              </a:ext>
            </a:extLst>
          </p:cNvPr>
          <p:cNvSpPr txBox="1"/>
          <p:nvPr/>
        </p:nvSpPr>
        <p:spPr>
          <a:xfrm>
            <a:off x="1533236" y="2476974"/>
            <a:ext cx="896851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Futura PT Book" panose="020B0502020204020303" pitchFamily="34" charset="0"/>
              </a:rPr>
              <a:t>Indications are outward signs that the desired service would be successful and beneficial. In relation to waxing indications include: </a:t>
            </a:r>
          </a:p>
          <a:p>
            <a:r>
              <a:rPr lang="en-US" dirty="0">
                <a:latin typeface="Futura PT Book" panose="020B0502020204020303" pitchFamily="34" charset="0"/>
              </a:rPr>
              <a:t>· Hair to be waxed should be a minimum of 1⁄4 inch long if it is virgin hair, meaning previously untreated hair, or fine regrowth.</a:t>
            </a:r>
          </a:p>
          <a:p>
            <a:r>
              <a:rPr lang="en-US" dirty="0">
                <a:latin typeface="Futura PT Book" panose="020B0502020204020303" pitchFamily="34" charset="0"/>
              </a:rPr>
              <a:t>· Hair should be 1⁄2 inch long if it is shaven and coarse, which is approximately 10 to 14 days’ growth post-shaving.</a:t>
            </a:r>
          </a:p>
          <a:p>
            <a:r>
              <a:rPr lang="en-US" dirty="0">
                <a:latin typeface="Futura PT Book" panose="020B0502020204020303" pitchFamily="34" charset="0"/>
              </a:rPr>
              <a:t>· If possible, the client should lift ingrown hairs four days to a week prior to the service, leaving the hair in the follicle and allowing the follicle to heal and normalize.</a:t>
            </a:r>
          </a:p>
          <a:p>
            <a:r>
              <a:rPr lang="en-US" dirty="0">
                <a:latin typeface="Futura PT Book" panose="020B0502020204020303" pitchFamily="34" charset="0"/>
              </a:rPr>
              <a:t>· Working the area of the body with a loofah or using an exfoliating body scrub prior to waxing is recommended, but not on the day of the service.</a:t>
            </a:r>
          </a:p>
          <a:p>
            <a:r>
              <a:rPr lang="en-US" dirty="0">
                <a:latin typeface="Futura PT Book" panose="020B0502020204020303" pitchFamily="34" charset="0"/>
              </a:rPr>
              <a:t>· The client should avoid tanning (sun or booths) for 24 hours before and after the area is depilated.</a:t>
            </a:r>
          </a:p>
        </p:txBody>
      </p:sp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C905C5F-47EB-9A38-0E24-F4308AE438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0796" y="1520825"/>
            <a:ext cx="10470407" cy="4351338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1E6776F1-00EA-7C49-F239-58B2504E68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391920"/>
            <a:ext cx="10135475" cy="4408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4766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4006089D-26C9-4EBF-137B-A4937E7A8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5809" y="1742243"/>
            <a:ext cx="11040381" cy="4254896"/>
          </a:xfrm>
        </p:spPr>
      </p:pic>
    </p:spTree>
    <p:extLst>
      <p:ext uri="{BB962C8B-B14F-4D97-AF65-F5344CB8AC3E}">
        <p14:creationId xmlns:p14="http://schemas.microsoft.com/office/powerpoint/2010/main" val="25434536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6CB6554-39CF-9DEE-8EDC-42C82A9D83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6120" y="1489744"/>
            <a:ext cx="10515600" cy="3519419"/>
          </a:xfrm>
        </p:spPr>
      </p:pic>
    </p:spTree>
    <p:extLst>
      <p:ext uri="{BB962C8B-B14F-4D97-AF65-F5344CB8AC3E}">
        <p14:creationId xmlns:p14="http://schemas.microsoft.com/office/powerpoint/2010/main" val="87164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53A76F8-C0D2-7B3E-0ED0-B9EE04FDDD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3960" y="2132822"/>
            <a:ext cx="10515600" cy="2334863"/>
          </a:xfrm>
        </p:spPr>
      </p:pic>
    </p:spTree>
    <p:extLst>
      <p:ext uri="{BB962C8B-B14F-4D97-AF65-F5344CB8AC3E}">
        <p14:creationId xmlns:p14="http://schemas.microsoft.com/office/powerpoint/2010/main" val="3533444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FCFB78A-68E8-9F40-ABAC-F3275198A6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57170"/>
            <a:ext cx="10515600" cy="2418807"/>
          </a:xfrm>
        </p:spPr>
      </p:pic>
    </p:spTree>
    <p:extLst>
      <p:ext uri="{BB962C8B-B14F-4D97-AF65-F5344CB8AC3E}">
        <p14:creationId xmlns:p14="http://schemas.microsoft.com/office/powerpoint/2010/main" val="13381046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customXml/itemProps2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8709</TotalTime>
  <Words>172</Words>
  <Application>Microsoft Office PowerPoint</Application>
  <PresentationFormat>Widescreen</PresentationFormat>
  <Paragraphs>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Futura PT Book</vt:lpstr>
      <vt:lpstr>Futura PT Demi</vt:lpstr>
      <vt:lpstr>Custom Design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242</cp:revision>
  <dcterms:created xsi:type="dcterms:W3CDTF">2020-02-19T20:43:13Z</dcterms:created>
  <dcterms:modified xsi:type="dcterms:W3CDTF">2023-03-28T18:49:11Z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