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717" r:id="rId3"/>
    <p:sldMasterId id="214748371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0" Type="http://schemas.openxmlformats.org/officeDocument/2006/relationships/slide" Target="slides/slide5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6" name="Google Shape;55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2" name="Google Shape;56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2" name="Google Shape;572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2" name="Google Shape;582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3" name="Google Shape;593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with Picture">
  <p:cSld name="Title with Picture">
    <p:bg>
      <p:bgPr>
        <a:solidFill>
          <a:schemeClr val="accent2"/>
        </a:solid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/>
          <p:nvPr/>
        </p:nvSpPr>
        <p:spPr>
          <a:xfrm>
            <a:off x="0" y="0"/>
            <a:ext cx="12192000" cy="5638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20" name="Google Shape;20;p2"/>
          <p:cNvSpPr txBox="1"/>
          <p:nvPr>
            <p:ph type="ctrTitle"/>
          </p:nvPr>
        </p:nvSpPr>
        <p:spPr>
          <a:xfrm>
            <a:off x="1106424" y="954156"/>
            <a:ext cx="9979152" cy="14903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182875">
            <a:normAutofit/>
          </a:bodyPr>
          <a:lstStyle>
            <a:lvl1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venir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"/>
          <p:cNvSpPr txBox="1"/>
          <p:nvPr>
            <p:ph idx="1" type="subTitle"/>
          </p:nvPr>
        </p:nvSpPr>
        <p:spPr>
          <a:xfrm>
            <a:off x="2857500" y="5903844"/>
            <a:ext cx="6477000" cy="7255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sz="1600"/>
            </a:lvl1pPr>
            <a:lvl2pPr lvl="1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lvl="2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3pPr>
            <a:lvl4pPr lvl="3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" name="Google Shape;22;p2"/>
          <p:cNvSpPr txBox="1"/>
          <p:nvPr>
            <p:ph idx="10" type="dt"/>
          </p:nvPr>
        </p:nvSpPr>
        <p:spPr>
          <a:xfrm>
            <a:off x="4994678" y="456509"/>
            <a:ext cx="2202644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3" name="Google Shape;23;p2"/>
          <p:cNvPicPr preferRelativeResize="0"/>
          <p:nvPr>
            <p:ph idx="2" type="pic"/>
          </p:nvPr>
        </p:nvPicPr>
        <p:blipFill/>
        <p:spPr>
          <a:xfrm>
            <a:off x="3543300" y="2743200"/>
            <a:ext cx="5105400" cy="209397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31272" l="0" r="0" t="-31272"/>
            </a:stretch>
          </a:blipFill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"/>
          <p:cNvSpPr txBox="1"/>
          <p:nvPr>
            <p:ph type="title"/>
          </p:nvPr>
        </p:nvSpPr>
        <p:spPr>
          <a:xfrm>
            <a:off x="839788" y="987425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venir"/>
              <a:buNone/>
              <a:defRPr b="1" sz="2800">
                <a:latin typeface="Avenir"/>
                <a:ea typeface="Avenir"/>
                <a:cs typeface="Avenir"/>
                <a:sym typeface="Aveni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" type="body"/>
          </p:nvPr>
        </p:nvSpPr>
        <p:spPr>
          <a:xfrm>
            <a:off x="5309826" y="987425"/>
            <a:ext cx="6045562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132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720"/>
              <a:buChar char="•"/>
              <a:defRPr sz="3200"/>
            </a:lvl1pPr>
            <a:lvl2pPr indent="-4064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5814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40"/>
              <a:buChar char="•"/>
              <a:defRPr sz="2400"/>
            </a:lvl3pPr>
            <a:lvl4pPr indent="-3556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36550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27" name="Google Shape;27;p3"/>
          <p:cNvSpPr txBox="1"/>
          <p:nvPr>
            <p:ph idx="2" type="body"/>
          </p:nvPr>
        </p:nvSpPr>
        <p:spPr>
          <a:xfrm>
            <a:off x="839788" y="2743200"/>
            <a:ext cx="3932237" cy="31273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sz="1600"/>
            </a:lvl1pPr>
            <a:lvl2pPr indent="-2286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  <a:defRPr sz="1200"/>
            </a:lvl3pPr>
            <a:lvl4pPr indent="-2286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5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28" name="Google Shape;28;p3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 txBox="1"/>
          <p:nvPr>
            <p:ph type="title"/>
          </p:nvPr>
        </p:nvSpPr>
        <p:spPr>
          <a:xfrm>
            <a:off x="808661" y="365125"/>
            <a:ext cx="10357666" cy="14384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" type="body"/>
          </p:nvPr>
        </p:nvSpPr>
        <p:spPr>
          <a:xfrm>
            <a:off x="808662" y="2019299"/>
            <a:ext cx="10357666" cy="411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1pPr>
            <a:lvl2pPr indent="-3429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2pPr>
            <a:lvl3pPr indent="-31496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3pPr>
            <a:lvl4pPr indent="-3175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4pPr>
            <a:lvl5pPr indent="-304165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9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4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"/>
          <p:cNvSpPr txBox="1"/>
          <p:nvPr>
            <p:ph type="ctrTitle"/>
          </p:nvPr>
        </p:nvSpPr>
        <p:spPr>
          <a:xfrm>
            <a:off x="1600200" y="1261872"/>
            <a:ext cx="7638222" cy="28529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venir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" type="subTitle"/>
          </p:nvPr>
        </p:nvSpPr>
        <p:spPr>
          <a:xfrm>
            <a:off x="1600200" y="4681728"/>
            <a:ext cx="7638222" cy="9292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b="1" sz="1600" cap="none"/>
            </a:lvl1pPr>
            <a:lvl2pPr lvl="1" algn="ctr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2pPr>
            <a:lvl3pPr lvl="2" algn="ctr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sz="1600"/>
            </a:lvl3pPr>
            <a:lvl4pPr lvl="3" algn="ctr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40" name="Google Shape;40;p5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43" name="Google Shape;43;p5"/>
          <p:cNvGrpSpPr/>
          <p:nvPr/>
        </p:nvGrpSpPr>
        <p:grpSpPr>
          <a:xfrm flipH="1">
            <a:off x="0" y="0"/>
            <a:ext cx="567782" cy="3306479"/>
            <a:chOff x="11619770" y="-2005"/>
            <a:chExt cx="567782" cy="3306479"/>
          </a:xfrm>
        </p:grpSpPr>
        <p:sp>
          <p:nvSpPr>
            <p:cNvPr id="44" name="Google Shape;44;p5"/>
            <p:cNvSpPr/>
            <p:nvPr/>
          </p:nvSpPr>
          <p:spPr>
            <a:xfrm flipH="1" rot="10800000">
              <a:off x="11619770" y="373807"/>
              <a:ext cx="526228" cy="2930667"/>
            </a:xfrm>
            <a:custGeom>
              <a:rect b="b" l="l" r="r" t="t"/>
              <a:pathLst>
                <a:path extrusionOk="0" h="3694096" w="757287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noFill/>
            <a:ln>
              <a:noFill/>
            </a:ln>
          </p:spPr>
        </p:sp>
        <p:sp>
          <p:nvSpPr>
            <p:cNvPr id="45" name="Google Shape;45;p5"/>
            <p:cNvSpPr/>
            <p:nvPr/>
          </p:nvSpPr>
          <p:spPr>
            <a:xfrm rot="10800000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6"/>
          <p:cNvSpPr/>
          <p:nvPr/>
        </p:nvSpPr>
        <p:spPr>
          <a:xfrm>
            <a:off x="3242985" y="511814"/>
            <a:ext cx="5706031" cy="5706031"/>
          </a:xfrm>
          <a:prstGeom prst="ellipse">
            <a:avLst/>
          </a:prstGeom>
          <a:solidFill>
            <a:srgbClr val="FEE5D8"/>
          </a:solidFill>
          <a:ln>
            <a:noFill/>
          </a:ln>
          <a:effectLst>
            <a:outerShdw rotWithShape="0" algn="tr" dir="2220000" dist="165100">
              <a:schemeClr val="dk1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6"/>
          <p:cNvSpPr txBox="1"/>
          <p:nvPr>
            <p:ph type="title"/>
          </p:nvPr>
        </p:nvSpPr>
        <p:spPr>
          <a:xfrm>
            <a:off x="3649192" y="1709738"/>
            <a:ext cx="4893617" cy="255389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venir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6"/>
          <p:cNvSpPr txBox="1"/>
          <p:nvPr>
            <p:ph idx="1" type="body"/>
          </p:nvPr>
        </p:nvSpPr>
        <p:spPr>
          <a:xfrm>
            <a:off x="4062249" y="4540468"/>
            <a:ext cx="4067503" cy="1154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b="1" sz="1600" cap="non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-2286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36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0" name="Google Shape;50;p6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7"/>
          <p:cNvSpPr txBox="1"/>
          <p:nvPr>
            <p:ph type="title"/>
          </p:nvPr>
        </p:nvSpPr>
        <p:spPr>
          <a:xfrm>
            <a:off x="808661" y="365125"/>
            <a:ext cx="10357666" cy="14384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7"/>
          <p:cNvSpPr txBox="1"/>
          <p:nvPr>
            <p:ph idx="1" type="body"/>
          </p:nvPr>
        </p:nvSpPr>
        <p:spPr>
          <a:xfrm>
            <a:off x="812976" y="2019299"/>
            <a:ext cx="4995019" cy="4157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1pPr>
            <a:lvl2pPr indent="-3429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2pPr>
            <a:lvl3pPr indent="-31496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3pPr>
            <a:lvl4pPr indent="-3175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4pPr>
            <a:lvl5pPr indent="-304165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9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6" name="Google Shape;56;p7"/>
          <p:cNvSpPr txBox="1"/>
          <p:nvPr>
            <p:ph idx="2" type="body"/>
          </p:nvPr>
        </p:nvSpPr>
        <p:spPr>
          <a:xfrm>
            <a:off x="6293718" y="2019299"/>
            <a:ext cx="5027954" cy="4157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1pPr>
            <a:lvl2pPr indent="-3429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2pPr>
            <a:lvl3pPr indent="-31496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3pPr>
            <a:lvl4pPr indent="-3175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4pPr>
            <a:lvl5pPr indent="-304165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9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7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7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7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8"/>
          <p:cNvSpPr txBox="1"/>
          <p:nvPr>
            <p:ph type="title"/>
          </p:nvPr>
        </p:nvSpPr>
        <p:spPr>
          <a:xfrm>
            <a:off x="811460" y="369168"/>
            <a:ext cx="10458729" cy="143981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8"/>
          <p:cNvSpPr txBox="1"/>
          <p:nvPr>
            <p:ph idx="1" type="body"/>
          </p:nvPr>
        </p:nvSpPr>
        <p:spPr>
          <a:xfrm>
            <a:off x="800101" y="1843067"/>
            <a:ext cx="5007894" cy="66200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 b="1" sz="2000"/>
            </a:lvl1pPr>
            <a:lvl2pPr indent="-2286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None/>
              <a:defRPr b="1" sz="1800"/>
            </a:lvl3pPr>
            <a:lvl4pPr indent="-2286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3" name="Google Shape;63;p8"/>
          <p:cNvSpPr txBox="1"/>
          <p:nvPr>
            <p:ph idx="2" type="body"/>
          </p:nvPr>
        </p:nvSpPr>
        <p:spPr>
          <a:xfrm>
            <a:off x="800101" y="2505075"/>
            <a:ext cx="5007894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1pPr>
            <a:lvl2pPr indent="-3429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2pPr>
            <a:lvl3pPr indent="-31496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3pPr>
            <a:lvl4pPr indent="-3175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4pPr>
            <a:lvl5pPr indent="-304165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9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4" name="Google Shape;64;p8"/>
          <p:cNvSpPr txBox="1"/>
          <p:nvPr>
            <p:ph idx="3" type="body"/>
          </p:nvPr>
        </p:nvSpPr>
        <p:spPr>
          <a:xfrm>
            <a:off x="6276061" y="1843067"/>
            <a:ext cx="4994128" cy="66200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  <a:defRPr b="1" sz="2000"/>
            </a:lvl1pPr>
            <a:lvl2pPr indent="-2286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None/>
              <a:defRPr b="1" sz="1800"/>
            </a:lvl3pPr>
            <a:lvl4pPr indent="-2286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65" name="Google Shape;65;p8"/>
          <p:cNvSpPr txBox="1"/>
          <p:nvPr>
            <p:ph idx="4" type="body"/>
          </p:nvPr>
        </p:nvSpPr>
        <p:spPr>
          <a:xfrm>
            <a:off x="6276061" y="2505075"/>
            <a:ext cx="499412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1pPr>
            <a:lvl2pPr indent="-3429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2pPr>
            <a:lvl3pPr indent="-31496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3pPr>
            <a:lvl4pPr indent="-3175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>
                <a:latin typeface="Avenir"/>
                <a:ea typeface="Avenir"/>
                <a:cs typeface="Avenir"/>
                <a:sym typeface="Avenir"/>
              </a:defRPr>
            </a:lvl4pPr>
            <a:lvl5pPr indent="-304165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90"/>
              <a:buChar char="•"/>
              <a:defRPr>
                <a:latin typeface="Avenir"/>
                <a:ea typeface="Avenir"/>
                <a:cs typeface="Avenir"/>
                <a:sym typeface="Avenir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8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showMasterSp="0" type="titleOnly">
  <p:cSld name="TITLE_ONLY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9"/>
          <p:cNvSpPr txBox="1"/>
          <p:nvPr>
            <p:ph type="title"/>
          </p:nvPr>
        </p:nvSpPr>
        <p:spPr>
          <a:xfrm>
            <a:off x="800100" y="983769"/>
            <a:ext cx="10094770" cy="1180574"/>
          </a:xfrm>
          <a:prstGeom prst="rect">
            <a:avLst/>
          </a:prstGeom>
          <a:solidFill>
            <a:srgbClr val="FEE5D8"/>
          </a:solidFill>
          <a:ln>
            <a:noFill/>
          </a:ln>
          <a:effectLst>
            <a:outerShdw rotWithShape="0" algn="bl" dir="18900000" dist="165100">
              <a:srgbClr val="000000"/>
            </a:outerShdw>
          </a:effectLst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venir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9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9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9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0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0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0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1"/>
          <p:cNvSpPr txBox="1"/>
          <p:nvPr>
            <p:ph type="title"/>
          </p:nvPr>
        </p:nvSpPr>
        <p:spPr>
          <a:xfrm>
            <a:off x="839788" y="987425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venir"/>
              <a:buNone/>
              <a:defRPr b="1" sz="2800">
                <a:latin typeface="Avenir"/>
                <a:ea typeface="Avenir"/>
                <a:cs typeface="Avenir"/>
                <a:sym typeface="Aveni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/>
          <p:nvPr>
            <p:ph idx="2" type="pic"/>
          </p:nvPr>
        </p:nvSpPr>
        <p:spPr>
          <a:xfrm>
            <a:off x="5353969" y="987425"/>
            <a:ext cx="569450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1" name="Google Shape;81;p11"/>
          <p:cNvSpPr txBox="1"/>
          <p:nvPr>
            <p:ph idx="1" type="body"/>
          </p:nvPr>
        </p:nvSpPr>
        <p:spPr>
          <a:xfrm>
            <a:off x="839788" y="2743200"/>
            <a:ext cx="3932237" cy="31273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  <a:defRPr sz="1600"/>
            </a:lvl1pPr>
            <a:lvl2pPr indent="-2286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  <a:defRPr sz="1200"/>
            </a:lvl3pPr>
            <a:lvl4pPr indent="-2286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5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2" name="Google Shape;82;p11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1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1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showMasterSp="0" type="vertTx">
  <p:cSld name="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2"/>
          <p:cNvSpPr txBox="1"/>
          <p:nvPr>
            <p:ph type="title"/>
          </p:nvPr>
        </p:nvSpPr>
        <p:spPr>
          <a:xfrm>
            <a:off x="808661" y="365125"/>
            <a:ext cx="10357666" cy="14384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2"/>
          <p:cNvSpPr txBox="1"/>
          <p:nvPr>
            <p:ph idx="1" type="body"/>
          </p:nvPr>
        </p:nvSpPr>
        <p:spPr>
          <a:xfrm rot="5400000">
            <a:off x="3930095" y="-1102133"/>
            <a:ext cx="4114801" cy="103576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1pPr>
            <a:lvl2pPr indent="-3429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25755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3pPr>
            <a:lvl4pPr indent="-3429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25755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2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2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2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91" name="Google Shape;91;p12"/>
          <p:cNvGrpSpPr/>
          <p:nvPr/>
        </p:nvGrpSpPr>
        <p:grpSpPr>
          <a:xfrm rot="10800000">
            <a:off x="0" y="3551521"/>
            <a:ext cx="567782" cy="3306479"/>
            <a:chOff x="11619770" y="-2005"/>
            <a:chExt cx="567782" cy="3306479"/>
          </a:xfrm>
        </p:grpSpPr>
        <p:sp>
          <p:nvSpPr>
            <p:cNvPr id="92" name="Google Shape;92;p12"/>
            <p:cNvSpPr/>
            <p:nvPr/>
          </p:nvSpPr>
          <p:spPr>
            <a:xfrm flipH="1" rot="10800000">
              <a:off x="11619770" y="373807"/>
              <a:ext cx="526228" cy="2930667"/>
            </a:xfrm>
            <a:custGeom>
              <a:rect b="b" l="l" r="r" t="t"/>
              <a:pathLst>
                <a:path extrusionOk="0" h="3694096" w="757287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noFill/>
            <a:ln>
              <a:noFill/>
            </a:ln>
          </p:spPr>
        </p:sp>
        <p:sp>
          <p:nvSpPr>
            <p:cNvPr id="93" name="Google Shape;93;p12"/>
            <p:cNvSpPr/>
            <p:nvPr/>
          </p:nvSpPr>
          <p:spPr>
            <a:xfrm rot="10800000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"/>
          <p:cNvSpPr txBox="1"/>
          <p:nvPr>
            <p:ph type="title"/>
          </p:nvPr>
        </p:nvSpPr>
        <p:spPr>
          <a:xfrm rot="5400000">
            <a:off x="7368014" y="2110214"/>
            <a:ext cx="5509787" cy="253798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3"/>
          <p:cNvSpPr txBox="1"/>
          <p:nvPr>
            <p:ph idx="1" type="body"/>
          </p:nvPr>
        </p:nvSpPr>
        <p:spPr>
          <a:xfrm rot="5400000">
            <a:off x="1953477" y="-529064"/>
            <a:ext cx="5509787" cy="78165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1pPr>
            <a:lvl2pPr indent="-3429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25755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3pPr>
            <a:lvl4pPr indent="-3429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25755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7" name="Google Shape;97;p13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13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13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00" name="Google Shape;100;p13"/>
          <p:cNvGrpSpPr/>
          <p:nvPr/>
        </p:nvGrpSpPr>
        <p:grpSpPr>
          <a:xfrm rot="10800000">
            <a:off x="0" y="3551521"/>
            <a:ext cx="567782" cy="3306479"/>
            <a:chOff x="11619770" y="-2005"/>
            <a:chExt cx="567782" cy="3306479"/>
          </a:xfrm>
        </p:grpSpPr>
        <p:sp>
          <p:nvSpPr>
            <p:cNvPr id="101" name="Google Shape;101;p13"/>
            <p:cNvSpPr/>
            <p:nvPr/>
          </p:nvSpPr>
          <p:spPr>
            <a:xfrm flipH="1" rot="10800000">
              <a:off x="11619770" y="373807"/>
              <a:ext cx="526228" cy="2930667"/>
            </a:xfrm>
            <a:custGeom>
              <a:rect b="b" l="l" r="r" t="t"/>
              <a:pathLst>
                <a:path extrusionOk="0" h="3694096" w="757287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noFill/>
            <a:ln>
              <a:noFill/>
            </a:ln>
          </p:spPr>
        </p:sp>
        <p:sp>
          <p:nvSpPr>
            <p:cNvPr id="102" name="Google Shape;102;p13"/>
            <p:cNvSpPr/>
            <p:nvPr/>
          </p:nvSpPr>
          <p:spPr>
            <a:xfrm rot="10800000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">
  <p:cSld name="Content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4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14"/>
          <p:cNvSpPr txBox="1"/>
          <p:nvPr>
            <p:ph idx="1" type="body"/>
          </p:nvPr>
        </p:nvSpPr>
        <p:spPr>
          <a:xfrm>
            <a:off x="808662" y="2019299"/>
            <a:ext cx="10357666" cy="411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1pPr>
            <a:lvl2pPr indent="-342900" lvl="1" marL="9144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25755" lvl="2" marL="13716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3pPr>
            <a:lvl4pPr indent="-342900" lvl="3" marL="18288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25755" lvl="4" marL="228600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53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106" name="Google Shape;106;p14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E8680B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7" name="Google Shape;107;p14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14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14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with Picture">
  <p:cSld name="Title with Picture">
    <p:bg>
      <p:bgPr>
        <a:solidFill>
          <a:schemeClr val="accent2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6"/>
          <p:cNvSpPr/>
          <p:nvPr/>
        </p:nvSpPr>
        <p:spPr>
          <a:xfrm>
            <a:off x="0" y="0"/>
            <a:ext cx="12192000" cy="5638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6"/>
          <p:cNvSpPr txBox="1"/>
          <p:nvPr>
            <p:ph type="ctrTitle"/>
          </p:nvPr>
        </p:nvSpPr>
        <p:spPr>
          <a:xfrm>
            <a:off x="1106424" y="954156"/>
            <a:ext cx="9979152" cy="14903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182875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rial"/>
              <a:buNone/>
              <a:defRPr sz="5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16"/>
          <p:cNvSpPr txBox="1"/>
          <p:nvPr>
            <p:ph idx="1" type="subTitle"/>
          </p:nvPr>
        </p:nvSpPr>
        <p:spPr>
          <a:xfrm>
            <a:off x="2857500" y="5903844"/>
            <a:ext cx="6477000" cy="7255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600"/>
              <a:buNone/>
              <a:defRPr sz="1600"/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0" name="Google Shape;120;p16"/>
          <p:cNvSpPr txBox="1"/>
          <p:nvPr>
            <p:ph idx="10" type="dt"/>
          </p:nvPr>
        </p:nvSpPr>
        <p:spPr>
          <a:xfrm>
            <a:off x="4994678" y="456509"/>
            <a:ext cx="2202644" cy="3651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21" name="Google Shape;121;p16"/>
          <p:cNvPicPr preferRelativeResize="0"/>
          <p:nvPr>
            <p:ph idx="2" type="pic"/>
          </p:nvPr>
        </p:nvPicPr>
        <p:blipFill/>
        <p:spPr>
          <a:xfrm>
            <a:off x="3543300" y="2743200"/>
            <a:ext cx="5105400" cy="209397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31272" l="0" r="0" t="-31272"/>
            </a:stretch>
          </a:blipFill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">
  <p:cSld name="Content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7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17"/>
          <p:cNvSpPr txBox="1"/>
          <p:nvPr>
            <p:ph idx="1" type="body"/>
          </p:nvPr>
        </p:nvSpPr>
        <p:spPr>
          <a:xfrm>
            <a:off x="256032" y="1629786"/>
            <a:ext cx="11679936" cy="45938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125" name="Google Shape;125;p17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26" name="Google Shape;126;p17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17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17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with Picture 2">
  <p:cSld name="Title with Picture 2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8"/>
          <p:cNvSpPr/>
          <p:nvPr/>
        </p:nvSpPr>
        <p:spPr>
          <a:xfrm>
            <a:off x="0" y="0"/>
            <a:ext cx="12192000" cy="6251877"/>
          </a:xfrm>
          <a:prstGeom prst="rect">
            <a:avLst/>
          </a:prstGeom>
          <a:solidFill>
            <a:srgbClr val="F2F0E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18"/>
          <p:cNvSpPr txBox="1"/>
          <p:nvPr>
            <p:ph type="title"/>
          </p:nvPr>
        </p:nvSpPr>
        <p:spPr>
          <a:xfrm>
            <a:off x="256032" y="256032"/>
            <a:ext cx="6144768" cy="25633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8"/>
          <p:cNvSpPr txBox="1"/>
          <p:nvPr>
            <p:ph idx="1" type="subTitle"/>
          </p:nvPr>
        </p:nvSpPr>
        <p:spPr>
          <a:xfrm>
            <a:off x="256033" y="5562600"/>
            <a:ext cx="6144768" cy="52993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sz="2000"/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33" name="Google Shape;133;p18"/>
          <p:cNvPicPr preferRelativeResize="0"/>
          <p:nvPr>
            <p:ph idx="2" type="pic"/>
          </p:nvPr>
        </p:nvPicPr>
        <p:blipFill/>
        <p:spPr>
          <a:xfrm>
            <a:off x="7086600" y="1295410"/>
            <a:ext cx="5105399" cy="4956468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22812" r="-22812" t="0"/>
            </a:stretch>
          </a:blipFill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with Picture 3">
  <p:cSld name="Title with Picture 3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9"/>
          <p:cNvSpPr/>
          <p:nvPr/>
        </p:nvSpPr>
        <p:spPr>
          <a:xfrm>
            <a:off x="6464137" y="227584"/>
            <a:ext cx="5471832" cy="63743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6" name="Google Shape;136;p19"/>
          <p:cNvPicPr preferRelativeResize="0"/>
          <p:nvPr>
            <p:ph idx="2" type="pic"/>
          </p:nvPr>
        </p:nvPicPr>
        <p:blipFill/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9259" l="0" r="0" t="-9259"/>
            </a:stretch>
          </a:blipFill>
          <a:ln>
            <a:noFill/>
          </a:ln>
        </p:spPr>
      </p:pic>
      <p:sp>
        <p:nvSpPr>
          <p:cNvPr id="137" name="Google Shape;137;p19"/>
          <p:cNvSpPr/>
          <p:nvPr/>
        </p:nvSpPr>
        <p:spPr>
          <a:xfrm>
            <a:off x="6719944" y="483504"/>
            <a:ext cx="4960218" cy="58909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9"/>
          <p:cNvSpPr txBox="1"/>
          <p:nvPr>
            <p:ph type="ctrTitle"/>
          </p:nvPr>
        </p:nvSpPr>
        <p:spPr>
          <a:xfrm>
            <a:off x="6988786" y="762001"/>
            <a:ext cx="4422534" cy="396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19"/>
          <p:cNvSpPr txBox="1"/>
          <p:nvPr>
            <p:ph idx="1" type="subTitle"/>
          </p:nvPr>
        </p:nvSpPr>
        <p:spPr>
          <a:xfrm>
            <a:off x="6963386" y="4920070"/>
            <a:ext cx="4447934" cy="117593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600"/>
              <a:buNone/>
              <a:defRPr sz="1600"/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with Picture 4">
  <p:cSld name="Title with Picture 4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0"/>
          <p:cNvSpPr/>
          <p:nvPr/>
        </p:nvSpPr>
        <p:spPr>
          <a:xfrm>
            <a:off x="256031" y="227584"/>
            <a:ext cx="5230369" cy="63743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2" name="Google Shape;142;p20"/>
          <p:cNvPicPr preferRelativeResize="0"/>
          <p:nvPr>
            <p:ph idx="2" type="pic"/>
          </p:nvPr>
        </p:nvPicPr>
        <p:blipFill/>
        <p:spPr>
          <a:xfrm>
            <a:off x="0" y="0"/>
            <a:ext cx="12192000" cy="6858000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9259" l="0" r="0" t="-9259"/>
            </a:stretch>
          </a:blipFill>
          <a:ln>
            <a:noFill/>
          </a:ln>
        </p:spPr>
      </p:pic>
      <p:sp>
        <p:nvSpPr>
          <p:cNvPr id="143" name="Google Shape;143;p20"/>
          <p:cNvSpPr/>
          <p:nvPr/>
        </p:nvSpPr>
        <p:spPr>
          <a:xfrm>
            <a:off x="507909" y="483615"/>
            <a:ext cx="4722459" cy="4440429"/>
          </a:xfrm>
          <a:prstGeom prst="rect">
            <a:avLst/>
          </a:prstGeom>
          <a:solidFill>
            <a:srgbClr val="D9D2C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20"/>
          <p:cNvSpPr txBox="1"/>
          <p:nvPr>
            <p:ph type="ctrTitle"/>
          </p:nvPr>
        </p:nvSpPr>
        <p:spPr>
          <a:xfrm>
            <a:off x="763939" y="739646"/>
            <a:ext cx="4210397" cy="39283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20"/>
          <p:cNvSpPr txBox="1"/>
          <p:nvPr>
            <p:ph idx="1" type="subTitle"/>
          </p:nvPr>
        </p:nvSpPr>
        <p:spPr>
          <a:xfrm>
            <a:off x="763938" y="5180075"/>
            <a:ext cx="4210397" cy="11165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 sz="1800"/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bg>
      <p:bgPr>
        <a:solidFill>
          <a:schemeClr val="accent2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1"/>
          <p:cNvSpPr/>
          <p:nvPr/>
        </p:nvSpPr>
        <p:spPr>
          <a:xfrm>
            <a:off x="255807" y="250538"/>
            <a:ext cx="11679937" cy="6351654"/>
          </a:xfrm>
          <a:prstGeom prst="rect">
            <a:avLst/>
          </a:prstGeom>
          <a:solidFill>
            <a:srgbClr val="E5E1D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21"/>
          <p:cNvSpPr/>
          <p:nvPr/>
        </p:nvSpPr>
        <p:spPr>
          <a:xfrm flipH="1" rot="10800000">
            <a:off x="484185" y="4693206"/>
            <a:ext cx="11222960" cy="16806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1"/>
          <p:cNvSpPr txBox="1"/>
          <p:nvPr>
            <p:ph type="ctrTitle"/>
          </p:nvPr>
        </p:nvSpPr>
        <p:spPr>
          <a:xfrm>
            <a:off x="484185" y="548639"/>
            <a:ext cx="11222960" cy="381828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800"/>
              <a:buFont typeface="Arial"/>
              <a:buNone/>
              <a:defRPr sz="8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21"/>
          <p:cNvSpPr txBox="1"/>
          <p:nvPr>
            <p:ph idx="1" type="subTitle"/>
          </p:nvPr>
        </p:nvSpPr>
        <p:spPr>
          <a:xfrm>
            <a:off x="762428" y="5019483"/>
            <a:ext cx="10666474" cy="102805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2400"/>
              <a:buNone/>
              <a:defRPr sz="2400"/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2">
  <p:cSld name="Title 2">
    <p:bg>
      <p:bgPr>
        <a:solidFill>
          <a:schemeClr val="accent2"/>
        </a:solidFill>
      </p:bgPr>
    </p:bg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2"/>
          <p:cNvSpPr/>
          <p:nvPr/>
        </p:nvSpPr>
        <p:spPr>
          <a:xfrm>
            <a:off x="256031" y="0"/>
            <a:ext cx="8025385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22"/>
          <p:cNvSpPr txBox="1"/>
          <p:nvPr>
            <p:ph type="ctrTitle"/>
          </p:nvPr>
        </p:nvSpPr>
        <p:spPr>
          <a:xfrm>
            <a:off x="612646" y="556973"/>
            <a:ext cx="7312154" cy="31242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800"/>
              <a:buFont typeface="Arial"/>
              <a:buNone/>
              <a:defRPr sz="6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22"/>
          <p:cNvSpPr txBox="1"/>
          <p:nvPr>
            <p:ph idx="1" type="subTitle"/>
          </p:nvPr>
        </p:nvSpPr>
        <p:spPr>
          <a:xfrm>
            <a:off x="612646" y="4572000"/>
            <a:ext cx="7312154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sz="2000"/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3">
  <p:cSld name="Title 3">
    <p:bg>
      <p:bgPr>
        <a:solidFill>
          <a:schemeClr val="accent2"/>
        </a:solidFill>
      </p:bgPr>
    </p:bg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/>
          <p:nvPr/>
        </p:nvSpPr>
        <p:spPr>
          <a:xfrm>
            <a:off x="1" y="1575816"/>
            <a:ext cx="8281416" cy="52821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23"/>
          <p:cNvSpPr txBox="1"/>
          <p:nvPr>
            <p:ph type="ctrTitle"/>
          </p:nvPr>
        </p:nvSpPr>
        <p:spPr>
          <a:xfrm>
            <a:off x="256032" y="2286000"/>
            <a:ext cx="7312154" cy="42153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800"/>
              <a:buFont typeface="Arial"/>
              <a:buNone/>
              <a:defRPr sz="6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8" name="Google Shape;158;p23"/>
          <p:cNvSpPr txBox="1"/>
          <p:nvPr>
            <p:ph idx="1" type="subTitle"/>
          </p:nvPr>
        </p:nvSpPr>
        <p:spPr>
          <a:xfrm>
            <a:off x="256032" y="356616"/>
            <a:ext cx="7312154" cy="8625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sz="2000"/>
            </a:lvl1pPr>
            <a:lvl2pPr lvl="1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lvl="2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lvl="3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lvl="4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9" name="Google Shape;159;p23"/>
          <p:cNvSpPr txBox="1"/>
          <p:nvPr>
            <p:ph idx="10" type="dt"/>
          </p:nvPr>
        </p:nvSpPr>
        <p:spPr>
          <a:xfrm>
            <a:off x="10218739" y="356616"/>
            <a:ext cx="1572768" cy="8625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9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 Header">
    <p:bg>
      <p:bgPr>
        <a:solidFill>
          <a:schemeClr val="accent1"/>
        </a:soli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4"/>
          <p:cNvSpPr txBox="1"/>
          <p:nvPr>
            <p:ph type="ctrTitle"/>
          </p:nvPr>
        </p:nvSpPr>
        <p:spPr>
          <a:xfrm>
            <a:off x="256032" y="1417672"/>
            <a:ext cx="8266176" cy="47545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Arial"/>
              <a:buNone/>
              <a:defRPr sz="6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162" name="Google Shape;162;p24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63" name="Google Shape;163;p24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" name="Google Shape;164;p24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5" name="Google Shape;165;p24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Agenda"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5"/>
          <p:cNvSpPr/>
          <p:nvPr/>
        </p:nvSpPr>
        <p:spPr>
          <a:xfrm>
            <a:off x="6211378" y="0"/>
            <a:ext cx="5980622" cy="6857999"/>
          </a:xfrm>
          <a:prstGeom prst="rect">
            <a:avLst/>
          </a:prstGeom>
          <a:solidFill>
            <a:srgbClr val="F2F0E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5"/>
          <p:cNvSpPr txBox="1"/>
          <p:nvPr>
            <p:ph type="title"/>
          </p:nvPr>
        </p:nvSpPr>
        <p:spPr>
          <a:xfrm>
            <a:off x="255809" y="259080"/>
            <a:ext cx="5724814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9" name="Google Shape;169;p25"/>
          <p:cNvSpPr txBox="1"/>
          <p:nvPr>
            <p:ph idx="1" type="body"/>
          </p:nvPr>
        </p:nvSpPr>
        <p:spPr>
          <a:xfrm>
            <a:off x="6467186" y="259080"/>
            <a:ext cx="5469006" cy="61417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2000"/>
              <a:buFont typeface="Arial"/>
              <a:buAutoNum type="arabicPeriod"/>
              <a:defRPr sz="2000"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AutoNum type="alphaLcPeriod"/>
              <a:defRPr sz="1800"/>
            </a:lvl2pPr>
            <a:lvl3pPr indent="-3302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Font typeface="Arial"/>
              <a:buAutoNum type="romanLcPeriod"/>
              <a:defRPr sz="1600"/>
            </a:lvl3pPr>
            <a:lvl4pPr indent="-3302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Font typeface="Arial"/>
              <a:buAutoNum type="arabicParenR"/>
              <a:defRPr sz="1600"/>
            </a:lvl4pPr>
            <a:lvl5pPr indent="-3302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Font typeface="Arial"/>
              <a:buAutoNum type="alphaLcParenR"/>
              <a:defRPr sz="16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170" name="Google Shape;170;p25"/>
          <p:cNvCxnSpPr/>
          <p:nvPr/>
        </p:nvCxnSpPr>
        <p:spPr>
          <a:xfrm>
            <a:off x="2588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71" name="Google Shape;171;p25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2" name="Google Shape;172;p25"/>
          <p:cNvSpPr txBox="1"/>
          <p:nvPr>
            <p:ph idx="11" type="ftr"/>
          </p:nvPr>
        </p:nvSpPr>
        <p:spPr>
          <a:xfrm>
            <a:off x="2311866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3" name="Google Shape;173;p25"/>
          <p:cNvSpPr txBox="1"/>
          <p:nvPr>
            <p:ph idx="12" type="sldNum"/>
          </p:nvPr>
        </p:nvSpPr>
        <p:spPr>
          <a:xfrm>
            <a:off x="5169744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with Picture">
  <p:cSld name="Agenda with Picture"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6"/>
          <p:cNvSpPr/>
          <p:nvPr/>
        </p:nvSpPr>
        <p:spPr>
          <a:xfrm>
            <a:off x="6170390" y="0"/>
            <a:ext cx="6021609" cy="6857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6"/>
          <p:cNvSpPr txBox="1"/>
          <p:nvPr>
            <p:ph type="title"/>
          </p:nvPr>
        </p:nvSpPr>
        <p:spPr>
          <a:xfrm>
            <a:off x="255809" y="259080"/>
            <a:ext cx="5658550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7" name="Google Shape;177;p26"/>
          <p:cNvSpPr txBox="1"/>
          <p:nvPr>
            <p:ph idx="1" type="body"/>
          </p:nvPr>
        </p:nvSpPr>
        <p:spPr>
          <a:xfrm>
            <a:off x="265462" y="1752601"/>
            <a:ext cx="564889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355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2000"/>
              <a:buFont typeface="Arial"/>
              <a:buAutoNum type="arabicPeriod"/>
              <a:defRPr sz="2000"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Font typeface="Arial"/>
              <a:buAutoNum type="alphaLcPeriod"/>
              <a:defRPr sz="1800"/>
            </a:lvl2pPr>
            <a:lvl3pPr indent="-3302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Font typeface="Arial"/>
              <a:buAutoNum type="romanLcPeriod"/>
              <a:defRPr sz="1600"/>
            </a:lvl3pPr>
            <a:lvl4pPr indent="-3302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Font typeface="Arial"/>
              <a:buAutoNum type="arabicParenR"/>
              <a:defRPr sz="1600"/>
            </a:lvl4pPr>
            <a:lvl5pPr indent="-3302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Font typeface="Arial"/>
              <a:buAutoNum type="alphaLcParenR"/>
              <a:defRPr sz="16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178" name="Google Shape;178;p26"/>
          <p:cNvCxnSpPr/>
          <p:nvPr/>
        </p:nvCxnSpPr>
        <p:spPr>
          <a:xfrm>
            <a:off x="2588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79" name="Google Shape;179;p26"/>
          <p:cNvPicPr preferRelativeResize="0"/>
          <p:nvPr>
            <p:ph idx="2" type="pic"/>
          </p:nvPr>
        </p:nvPicPr>
        <p:blipFill/>
        <p:spPr>
          <a:xfrm>
            <a:off x="6464136" y="256032"/>
            <a:ext cx="5471832" cy="634593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36981" r="-36981" t="0"/>
            </a:stretch>
          </a:blipFill>
          <a:ln>
            <a:noFill/>
          </a:ln>
        </p:spPr>
      </p:pic>
      <p:sp>
        <p:nvSpPr>
          <p:cNvPr id="180" name="Google Shape;180;p26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1" name="Google Shape;181;p26"/>
          <p:cNvSpPr txBox="1"/>
          <p:nvPr>
            <p:ph idx="11" type="ftr"/>
          </p:nvPr>
        </p:nvSpPr>
        <p:spPr>
          <a:xfrm>
            <a:off x="2311866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26"/>
          <p:cNvSpPr txBox="1"/>
          <p:nvPr>
            <p:ph idx="12" type="sldNum"/>
          </p:nvPr>
        </p:nvSpPr>
        <p:spPr>
          <a:xfrm>
            <a:off x="5169744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2">
  <p:cSld name="Content 2"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7"/>
          <p:cNvSpPr/>
          <p:nvPr/>
        </p:nvSpPr>
        <p:spPr>
          <a:xfrm>
            <a:off x="256031" y="2095509"/>
            <a:ext cx="11679936" cy="26669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7"/>
          <p:cNvSpPr txBox="1"/>
          <p:nvPr>
            <p:ph type="title"/>
          </p:nvPr>
        </p:nvSpPr>
        <p:spPr>
          <a:xfrm>
            <a:off x="256031" y="256032"/>
            <a:ext cx="4745737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6" name="Google Shape;186;p27"/>
          <p:cNvSpPr txBox="1"/>
          <p:nvPr>
            <p:ph idx="1" type="body"/>
          </p:nvPr>
        </p:nvSpPr>
        <p:spPr>
          <a:xfrm>
            <a:off x="3169920" y="2514599"/>
            <a:ext cx="585216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100"/>
              <a:buFont typeface="Arial"/>
              <a:buNone/>
              <a:defRPr sz="11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100"/>
              <a:buFont typeface="Arial"/>
              <a:buNone/>
              <a:defRPr sz="11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100"/>
              <a:buFont typeface="Arial"/>
              <a:buNone/>
              <a:defRPr sz="11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187" name="Google Shape;187;p27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88" name="Google Shape;188;p27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9" name="Google Shape;189;p27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0" name="Google Shape;190;p27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3">
  <p:cSld name="Content 3"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8"/>
          <p:cNvSpPr/>
          <p:nvPr/>
        </p:nvSpPr>
        <p:spPr>
          <a:xfrm>
            <a:off x="-1" y="0"/>
            <a:ext cx="8049991" cy="68579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>
            <p:ph type="title"/>
          </p:nvPr>
        </p:nvSpPr>
        <p:spPr>
          <a:xfrm>
            <a:off x="255809" y="259080"/>
            <a:ext cx="7536850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194" name="Google Shape;194;p28"/>
          <p:cNvCxnSpPr/>
          <p:nvPr/>
        </p:nvCxnSpPr>
        <p:spPr>
          <a:xfrm>
            <a:off x="258856" y="6400800"/>
            <a:ext cx="7533803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95" name="Google Shape;195;p28"/>
          <p:cNvSpPr txBox="1"/>
          <p:nvPr>
            <p:ph idx="1" type="body"/>
          </p:nvPr>
        </p:nvSpPr>
        <p:spPr>
          <a:xfrm>
            <a:off x="8305799" y="1490070"/>
            <a:ext cx="3630391" cy="491072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rial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200"/>
              <a:buFont typeface="Arial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100"/>
              <a:buFont typeface="Arial"/>
              <a:buNone/>
              <a:defRPr sz="11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100"/>
              <a:buFont typeface="Arial"/>
              <a:buNone/>
              <a:defRPr sz="11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100"/>
              <a:buFont typeface="Arial"/>
              <a:buNone/>
              <a:defRPr sz="11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6" name="Google Shape;196;p28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7" name="Google Shape;197;p28"/>
          <p:cNvSpPr txBox="1"/>
          <p:nvPr>
            <p:ph idx="11" type="ftr"/>
          </p:nvPr>
        </p:nvSpPr>
        <p:spPr>
          <a:xfrm>
            <a:off x="4145909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8" name="Google Shape;198;p28"/>
          <p:cNvSpPr txBox="1"/>
          <p:nvPr>
            <p:ph idx="12" type="sldNum"/>
          </p:nvPr>
        </p:nvSpPr>
        <p:spPr>
          <a:xfrm>
            <a:off x="7003787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4">
  <p:cSld name="Content 4"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9"/>
          <p:cNvSpPr/>
          <p:nvPr/>
        </p:nvSpPr>
        <p:spPr>
          <a:xfrm>
            <a:off x="0" y="0"/>
            <a:ext cx="6208328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9"/>
          <p:cNvSpPr txBox="1"/>
          <p:nvPr>
            <p:ph type="title"/>
          </p:nvPr>
        </p:nvSpPr>
        <p:spPr>
          <a:xfrm>
            <a:off x="255809" y="259080"/>
            <a:ext cx="5696712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202" name="Google Shape;202;p29"/>
          <p:cNvCxnSpPr/>
          <p:nvPr/>
        </p:nvCxnSpPr>
        <p:spPr>
          <a:xfrm>
            <a:off x="2588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03" name="Google Shape;203;p29"/>
          <p:cNvSpPr txBox="1"/>
          <p:nvPr>
            <p:ph idx="1" type="body"/>
          </p:nvPr>
        </p:nvSpPr>
        <p:spPr>
          <a:xfrm>
            <a:off x="6464137" y="271780"/>
            <a:ext cx="5472054" cy="614762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4" name="Google Shape;204;p29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p29"/>
          <p:cNvSpPr txBox="1"/>
          <p:nvPr>
            <p:ph idx="11" type="ftr"/>
          </p:nvPr>
        </p:nvSpPr>
        <p:spPr>
          <a:xfrm>
            <a:off x="2311866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6" name="Google Shape;206;p29"/>
          <p:cNvSpPr txBox="1"/>
          <p:nvPr>
            <p:ph idx="12" type="sldNum"/>
          </p:nvPr>
        </p:nvSpPr>
        <p:spPr>
          <a:xfrm>
            <a:off x="5169744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5">
  <p:cSld name="Content 5"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0"/>
          <p:cNvSpPr/>
          <p:nvPr/>
        </p:nvSpPr>
        <p:spPr>
          <a:xfrm>
            <a:off x="0" y="0"/>
            <a:ext cx="390643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30"/>
          <p:cNvSpPr txBox="1"/>
          <p:nvPr>
            <p:ph type="title"/>
          </p:nvPr>
        </p:nvSpPr>
        <p:spPr>
          <a:xfrm>
            <a:off x="256032" y="256032"/>
            <a:ext cx="3376918" cy="20789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210" name="Google Shape;210;p30"/>
          <p:cNvCxnSpPr/>
          <p:nvPr/>
        </p:nvCxnSpPr>
        <p:spPr>
          <a:xfrm>
            <a:off x="256032" y="6400800"/>
            <a:ext cx="3376918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11" name="Google Shape;211;p30"/>
          <p:cNvSpPr txBox="1"/>
          <p:nvPr>
            <p:ph idx="1" type="body"/>
          </p:nvPr>
        </p:nvSpPr>
        <p:spPr>
          <a:xfrm>
            <a:off x="4162468" y="256031"/>
            <a:ext cx="7773500" cy="63344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12" name="Google Shape;212;p30"/>
          <p:cNvSpPr txBox="1"/>
          <p:nvPr>
            <p:ph idx="10" type="dt"/>
          </p:nvPr>
        </p:nvSpPr>
        <p:spPr>
          <a:xfrm>
            <a:off x="256032" y="6400800"/>
            <a:ext cx="582168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3" name="Google Shape;213;p30"/>
          <p:cNvSpPr txBox="1"/>
          <p:nvPr>
            <p:ph idx="11" type="ftr"/>
          </p:nvPr>
        </p:nvSpPr>
        <p:spPr>
          <a:xfrm>
            <a:off x="1395718" y="6400800"/>
            <a:ext cx="1668105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4" name="Google Shape;214;p30"/>
          <p:cNvSpPr txBox="1"/>
          <p:nvPr>
            <p:ph idx="12" type="sldNum"/>
          </p:nvPr>
        </p:nvSpPr>
        <p:spPr>
          <a:xfrm>
            <a:off x="3319855" y="6400800"/>
            <a:ext cx="313095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6">
  <p:cSld name="Content 6"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1"/>
          <p:cNvSpPr txBox="1"/>
          <p:nvPr>
            <p:ph type="title"/>
          </p:nvPr>
        </p:nvSpPr>
        <p:spPr>
          <a:xfrm>
            <a:off x="256032" y="256032"/>
            <a:ext cx="11679936" cy="14466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7" name="Google Shape;217;p31"/>
          <p:cNvSpPr/>
          <p:nvPr/>
        </p:nvSpPr>
        <p:spPr>
          <a:xfrm>
            <a:off x="256032" y="2908916"/>
            <a:ext cx="11679936" cy="31809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31"/>
          <p:cNvSpPr txBox="1"/>
          <p:nvPr>
            <p:ph idx="1" type="body"/>
          </p:nvPr>
        </p:nvSpPr>
        <p:spPr>
          <a:xfrm>
            <a:off x="612648" y="3276600"/>
            <a:ext cx="10966703" cy="24646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219" name="Google Shape;219;p31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20" name="Google Shape;220;p31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1" name="Google Shape;221;p31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2" name="Google Shape;222;p31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7">
  <p:cSld name="Content 7"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2"/>
          <p:cNvSpPr txBox="1"/>
          <p:nvPr>
            <p:ph type="title"/>
          </p:nvPr>
        </p:nvSpPr>
        <p:spPr>
          <a:xfrm>
            <a:off x="256032" y="256033"/>
            <a:ext cx="11679936" cy="7940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5" name="Google Shape;225;p32"/>
          <p:cNvSpPr/>
          <p:nvPr/>
        </p:nvSpPr>
        <p:spPr>
          <a:xfrm>
            <a:off x="256032" y="1295400"/>
            <a:ext cx="11679936" cy="47945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32"/>
          <p:cNvSpPr txBox="1"/>
          <p:nvPr>
            <p:ph idx="1" type="body"/>
          </p:nvPr>
        </p:nvSpPr>
        <p:spPr>
          <a:xfrm>
            <a:off x="612648" y="1687865"/>
            <a:ext cx="10966703" cy="40095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227" name="Google Shape;227;p32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28" name="Google Shape;228;p32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9" name="Google Shape;229;p32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0" name="Google Shape;230;p32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">
  <p:cSld name="Content with Picture"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3"/>
          <p:cNvSpPr txBox="1"/>
          <p:nvPr>
            <p:ph type="title"/>
          </p:nvPr>
        </p:nvSpPr>
        <p:spPr>
          <a:xfrm>
            <a:off x="256031" y="256033"/>
            <a:ext cx="11676889" cy="886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33" name="Google Shape;233;p33"/>
          <p:cNvPicPr preferRelativeResize="0"/>
          <p:nvPr>
            <p:ph idx="2" type="pic"/>
          </p:nvPr>
        </p:nvPicPr>
        <p:blipFill/>
        <p:spPr>
          <a:xfrm>
            <a:off x="252984" y="1487023"/>
            <a:ext cx="4623816" cy="537097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37120" r="-37120" t="0"/>
            </a:stretch>
          </a:blipFill>
          <a:ln>
            <a:noFill/>
          </a:ln>
        </p:spPr>
      </p:pic>
      <p:sp>
        <p:nvSpPr>
          <p:cNvPr id="234" name="Google Shape;234;p33"/>
          <p:cNvSpPr txBox="1"/>
          <p:nvPr>
            <p:ph idx="1" type="body"/>
          </p:nvPr>
        </p:nvSpPr>
        <p:spPr>
          <a:xfrm>
            <a:off x="5248654" y="1487023"/>
            <a:ext cx="6684266" cy="3465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235" name="Google Shape;235;p33"/>
          <p:cNvCxnSpPr/>
          <p:nvPr/>
        </p:nvCxnSpPr>
        <p:spPr>
          <a:xfrm>
            <a:off x="5245606" y="6400800"/>
            <a:ext cx="669036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36" name="Google Shape;236;p33"/>
          <p:cNvSpPr txBox="1"/>
          <p:nvPr>
            <p:ph idx="10" type="dt"/>
          </p:nvPr>
        </p:nvSpPr>
        <p:spPr>
          <a:xfrm>
            <a:off x="5272478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7" name="Google Shape;237;p33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8" name="Google Shape;238;p33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2">
  <p:cSld name="Content with Picture 2"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4"/>
          <p:cNvSpPr/>
          <p:nvPr/>
        </p:nvSpPr>
        <p:spPr>
          <a:xfrm>
            <a:off x="0" y="0"/>
            <a:ext cx="6208328" cy="6857999"/>
          </a:xfrm>
          <a:prstGeom prst="rect">
            <a:avLst/>
          </a:prstGeom>
          <a:solidFill>
            <a:srgbClr val="F2F0E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34"/>
          <p:cNvSpPr txBox="1"/>
          <p:nvPr>
            <p:ph type="title"/>
          </p:nvPr>
        </p:nvSpPr>
        <p:spPr>
          <a:xfrm>
            <a:off x="255809" y="259080"/>
            <a:ext cx="5696712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2" name="Google Shape;242;p34"/>
          <p:cNvSpPr txBox="1"/>
          <p:nvPr>
            <p:ph idx="1" type="body"/>
          </p:nvPr>
        </p:nvSpPr>
        <p:spPr>
          <a:xfrm>
            <a:off x="255808" y="1768471"/>
            <a:ext cx="5696712" cy="44356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243" name="Google Shape;243;p34"/>
          <p:cNvCxnSpPr/>
          <p:nvPr/>
        </p:nvCxnSpPr>
        <p:spPr>
          <a:xfrm>
            <a:off x="2588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44" name="Google Shape;244;p34"/>
          <p:cNvPicPr preferRelativeResize="0"/>
          <p:nvPr>
            <p:ph idx="2" type="pic"/>
          </p:nvPr>
        </p:nvPicPr>
        <p:blipFill/>
        <p:spPr>
          <a:xfrm>
            <a:off x="6464136" y="256032"/>
            <a:ext cx="5471832" cy="634593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36981" r="-36981" t="0"/>
            </a:stretch>
          </a:blipFill>
          <a:ln>
            <a:noFill/>
          </a:ln>
        </p:spPr>
      </p:pic>
      <p:sp>
        <p:nvSpPr>
          <p:cNvPr id="245" name="Google Shape;245;p34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6" name="Google Shape;246;p34"/>
          <p:cNvSpPr txBox="1"/>
          <p:nvPr>
            <p:ph idx="11" type="ftr"/>
          </p:nvPr>
        </p:nvSpPr>
        <p:spPr>
          <a:xfrm>
            <a:off x="2311866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7" name="Google Shape;247;p34"/>
          <p:cNvSpPr txBox="1"/>
          <p:nvPr>
            <p:ph idx="12" type="sldNum"/>
          </p:nvPr>
        </p:nvSpPr>
        <p:spPr>
          <a:xfrm>
            <a:off x="5169744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3">
  <p:cSld name="Content with Picture 3"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5"/>
          <p:cNvSpPr/>
          <p:nvPr/>
        </p:nvSpPr>
        <p:spPr>
          <a:xfrm>
            <a:off x="0" y="0"/>
            <a:ext cx="7872760" cy="6857999"/>
          </a:xfrm>
          <a:prstGeom prst="rect">
            <a:avLst/>
          </a:prstGeom>
          <a:solidFill>
            <a:srgbClr val="F2F0E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35"/>
          <p:cNvSpPr txBox="1"/>
          <p:nvPr>
            <p:ph type="title"/>
          </p:nvPr>
        </p:nvSpPr>
        <p:spPr>
          <a:xfrm>
            <a:off x="255808" y="259080"/>
            <a:ext cx="7323043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1" name="Google Shape;251;p35"/>
          <p:cNvSpPr txBox="1"/>
          <p:nvPr>
            <p:ph idx="1" type="body"/>
          </p:nvPr>
        </p:nvSpPr>
        <p:spPr>
          <a:xfrm>
            <a:off x="255808" y="1768471"/>
            <a:ext cx="7323042" cy="44356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252" name="Google Shape;252;p35"/>
          <p:cNvCxnSpPr/>
          <p:nvPr/>
        </p:nvCxnSpPr>
        <p:spPr>
          <a:xfrm>
            <a:off x="258856" y="6400800"/>
            <a:ext cx="7319994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53" name="Google Shape;253;p35"/>
          <p:cNvPicPr preferRelativeResize="0"/>
          <p:nvPr>
            <p:ph idx="2" type="pic"/>
          </p:nvPr>
        </p:nvPicPr>
        <p:blipFill/>
        <p:spPr>
          <a:xfrm>
            <a:off x="8128568" y="256032"/>
            <a:ext cx="3807400" cy="634593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75006" r="-75006" t="0"/>
            </a:stretch>
          </a:blipFill>
          <a:ln>
            <a:noFill/>
          </a:ln>
        </p:spPr>
      </p:pic>
      <p:sp>
        <p:nvSpPr>
          <p:cNvPr id="254" name="Google Shape;254;p35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5" name="Google Shape;255;p35"/>
          <p:cNvSpPr txBox="1"/>
          <p:nvPr>
            <p:ph idx="11" type="ftr"/>
          </p:nvPr>
        </p:nvSpPr>
        <p:spPr>
          <a:xfrm>
            <a:off x="3932100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6" name="Google Shape;256;p35"/>
          <p:cNvSpPr txBox="1"/>
          <p:nvPr>
            <p:ph idx="12" type="sldNum"/>
          </p:nvPr>
        </p:nvSpPr>
        <p:spPr>
          <a:xfrm>
            <a:off x="6789978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4">
  <p:cSld name="Content with Picture 4"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6"/>
          <p:cNvSpPr txBox="1"/>
          <p:nvPr>
            <p:ph type="title"/>
          </p:nvPr>
        </p:nvSpPr>
        <p:spPr>
          <a:xfrm>
            <a:off x="256031" y="256033"/>
            <a:ext cx="11676889" cy="886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59" name="Google Shape;259;p36"/>
          <p:cNvPicPr preferRelativeResize="0"/>
          <p:nvPr>
            <p:ph idx="2" type="pic"/>
          </p:nvPr>
        </p:nvPicPr>
        <p:blipFill/>
        <p:spPr>
          <a:xfrm>
            <a:off x="0" y="1487021"/>
            <a:ext cx="4809184" cy="5370978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33761" r="-33761" t="0"/>
            </a:stretch>
          </a:blipFill>
          <a:ln>
            <a:noFill/>
          </a:ln>
        </p:spPr>
      </p:pic>
      <p:sp>
        <p:nvSpPr>
          <p:cNvPr id="260" name="Google Shape;260;p36"/>
          <p:cNvSpPr txBox="1"/>
          <p:nvPr>
            <p:ph idx="1" type="body"/>
          </p:nvPr>
        </p:nvSpPr>
        <p:spPr>
          <a:xfrm>
            <a:off x="5071312" y="1487024"/>
            <a:ext cx="6861608" cy="45697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261" name="Google Shape;261;p36"/>
          <p:cNvCxnSpPr/>
          <p:nvPr/>
        </p:nvCxnSpPr>
        <p:spPr>
          <a:xfrm>
            <a:off x="5071312" y="6400800"/>
            <a:ext cx="686465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62" name="Google Shape;262;p36"/>
          <p:cNvSpPr txBox="1"/>
          <p:nvPr>
            <p:ph idx="10" type="dt"/>
          </p:nvPr>
        </p:nvSpPr>
        <p:spPr>
          <a:xfrm>
            <a:off x="5073800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3" name="Google Shape;263;p36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4" name="Google Shape;264;p36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5">
  <p:cSld name="Content with Picture 5"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7"/>
          <p:cNvSpPr txBox="1"/>
          <p:nvPr>
            <p:ph type="title"/>
          </p:nvPr>
        </p:nvSpPr>
        <p:spPr>
          <a:xfrm>
            <a:off x="256031" y="256033"/>
            <a:ext cx="11676889" cy="886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67" name="Google Shape;267;p37"/>
          <p:cNvPicPr preferRelativeResize="0"/>
          <p:nvPr>
            <p:ph idx="2" type="pic"/>
          </p:nvPr>
        </p:nvPicPr>
        <p:blipFill/>
        <p:spPr>
          <a:xfrm>
            <a:off x="252984" y="1487023"/>
            <a:ext cx="5635752" cy="537097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21478" r="-21478" t="0"/>
            </a:stretch>
          </a:blipFill>
          <a:ln>
            <a:noFill/>
          </a:ln>
        </p:spPr>
      </p:pic>
      <p:sp>
        <p:nvSpPr>
          <p:cNvPr id="268" name="Google Shape;268;p37"/>
          <p:cNvSpPr txBox="1"/>
          <p:nvPr>
            <p:ph idx="1" type="body"/>
          </p:nvPr>
        </p:nvSpPr>
        <p:spPr>
          <a:xfrm>
            <a:off x="6236208" y="1487024"/>
            <a:ext cx="5696712" cy="47706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269" name="Google Shape;269;p37"/>
          <p:cNvCxnSpPr/>
          <p:nvPr/>
        </p:nvCxnSpPr>
        <p:spPr>
          <a:xfrm>
            <a:off x="62392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70" name="Google Shape;270;p37"/>
          <p:cNvSpPr txBox="1"/>
          <p:nvPr>
            <p:ph idx="10" type="dt"/>
          </p:nvPr>
        </p:nvSpPr>
        <p:spPr>
          <a:xfrm>
            <a:off x="6238696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1" name="Google Shape;271;p37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2" name="Google Shape;272;p37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6">
  <p:cSld name="Content with Picture 6"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8"/>
          <p:cNvSpPr txBox="1"/>
          <p:nvPr>
            <p:ph type="title"/>
          </p:nvPr>
        </p:nvSpPr>
        <p:spPr>
          <a:xfrm>
            <a:off x="256031" y="256032"/>
            <a:ext cx="5632705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5" name="Google Shape;275;p38"/>
          <p:cNvSpPr txBox="1"/>
          <p:nvPr>
            <p:ph idx="1" type="body"/>
          </p:nvPr>
        </p:nvSpPr>
        <p:spPr>
          <a:xfrm>
            <a:off x="256032" y="1768472"/>
            <a:ext cx="5611370" cy="430314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276" name="Google Shape;276;p38"/>
          <p:cNvPicPr preferRelativeResize="0"/>
          <p:nvPr>
            <p:ph idx="2" type="pic"/>
          </p:nvPr>
        </p:nvPicPr>
        <p:blipFill/>
        <p:spPr>
          <a:xfrm>
            <a:off x="6239256" y="256032"/>
            <a:ext cx="5696712" cy="5815584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26565" r="-26565" t="0"/>
            </a:stretch>
          </a:blipFill>
          <a:ln>
            <a:noFill/>
          </a:ln>
        </p:spPr>
      </p:pic>
      <p:cxnSp>
        <p:nvCxnSpPr>
          <p:cNvPr id="277" name="Google Shape;277;p38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78" name="Google Shape;278;p38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9" name="Google Shape;279;p38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0" name="Google Shape;280;p38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7">
  <p:cSld name="Content with Picture 7"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39"/>
          <p:cNvSpPr/>
          <p:nvPr/>
        </p:nvSpPr>
        <p:spPr>
          <a:xfrm>
            <a:off x="7010400" y="2471928"/>
            <a:ext cx="3921426" cy="25907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39"/>
          <p:cNvSpPr txBox="1"/>
          <p:nvPr>
            <p:ph type="title"/>
          </p:nvPr>
        </p:nvSpPr>
        <p:spPr>
          <a:xfrm>
            <a:off x="256031" y="256033"/>
            <a:ext cx="11676889" cy="886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84" name="Google Shape;284;p39"/>
          <p:cNvPicPr preferRelativeResize="0"/>
          <p:nvPr>
            <p:ph idx="2" type="pic"/>
          </p:nvPr>
        </p:nvPicPr>
        <p:blipFill/>
        <p:spPr>
          <a:xfrm>
            <a:off x="253302" y="1344167"/>
            <a:ext cx="11679936" cy="4846321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30334" l="0" r="0" t="-30334"/>
            </a:stretch>
          </a:blipFill>
          <a:ln>
            <a:noFill/>
          </a:ln>
        </p:spPr>
      </p:pic>
      <p:sp>
        <p:nvSpPr>
          <p:cNvPr id="285" name="Google Shape;285;p39"/>
          <p:cNvSpPr txBox="1"/>
          <p:nvPr>
            <p:ph idx="1" type="body"/>
          </p:nvPr>
        </p:nvSpPr>
        <p:spPr>
          <a:xfrm>
            <a:off x="7212277" y="2700526"/>
            <a:ext cx="3517672" cy="213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286" name="Google Shape;286;p39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87" name="Google Shape;287;p39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8" name="Google Shape;288;p39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9" name="Google Shape;289;p39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8">
  <p:cSld name="Content with Picture 8"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0"/>
          <p:cNvSpPr/>
          <p:nvPr/>
        </p:nvSpPr>
        <p:spPr>
          <a:xfrm>
            <a:off x="6239256" y="256032"/>
            <a:ext cx="5696712" cy="581558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40"/>
          <p:cNvSpPr txBox="1"/>
          <p:nvPr>
            <p:ph type="title"/>
          </p:nvPr>
        </p:nvSpPr>
        <p:spPr>
          <a:xfrm>
            <a:off x="256031" y="256033"/>
            <a:ext cx="5632705" cy="7345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3" name="Google Shape;293;p40"/>
          <p:cNvSpPr txBox="1"/>
          <p:nvPr>
            <p:ph idx="1" type="body"/>
          </p:nvPr>
        </p:nvSpPr>
        <p:spPr>
          <a:xfrm>
            <a:off x="256032" y="1297450"/>
            <a:ext cx="5611370" cy="47741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294" name="Google Shape;294;p40"/>
          <p:cNvPicPr preferRelativeResize="0"/>
          <p:nvPr>
            <p:ph idx="2" type="pic"/>
          </p:nvPr>
        </p:nvPicPr>
        <p:blipFill/>
        <p:spPr>
          <a:xfrm>
            <a:off x="6532822" y="278154"/>
            <a:ext cx="5109580" cy="4315968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13350" r="-13350" t="0"/>
            </a:stretch>
          </a:blipFill>
          <a:ln>
            <a:noFill/>
          </a:ln>
        </p:spPr>
      </p:pic>
      <p:cxnSp>
        <p:nvCxnSpPr>
          <p:cNvPr id="295" name="Google Shape;295;p40"/>
          <p:cNvCxnSpPr/>
          <p:nvPr/>
        </p:nvCxnSpPr>
        <p:spPr>
          <a:xfrm>
            <a:off x="62392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96" name="Google Shape;296;p40"/>
          <p:cNvSpPr txBox="1"/>
          <p:nvPr>
            <p:ph idx="10" type="dt"/>
          </p:nvPr>
        </p:nvSpPr>
        <p:spPr>
          <a:xfrm>
            <a:off x="6238696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7" name="Google Shape;297;p40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8" name="Google Shape;298;p40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9">
  <p:cSld name="Content with Picture 9"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1"/>
          <p:cNvSpPr txBox="1"/>
          <p:nvPr>
            <p:ph type="title"/>
          </p:nvPr>
        </p:nvSpPr>
        <p:spPr>
          <a:xfrm>
            <a:off x="256031" y="256033"/>
            <a:ext cx="11676889" cy="886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01" name="Google Shape;301;p41"/>
          <p:cNvPicPr preferRelativeResize="0"/>
          <p:nvPr>
            <p:ph idx="2" type="pic"/>
          </p:nvPr>
        </p:nvPicPr>
        <p:blipFill/>
        <p:spPr>
          <a:xfrm>
            <a:off x="0" y="1487023"/>
            <a:ext cx="5888736" cy="537097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18405" r="-18405" t="0"/>
            </a:stretch>
          </a:blipFill>
          <a:ln>
            <a:noFill/>
          </a:ln>
        </p:spPr>
      </p:pic>
      <p:sp>
        <p:nvSpPr>
          <p:cNvPr id="302" name="Google Shape;302;p41"/>
          <p:cNvSpPr txBox="1"/>
          <p:nvPr>
            <p:ph idx="1" type="body"/>
          </p:nvPr>
        </p:nvSpPr>
        <p:spPr>
          <a:xfrm>
            <a:off x="6236208" y="1487023"/>
            <a:ext cx="5696712" cy="32373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303" name="Google Shape;303;p41"/>
          <p:cNvCxnSpPr/>
          <p:nvPr/>
        </p:nvCxnSpPr>
        <p:spPr>
          <a:xfrm>
            <a:off x="62392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04" name="Google Shape;304;p41"/>
          <p:cNvSpPr txBox="1"/>
          <p:nvPr>
            <p:ph idx="10" type="dt"/>
          </p:nvPr>
        </p:nvSpPr>
        <p:spPr>
          <a:xfrm>
            <a:off x="6238696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5" name="Google Shape;305;p41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6" name="Google Shape;306;p41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0">
  <p:cSld name="Content with Picture 10"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42"/>
          <p:cNvSpPr/>
          <p:nvPr/>
        </p:nvSpPr>
        <p:spPr>
          <a:xfrm>
            <a:off x="5334000" y="2052828"/>
            <a:ext cx="5816144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42"/>
          <p:cNvSpPr txBox="1"/>
          <p:nvPr>
            <p:ph type="title"/>
          </p:nvPr>
        </p:nvSpPr>
        <p:spPr>
          <a:xfrm>
            <a:off x="256031" y="256033"/>
            <a:ext cx="11676889" cy="8869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10" name="Google Shape;310;p42"/>
          <p:cNvPicPr preferRelativeResize="0"/>
          <p:nvPr>
            <p:ph idx="2" type="pic"/>
          </p:nvPr>
        </p:nvPicPr>
        <p:blipFill/>
        <p:spPr>
          <a:xfrm>
            <a:off x="256030" y="1344168"/>
            <a:ext cx="11676889" cy="4846320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30314" l="0" r="0" t="-30314"/>
            </a:stretch>
          </a:blipFill>
          <a:ln>
            <a:noFill/>
          </a:ln>
        </p:spPr>
      </p:pic>
      <p:sp>
        <p:nvSpPr>
          <p:cNvPr id="311" name="Google Shape;311;p42"/>
          <p:cNvSpPr txBox="1"/>
          <p:nvPr>
            <p:ph idx="1" type="body"/>
          </p:nvPr>
        </p:nvSpPr>
        <p:spPr>
          <a:xfrm>
            <a:off x="5727472" y="2471928"/>
            <a:ext cx="5029200" cy="25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312" name="Google Shape;312;p42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13" name="Google Shape;313;p42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4" name="Google Shape;314;p42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5" name="Google Shape;315;p42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1">
  <p:cSld name="Content with Picture 11"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3"/>
          <p:cNvSpPr txBox="1"/>
          <p:nvPr>
            <p:ph type="title"/>
          </p:nvPr>
        </p:nvSpPr>
        <p:spPr>
          <a:xfrm>
            <a:off x="256032" y="256032"/>
            <a:ext cx="5611370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8" name="Google Shape;318;p43"/>
          <p:cNvSpPr txBox="1"/>
          <p:nvPr>
            <p:ph idx="1" type="body"/>
          </p:nvPr>
        </p:nvSpPr>
        <p:spPr>
          <a:xfrm>
            <a:off x="950657" y="1828801"/>
            <a:ext cx="4000769" cy="3657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319" name="Google Shape;319;p43"/>
          <p:cNvCxnSpPr/>
          <p:nvPr/>
        </p:nvCxnSpPr>
        <p:spPr>
          <a:xfrm>
            <a:off x="2588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20" name="Google Shape;320;p43"/>
          <p:cNvPicPr preferRelativeResize="0"/>
          <p:nvPr>
            <p:ph idx="2" type="pic"/>
          </p:nvPr>
        </p:nvPicPr>
        <p:blipFill/>
        <p:spPr>
          <a:xfrm>
            <a:off x="6239256" y="256032"/>
            <a:ext cx="5696712" cy="634593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33548" r="-33548" t="0"/>
            </a:stretch>
          </a:blipFill>
          <a:ln>
            <a:noFill/>
          </a:ln>
        </p:spPr>
      </p:pic>
      <p:sp>
        <p:nvSpPr>
          <p:cNvPr id="321" name="Google Shape;321;p43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2" name="Google Shape;322;p43"/>
          <p:cNvSpPr txBox="1"/>
          <p:nvPr>
            <p:ph idx="11" type="ftr"/>
          </p:nvPr>
        </p:nvSpPr>
        <p:spPr>
          <a:xfrm>
            <a:off x="2311866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3" name="Google Shape;323;p43"/>
          <p:cNvSpPr txBox="1"/>
          <p:nvPr>
            <p:ph idx="12" type="sldNum"/>
          </p:nvPr>
        </p:nvSpPr>
        <p:spPr>
          <a:xfrm>
            <a:off x="5169744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2">
  <p:cSld name="Content with Picture 12"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44"/>
          <p:cNvSpPr/>
          <p:nvPr/>
        </p:nvSpPr>
        <p:spPr>
          <a:xfrm>
            <a:off x="3865677" y="0"/>
            <a:ext cx="8070291" cy="608990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44"/>
          <p:cNvSpPr txBox="1"/>
          <p:nvPr>
            <p:ph type="title"/>
          </p:nvPr>
        </p:nvSpPr>
        <p:spPr>
          <a:xfrm>
            <a:off x="256032" y="256032"/>
            <a:ext cx="3376918" cy="58338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27" name="Google Shape;327;p44"/>
          <p:cNvPicPr preferRelativeResize="0"/>
          <p:nvPr>
            <p:ph idx="2" type="pic"/>
          </p:nvPr>
        </p:nvPicPr>
        <p:blipFill/>
        <p:spPr>
          <a:xfrm>
            <a:off x="4180398" y="14177"/>
            <a:ext cx="7451867" cy="3948223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12914" l="0" r="0" t="-12914"/>
            </a:stretch>
          </a:blipFill>
          <a:ln>
            <a:noFill/>
          </a:ln>
        </p:spPr>
      </p:pic>
      <p:sp>
        <p:nvSpPr>
          <p:cNvPr id="328" name="Google Shape;328;p44"/>
          <p:cNvSpPr txBox="1"/>
          <p:nvPr>
            <p:ph idx="1" type="body"/>
          </p:nvPr>
        </p:nvSpPr>
        <p:spPr>
          <a:xfrm>
            <a:off x="4180397" y="4312102"/>
            <a:ext cx="7451867" cy="14566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329" name="Google Shape;329;p44"/>
          <p:cNvCxnSpPr/>
          <p:nvPr/>
        </p:nvCxnSpPr>
        <p:spPr>
          <a:xfrm>
            <a:off x="3865677" y="6400800"/>
            <a:ext cx="8070291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30" name="Google Shape;330;p44"/>
          <p:cNvSpPr txBox="1"/>
          <p:nvPr>
            <p:ph idx="10" type="dt"/>
          </p:nvPr>
        </p:nvSpPr>
        <p:spPr>
          <a:xfrm>
            <a:off x="3902223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1" name="Google Shape;331;p44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2" name="Google Shape;332;p44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3">
  <p:cSld name="Content with Picture 13"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45"/>
          <p:cNvSpPr/>
          <p:nvPr/>
        </p:nvSpPr>
        <p:spPr>
          <a:xfrm>
            <a:off x="3865677" y="0"/>
            <a:ext cx="8070291" cy="60899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45"/>
          <p:cNvSpPr txBox="1"/>
          <p:nvPr>
            <p:ph type="title"/>
          </p:nvPr>
        </p:nvSpPr>
        <p:spPr>
          <a:xfrm>
            <a:off x="256032" y="256032"/>
            <a:ext cx="3376918" cy="20789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6" name="Google Shape;336;p45"/>
          <p:cNvSpPr txBox="1"/>
          <p:nvPr>
            <p:ph idx="1" type="body"/>
          </p:nvPr>
        </p:nvSpPr>
        <p:spPr>
          <a:xfrm>
            <a:off x="256032" y="2514600"/>
            <a:ext cx="3376918" cy="358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337" name="Google Shape;337;p45"/>
          <p:cNvPicPr preferRelativeResize="0"/>
          <p:nvPr>
            <p:ph idx="2" type="pic"/>
          </p:nvPr>
        </p:nvPicPr>
        <p:blipFill/>
        <p:spPr>
          <a:xfrm>
            <a:off x="4180398" y="14177"/>
            <a:ext cx="7451867" cy="460206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3975" l="0" r="0" t="-3975"/>
            </a:stretch>
          </a:blipFill>
          <a:ln>
            <a:noFill/>
          </a:ln>
        </p:spPr>
      </p:pic>
      <p:cxnSp>
        <p:nvCxnSpPr>
          <p:cNvPr id="338" name="Google Shape;338;p45"/>
          <p:cNvCxnSpPr/>
          <p:nvPr/>
        </p:nvCxnSpPr>
        <p:spPr>
          <a:xfrm>
            <a:off x="3865677" y="6400800"/>
            <a:ext cx="8070291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39" name="Google Shape;339;p45"/>
          <p:cNvSpPr txBox="1"/>
          <p:nvPr>
            <p:ph idx="10" type="dt"/>
          </p:nvPr>
        </p:nvSpPr>
        <p:spPr>
          <a:xfrm>
            <a:off x="3902223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0" name="Google Shape;340;p45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1" name="Google Shape;341;p45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4">
  <p:cSld name="Content with Picture 14"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46"/>
          <p:cNvSpPr/>
          <p:nvPr/>
        </p:nvSpPr>
        <p:spPr>
          <a:xfrm>
            <a:off x="0" y="3657600"/>
            <a:ext cx="12192000" cy="3200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46"/>
          <p:cNvSpPr txBox="1"/>
          <p:nvPr>
            <p:ph type="title"/>
          </p:nvPr>
        </p:nvSpPr>
        <p:spPr>
          <a:xfrm>
            <a:off x="256032" y="256033"/>
            <a:ext cx="11679936" cy="6583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5" name="Google Shape;345;p46"/>
          <p:cNvSpPr txBox="1"/>
          <p:nvPr>
            <p:ph idx="1" type="body"/>
          </p:nvPr>
        </p:nvSpPr>
        <p:spPr>
          <a:xfrm>
            <a:off x="256032" y="1143001"/>
            <a:ext cx="11679936" cy="2285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346" name="Google Shape;346;p46"/>
          <p:cNvPicPr preferRelativeResize="0"/>
          <p:nvPr>
            <p:ph idx="2" type="pic"/>
          </p:nvPr>
        </p:nvPicPr>
        <p:blipFill/>
        <p:spPr>
          <a:xfrm>
            <a:off x="0" y="3657600"/>
            <a:ext cx="5983223" cy="3200400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12318" l="0" r="0" t="-12318"/>
            </a:stretch>
          </a:blipFill>
          <a:ln>
            <a:noFill/>
          </a:ln>
        </p:spPr>
      </p:pic>
      <p:cxnSp>
        <p:nvCxnSpPr>
          <p:cNvPr id="347" name="Google Shape;347;p46"/>
          <p:cNvCxnSpPr/>
          <p:nvPr/>
        </p:nvCxnSpPr>
        <p:spPr>
          <a:xfrm>
            <a:off x="62392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48" name="Google Shape;348;p46"/>
          <p:cNvSpPr txBox="1"/>
          <p:nvPr>
            <p:ph idx="10" type="dt"/>
          </p:nvPr>
        </p:nvSpPr>
        <p:spPr>
          <a:xfrm>
            <a:off x="6238696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9" name="Google Shape;349;p46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0" name="Google Shape;350;p46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5">
  <p:cSld name="Content with Picture 15"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47"/>
          <p:cNvSpPr/>
          <p:nvPr/>
        </p:nvSpPr>
        <p:spPr>
          <a:xfrm>
            <a:off x="0" y="2911272"/>
            <a:ext cx="12192000" cy="39467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3" name="Google Shape;353;p47"/>
          <p:cNvSpPr txBox="1"/>
          <p:nvPr>
            <p:ph type="title"/>
          </p:nvPr>
        </p:nvSpPr>
        <p:spPr>
          <a:xfrm>
            <a:off x="256032" y="256033"/>
            <a:ext cx="11679936" cy="6583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4" name="Google Shape;354;p47"/>
          <p:cNvSpPr txBox="1"/>
          <p:nvPr>
            <p:ph idx="1" type="body"/>
          </p:nvPr>
        </p:nvSpPr>
        <p:spPr>
          <a:xfrm>
            <a:off x="256032" y="1143001"/>
            <a:ext cx="11679936" cy="15008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355" name="Google Shape;355;p47"/>
          <p:cNvPicPr preferRelativeResize="0"/>
          <p:nvPr>
            <p:ph idx="2" type="pic"/>
          </p:nvPr>
        </p:nvPicPr>
        <p:blipFill/>
        <p:spPr>
          <a:xfrm>
            <a:off x="256033" y="2911271"/>
            <a:ext cx="11679936" cy="3233495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70406" l="0" r="0" t="-70406"/>
            </a:stretch>
          </a:blipFill>
          <a:ln>
            <a:noFill/>
          </a:ln>
        </p:spPr>
      </p:pic>
      <p:cxnSp>
        <p:nvCxnSpPr>
          <p:cNvPr id="356" name="Google Shape;356;p47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57" name="Google Shape;357;p47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8" name="Google Shape;358;p47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9" name="Google Shape;359;p47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6">
  <p:cSld name="Content with Picture 16"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8"/>
          <p:cNvSpPr/>
          <p:nvPr/>
        </p:nvSpPr>
        <p:spPr>
          <a:xfrm>
            <a:off x="256032" y="1752600"/>
            <a:ext cx="11679936" cy="436749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48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3" name="Google Shape;363;p48"/>
          <p:cNvSpPr txBox="1"/>
          <p:nvPr>
            <p:ph idx="1" type="body"/>
          </p:nvPr>
        </p:nvSpPr>
        <p:spPr>
          <a:xfrm>
            <a:off x="517956" y="2038892"/>
            <a:ext cx="4957979" cy="38251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364" name="Google Shape;364;p48"/>
          <p:cNvPicPr preferRelativeResize="0"/>
          <p:nvPr>
            <p:ph idx="2" type="pic"/>
          </p:nvPr>
        </p:nvPicPr>
        <p:blipFill/>
        <p:spPr>
          <a:xfrm>
            <a:off x="5737861" y="2038892"/>
            <a:ext cx="5936182" cy="3825169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-1729" l="0" r="0" t="-1729"/>
            </a:stretch>
          </a:blipFill>
          <a:ln>
            <a:noFill/>
          </a:ln>
        </p:spPr>
      </p:pic>
      <p:cxnSp>
        <p:nvCxnSpPr>
          <p:cNvPr id="365" name="Google Shape;365;p48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66" name="Google Shape;366;p48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7" name="Google Shape;367;p48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8" name="Google Shape;368;p48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7">
  <p:cSld name="Content with Picture 17"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49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71" name="Google Shape;371;p49"/>
          <p:cNvPicPr preferRelativeResize="0"/>
          <p:nvPr>
            <p:ph idx="2" type="pic"/>
          </p:nvPr>
        </p:nvPicPr>
        <p:blipFill/>
        <p:spPr>
          <a:xfrm>
            <a:off x="0" y="1755648"/>
            <a:ext cx="6533071" cy="5102352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8575" r="-8575" t="0"/>
            </a:stretch>
          </a:blipFill>
          <a:ln>
            <a:noFill/>
          </a:ln>
        </p:spPr>
      </p:pic>
      <p:sp>
        <p:nvSpPr>
          <p:cNvPr id="372" name="Google Shape;372;p49"/>
          <p:cNvSpPr txBox="1"/>
          <p:nvPr>
            <p:ph idx="1" type="body"/>
          </p:nvPr>
        </p:nvSpPr>
        <p:spPr>
          <a:xfrm>
            <a:off x="6789103" y="1755648"/>
            <a:ext cx="5146865" cy="43202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373" name="Google Shape;373;p49"/>
          <p:cNvCxnSpPr/>
          <p:nvPr/>
        </p:nvCxnSpPr>
        <p:spPr>
          <a:xfrm>
            <a:off x="6789103" y="6400800"/>
            <a:ext cx="5146865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74" name="Google Shape;374;p49"/>
          <p:cNvSpPr txBox="1"/>
          <p:nvPr>
            <p:ph idx="10" type="dt"/>
          </p:nvPr>
        </p:nvSpPr>
        <p:spPr>
          <a:xfrm>
            <a:off x="6791591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5" name="Google Shape;375;p49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6" name="Google Shape;376;p49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8">
  <p:cSld name="Content with Picture 18"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50"/>
          <p:cNvSpPr/>
          <p:nvPr/>
        </p:nvSpPr>
        <p:spPr>
          <a:xfrm>
            <a:off x="0" y="0"/>
            <a:ext cx="4191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79" name="Google Shape;379;p50"/>
          <p:cNvSpPr txBox="1"/>
          <p:nvPr>
            <p:ph type="title"/>
          </p:nvPr>
        </p:nvSpPr>
        <p:spPr>
          <a:xfrm>
            <a:off x="256032" y="256033"/>
            <a:ext cx="3678936" cy="1191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80" name="Google Shape;380;p50"/>
          <p:cNvPicPr preferRelativeResize="0"/>
          <p:nvPr>
            <p:ph idx="2" type="pic"/>
          </p:nvPr>
        </p:nvPicPr>
        <p:blipFill/>
        <p:spPr>
          <a:xfrm>
            <a:off x="256033" y="1738360"/>
            <a:ext cx="3665219" cy="4351544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39044" r="-39044" t="0"/>
            </a:stretch>
          </a:blipFill>
          <a:ln>
            <a:noFill/>
          </a:ln>
        </p:spPr>
      </p:pic>
      <p:cxnSp>
        <p:nvCxnSpPr>
          <p:cNvPr id="381" name="Google Shape;381;p50"/>
          <p:cNvCxnSpPr/>
          <p:nvPr/>
        </p:nvCxnSpPr>
        <p:spPr>
          <a:xfrm>
            <a:off x="256032" y="6400800"/>
            <a:ext cx="3678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82" name="Google Shape;382;p50"/>
          <p:cNvSpPr txBox="1"/>
          <p:nvPr>
            <p:ph idx="1" type="body"/>
          </p:nvPr>
        </p:nvSpPr>
        <p:spPr>
          <a:xfrm>
            <a:off x="4447032" y="1738360"/>
            <a:ext cx="7488935" cy="43991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3" name="Google Shape;383;p50"/>
          <p:cNvSpPr txBox="1"/>
          <p:nvPr>
            <p:ph idx="10" type="dt"/>
          </p:nvPr>
        </p:nvSpPr>
        <p:spPr>
          <a:xfrm>
            <a:off x="256032" y="6400800"/>
            <a:ext cx="582168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4" name="Google Shape;384;p50"/>
          <p:cNvSpPr txBox="1"/>
          <p:nvPr>
            <p:ph idx="11" type="ftr"/>
          </p:nvPr>
        </p:nvSpPr>
        <p:spPr>
          <a:xfrm>
            <a:off x="1697736" y="6400800"/>
            <a:ext cx="1668105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5" name="Google Shape;385;p50"/>
          <p:cNvSpPr txBox="1"/>
          <p:nvPr>
            <p:ph idx="12" type="sldNum"/>
          </p:nvPr>
        </p:nvSpPr>
        <p:spPr>
          <a:xfrm>
            <a:off x="3623645" y="6400800"/>
            <a:ext cx="311323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Picture 19">
  <p:cSld name="Content with Picture 19"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51"/>
          <p:cNvSpPr/>
          <p:nvPr/>
        </p:nvSpPr>
        <p:spPr>
          <a:xfrm>
            <a:off x="0" y="0"/>
            <a:ext cx="4191000" cy="6858000"/>
          </a:xfrm>
          <a:prstGeom prst="rect">
            <a:avLst/>
          </a:prstGeom>
          <a:solidFill>
            <a:srgbClr val="E8E5E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88" name="Google Shape;388;p51"/>
          <p:cNvSpPr txBox="1"/>
          <p:nvPr>
            <p:ph type="title"/>
          </p:nvPr>
        </p:nvSpPr>
        <p:spPr>
          <a:xfrm>
            <a:off x="256032" y="256032"/>
            <a:ext cx="3678936" cy="18836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89" name="Google Shape;389;p51"/>
          <p:cNvPicPr preferRelativeResize="0"/>
          <p:nvPr>
            <p:ph idx="2" type="pic"/>
          </p:nvPr>
        </p:nvPicPr>
        <p:blipFill/>
        <p:spPr>
          <a:xfrm>
            <a:off x="256033" y="2423160"/>
            <a:ext cx="3665219" cy="3666744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25030" r="-25030" t="0"/>
            </a:stretch>
          </a:blipFill>
          <a:ln>
            <a:noFill/>
          </a:ln>
        </p:spPr>
      </p:pic>
      <p:cxnSp>
        <p:nvCxnSpPr>
          <p:cNvPr id="390" name="Google Shape;390;p51"/>
          <p:cNvCxnSpPr/>
          <p:nvPr/>
        </p:nvCxnSpPr>
        <p:spPr>
          <a:xfrm>
            <a:off x="256032" y="6400800"/>
            <a:ext cx="3678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91" name="Google Shape;391;p51"/>
          <p:cNvSpPr txBox="1"/>
          <p:nvPr>
            <p:ph idx="1" type="body"/>
          </p:nvPr>
        </p:nvSpPr>
        <p:spPr>
          <a:xfrm>
            <a:off x="4447032" y="256033"/>
            <a:ext cx="7488935" cy="6144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2" name="Google Shape;392;p51"/>
          <p:cNvSpPr txBox="1"/>
          <p:nvPr>
            <p:ph idx="10" type="dt"/>
          </p:nvPr>
        </p:nvSpPr>
        <p:spPr>
          <a:xfrm>
            <a:off x="256032" y="6400800"/>
            <a:ext cx="582168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3" name="Google Shape;393;p51"/>
          <p:cNvSpPr txBox="1"/>
          <p:nvPr>
            <p:ph idx="11" type="ftr"/>
          </p:nvPr>
        </p:nvSpPr>
        <p:spPr>
          <a:xfrm>
            <a:off x="1697736" y="6400800"/>
            <a:ext cx="1668105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4" name="Google Shape;394;p51"/>
          <p:cNvSpPr txBox="1"/>
          <p:nvPr>
            <p:ph idx="12" type="sldNum"/>
          </p:nvPr>
        </p:nvSpPr>
        <p:spPr>
          <a:xfrm>
            <a:off x="3623645" y="6400800"/>
            <a:ext cx="311323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 Large">
  <p:cSld name="Number Large">
    <p:bg>
      <p:bgPr>
        <a:solidFill>
          <a:schemeClr val="lt1"/>
        </a:solidFill>
      </p:bgPr>
    </p:bg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52"/>
          <p:cNvSpPr/>
          <p:nvPr/>
        </p:nvSpPr>
        <p:spPr>
          <a:xfrm>
            <a:off x="256032" y="256032"/>
            <a:ext cx="11679936" cy="46969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52"/>
          <p:cNvSpPr txBox="1"/>
          <p:nvPr>
            <p:ph type="title"/>
          </p:nvPr>
        </p:nvSpPr>
        <p:spPr>
          <a:xfrm>
            <a:off x="822960" y="5410201"/>
            <a:ext cx="10543032" cy="6240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8" name="Google Shape;398;p52"/>
          <p:cNvSpPr txBox="1"/>
          <p:nvPr>
            <p:ph idx="1" type="body"/>
          </p:nvPr>
        </p:nvSpPr>
        <p:spPr>
          <a:xfrm>
            <a:off x="822960" y="598663"/>
            <a:ext cx="10543032" cy="40117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2743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300"/>
              <a:buNone/>
              <a:defRPr b="0" sz="2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399" name="Google Shape;399;p52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00" name="Google Shape;400;p52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1" name="Google Shape;401;p52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2" name="Google Shape;402;p52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 Large 2">
  <p:cSld name="Number Large 2"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53"/>
          <p:cNvSpPr txBox="1"/>
          <p:nvPr>
            <p:ph type="title"/>
          </p:nvPr>
        </p:nvSpPr>
        <p:spPr>
          <a:xfrm>
            <a:off x="256032" y="3200399"/>
            <a:ext cx="8030130" cy="6096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  <a:defRPr b="0" sz="26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5" name="Google Shape;405;p53"/>
          <p:cNvSpPr txBox="1"/>
          <p:nvPr>
            <p:ph idx="1" type="body"/>
          </p:nvPr>
        </p:nvSpPr>
        <p:spPr>
          <a:xfrm>
            <a:off x="256032" y="256036"/>
            <a:ext cx="11679936" cy="29443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300"/>
              <a:buNone/>
              <a:defRPr sz="2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175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406" name="Google Shape;406;p53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07" name="Google Shape;407;p53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8" name="Google Shape;408;p53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9" name="Google Shape;409;p53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 Large 3">
  <p:cSld name="Number Large 3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54"/>
          <p:cNvSpPr/>
          <p:nvPr/>
        </p:nvSpPr>
        <p:spPr>
          <a:xfrm>
            <a:off x="256032" y="256031"/>
            <a:ext cx="11679936" cy="588873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54"/>
          <p:cNvSpPr txBox="1"/>
          <p:nvPr>
            <p:ph type="title"/>
          </p:nvPr>
        </p:nvSpPr>
        <p:spPr>
          <a:xfrm>
            <a:off x="1219199" y="4329206"/>
            <a:ext cx="9762068" cy="10448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3" name="Google Shape;413;p54"/>
          <p:cNvSpPr txBox="1"/>
          <p:nvPr>
            <p:ph idx="1" type="body"/>
          </p:nvPr>
        </p:nvSpPr>
        <p:spPr>
          <a:xfrm>
            <a:off x="822960" y="1005840"/>
            <a:ext cx="10543032" cy="3352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300"/>
              <a:buNone/>
              <a:defRPr b="0" sz="2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414" name="Google Shape;414;p54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15" name="Google Shape;415;p54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6" name="Google Shape;416;p54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7" name="Google Shape;417;p54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 Large 4">
  <p:cSld name="Number Large 4">
    <p:bg>
      <p:bgPr>
        <a:solidFill>
          <a:schemeClr val="lt1"/>
        </a:solidFill>
      </p:bgPr>
    </p:bg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55"/>
          <p:cNvSpPr/>
          <p:nvPr/>
        </p:nvSpPr>
        <p:spPr>
          <a:xfrm>
            <a:off x="9552440" y="0"/>
            <a:ext cx="26395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20" name="Google Shape;420;p55"/>
          <p:cNvCxnSpPr/>
          <p:nvPr/>
        </p:nvCxnSpPr>
        <p:spPr>
          <a:xfrm>
            <a:off x="258856" y="6400800"/>
            <a:ext cx="8993580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21" name="Google Shape;421;p55"/>
          <p:cNvSpPr txBox="1"/>
          <p:nvPr>
            <p:ph type="title"/>
          </p:nvPr>
        </p:nvSpPr>
        <p:spPr>
          <a:xfrm>
            <a:off x="256032" y="5583716"/>
            <a:ext cx="8990462" cy="42291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sz="20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2" name="Google Shape;422;p55"/>
          <p:cNvSpPr txBox="1"/>
          <p:nvPr>
            <p:ph idx="1" type="body"/>
          </p:nvPr>
        </p:nvSpPr>
        <p:spPr>
          <a:xfrm>
            <a:off x="256032" y="2430196"/>
            <a:ext cx="8990462" cy="34200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3300"/>
              <a:buNone/>
              <a:defRPr sz="23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175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3" name="Google Shape;423;p55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4" name="Google Shape;424;p55"/>
          <p:cNvSpPr txBox="1"/>
          <p:nvPr>
            <p:ph idx="11" type="ftr"/>
          </p:nvPr>
        </p:nvSpPr>
        <p:spPr>
          <a:xfrm>
            <a:off x="5599744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5" name="Google Shape;425;p55"/>
          <p:cNvSpPr txBox="1"/>
          <p:nvPr>
            <p:ph idx="12" type="sldNum"/>
          </p:nvPr>
        </p:nvSpPr>
        <p:spPr>
          <a:xfrm>
            <a:off x="8457622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">
  <p:cSld name="Statement">
    <p:bg>
      <p:bgPr>
        <a:solidFill>
          <a:schemeClr val="lt1"/>
        </a:solidFill>
      </p:bgPr>
    </p:bg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56"/>
          <p:cNvSpPr/>
          <p:nvPr/>
        </p:nvSpPr>
        <p:spPr>
          <a:xfrm>
            <a:off x="1241211" y="1246948"/>
            <a:ext cx="9709578" cy="3706051"/>
          </a:xfrm>
          <a:prstGeom prst="rect">
            <a:avLst/>
          </a:prstGeom>
          <a:solidFill>
            <a:srgbClr val="D9D2C7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p56"/>
          <p:cNvSpPr txBox="1"/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9" name="Google Shape;429;p56"/>
          <p:cNvSpPr txBox="1"/>
          <p:nvPr>
            <p:ph idx="1" type="body"/>
          </p:nvPr>
        </p:nvSpPr>
        <p:spPr>
          <a:xfrm>
            <a:off x="2019300" y="1635936"/>
            <a:ext cx="8153401" cy="290947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  <a:defRPr b="0" sz="4400">
                <a:solidFill>
                  <a:schemeClr val="dk1"/>
                </a:solidFill>
              </a:defRPr>
            </a:lvl1pPr>
            <a:lvl2pPr indent="-228600" lvl="1" marL="9144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b="0" sz="4000">
                <a:solidFill>
                  <a:schemeClr val="dk1"/>
                </a:solidFill>
              </a:defRPr>
            </a:lvl2pPr>
            <a:lvl3pPr indent="-228600" lvl="2" marL="13716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b="0" sz="3600">
                <a:solidFill>
                  <a:schemeClr val="dk1"/>
                </a:solidFill>
              </a:defRPr>
            </a:lvl3pPr>
            <a:lvl4pPr indent="-228600" lvl="3" marL="18288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b="0" sz="3200">
                <a:solidFill>
                  <a:schemeClr val="dk1"/>
                </a:solidFill>
              </a:defRPr>
            </a:lvl4pPr>
            <a:lvl5pPr indent="-228600" lvl="4" marL="22860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b="0" sz="2800"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430" name="Google Shape;430;p56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31" name="Google Shape;431;p56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2" name="Google Shape;432;p56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3" name="Google Shape;433;p56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2">
  <p:cSld name="Statement 2"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57"/>
          <p:cNvSpPr txBox="1"/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6" name="Google Shape;436;p57"/>
          <p:cNvSpPr txBox="1"/>
          <p:nvPr>
            <p:ph idx="1" type="body"/>
          </p:nvPr>
        </p:nvSpPr>
        <p:spPr>
          <a:xfrm>
            <a:off x="256032" y="256034"/>
            <a:ext cx="8036234" cy="48493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b="0" sz="6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  <a:defRPr b="0" sz="5400">
                <a:solidFill>
                  <a:schemeClr val="dk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0" sz="4800">
                <a:solidFill>
                  <a:schemeClr val="dk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  <a:defRPr b="0" sz="4400">
                <a:solidFill>
                  <a:schemeClr val="dk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b="0" sz="4000"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437" name="Google Shape;437;p57"/>
          <p:cNvCxnSpPr/>
          <p:nvPr/>
        </p:nvCxnSpPr>
        <p:spPr>
          <a:xfrm>
            <a:off x="6239256" y="6400800"/>
            <a:ext cx="5696712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38" name="Google Shape;438;p57"/>
          <p:cNvSpPr txBox="1"/>
          <p:nvPr>
            <p:ph idx="10" type="dt"/>
          </p:nvPr>
        </p:nvSpPr>
        <p:spPr>
          <a:xfrm>
            <a:off x="6238696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9" name="Google Shape;439;p57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0" name="Google Shape;440;p57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3">
  <p:cSld name="Statement 3"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58"/>
          <p:cNvSpPr/>
          <p:nvPr/>
        </p:nvSpPr>
        <p:spPr>
          <a:xfrm>
            <a:off x="0" y="0"/>
            <a:ext cx="12192000" cy="495297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3" name="Google Shape;443;p58"/>
          <p:cNvSpPr txBox="1"/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444" name="Google Shape;444;p58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45" name="Google Shape;445;p58"/>
          <p:cNvSpPr txBox="1"/>
          <p:nvPr>
            <p:ph idx="1" type="body"/>
          </p:nvPr>
        </p:nvSpPr>
        <p:spPr>
          <a:xfrm>
            <a:off x="611124" y="609589"/>
            <a:ext cx="10969752" cy="373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b="0" sz="6000">
                <a:solidFill>
                  <a:schemeClr val="dk1"/>
                </a:solidFill>
              </a:defRPr>
            </a:lvl1pPr>
            <a:lvl2pPr indent="-228600" lvl="1" marL="9144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  <a:defRPr b="0" sz="5400">
                <a:solidFill>
                  <a:schemeClr val="dk1"/>
                </a:solidFill>
              </a:defRPr>
            </a:lvl2pPr>
            <a:lvl3pPr indent="-228600" lvl="2" marL="13716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0" sz="4800">
                <a:solidFill>
                  <a:schemeClr val="dk1"/>
                </a:solidFill>
              </a:defRPr>
            </a:lvl3pPr>
            <a:lvl4pPr indent="-228600" lvl="3" marL="18288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  <a:defRPr b="0" sz="4400">
                <a:solidFill>
                  <a:schemeClr val="dk1"/>
                </a:solidFill>
              </a:defRPr>
            </a:lvl4pPr>
            <a:lvl5pPr indent="-228600" lvl="4" marL="22860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b="0" sz="4000"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6" name="Google Shape;446;p58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7" name="Google Shape;447;p58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8" name="Google Shape;448;p58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4">
  <p:cSld name="Statement 4"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59"/>
          <p:cNvSpPr/>
          <p:nvPr/>
        </p:nvSpPr>
        <p:spPr>
          <a:xfrm flipH="1" rot="10800000">
            <a:off x="0" y="4952979"/>
            <a:ext cx="12192000" cy="1905021"/>
          </a:xfrm>
          <a:prstGeom prst="rect">
            <a:avLst/>
          </a:prstGeom>
          <a:solidFill>
            <a:srgbClr val="E8E5E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59"/>
          <p:cNvSpPr txBox="1"/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2" name="Google Shape;452;p59"/>
          <p:cNvSpPr txBox="1"/>
          <p:nvPr>
            <p:ph idx="1" type="body"/>
          </p:nvPr>
        </p:nvSpPr>
        <p:spPr>
          <a:xfrm>
            <a:off x="611124" y="609589"/>
            <a:ext cx="10969752" cy="3733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b="0" sz="6000">
                <a:solidFill>
                  <a:schemeClr val="dk1"/>
                </a:solidFill>
              </a:defRPr>
            </a:lvl1pPr>
            <a:lvl2pPr indent="-228600" lvl="1" marL="9144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5400"/>
              <a:buNone/>
              <a:defRPr b="0" sz="5400">
                <a:solidFill>
                  <a:schemeClr val="dk1"/>
                </a:solidFill>
              </a:defRPr>
            </a:lvl2pPr>
            <a:lvl3pPr indent="-228600" lvl="2" marL="13716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b="0" sz="4800">
                <a:solidFill>
                  <a:schemeClr val="dk1"/>
                </a:solidFill>
              </a:defRPr>
            </a:lvl3pPr>
            <a:lvl4pPr indent="-228600" lvl="3" marL="18288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  <a:defRPr b="0" sz="4400">
                <a:solidFill>
                  <a:schemeClr val="dk1"/>
                </a:solidFill>
              </a:defRPr>
            </a:lvl4pPr>
            <a:lvl5pPr indent="-228600" lvl="4" marL="228600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  <a:defRPr b="0" sz="4000"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453" name="Google Shape;453;p59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54" name="Google Shape;454;p59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5" name="Google Shape;455;p59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6" name="Google Shape;456;p59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tatement 5">
  <p:cSld name="Statement 5"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60"/>
          <p:cNvSpPr/>
          <p:nvPr/>
        </p:nvSpPr>
        <p:spPr>
          <a:xfrm>
            <a:off x="256032" y="256031"/>
            <a:ext cx="11679936" cy="588873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59" name="Google Shape;459;p60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60" name="Google Shape;460;p60"/>
          <p:cNvSpPr txBox="1"/>
          <p:nvPr>
            <p:ph type="title"/>
          </p:nvPr>
        </p:nvSpPr>
        <p:spPr>
          <a:xfrm>
            <a:off x="612648" y="-1133856"/>
            <a:ext cx="10652760" cy="91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1" name="Google Shape;461;p60"/>
          <p:cNvSpPr txBox="1"/>
          <p:nvPr>
            <p:ph idx="1" type="body"/>
          </p:nvPr>
        </p:nvSpPr>
        <p:spPr>
          <a:xfrm>
            <a:off x="612774" y="809242"/>
            <a:ext cx="10972800" cy="47823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b="0" sz="6000">
                <a:solidFill>
                  <a:schemeClr val="dk1"/>
                </a:solidFill>
              </a:defRPr>
            </a:lvl1pPr>
            <a:lvl2pPr indent="-228600" lvl="1" marL="9144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b="0" sz="6000">
                <a:solidFill>
                  <a:schemeClr val="dk1"/>
                </a:solidFill>
              </a:defRPr>
            </a:lvl2pPr>
            <a:lvl3pPr indent="-228600" lvl="2" marL="13716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b="0" sz="6000">
                <a:solidFill>
                  <a:schemeClr val="dk1"/>
                </a:solidFill>
              </a:defRPr>
            </a:lvl3pPr>
            <a:lvl4pPr indent="-228600" lvl="3" marL="18288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b="0" sz="6000">
                <a:solidFill>
                  <a:schemeClr val="dk1"/>
                </a:solidFill>
              </a:defRPr>
            </a:lvl4pPr>
            <a:lvl5pPr indent="-228600" lvl="4" marL="2286000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b="0" sz="6000">
                <a:solidFill>
                  <a:schemeClr val="dk1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2" name="Google Shape;462;p60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3" name="Google Shape;463;p60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4" name="Google Shape;464;p60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>
  <p:cSld name="Quote"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61"/>
          <p:cNvSpPr txBox="1"/>
          <p:nvPr>
            <p:ph type="title"/>
          </p:nvPr>
        </p:nvSpPr>
        <p:spPr>
          <a:xfrm>
            <a:off x="256032" y="256033"/>
            <a:ext cx="4620768" cy="1191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7" name="Google Shape;467;p61"/>
          <p:cNvSpPr txBox="1"/>
          <p:nvPr>
            <p:ph idx="1" type="body"/>
          </p:nvPr>
        </p:nvSpPr>
        <p:spPr>
          <a:xfrm>
            <a:off x="4876800" y="2514600"/>
            <a:ext cx="7059168" cy="358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468" name="Google Shape;468;p61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69" name="Google Shape;469;p61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0" name="Google Shape;470;p61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1" name="Google Shape;471;p61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2">
  <p:cSld name="Quote 2">
    <p:bg>
      <p:bgPr>
        <a:solidFill>
          <a:schemeClr val="lt1"/>
        </a:solidFill>
      </p:bgPr>
    </p:bg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62"/>
          <p:cNvSpPr/>
          <p:nvPr/>
        </p:nvSpPr>
        <p:spPr>
          <a:xfrm>
            <a:off x="0" y="0"/>
            <a:ext cx="4191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474" name="Google Shape;474;p62"/>
          <p:cNvSpPr txBox="1"/>
          <p:nvPr>
            <p:ph type="title"/>
          </p:nvPr>
        </p:nvSpPr>
        <p:spPr>
          <a:xfrm>
            <a:off x="256032" y="256033"/>
            <a:ext cx="3706368" cy="1191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475" name="Google Shape;475;p62"/>
          <p:cNvCxnSpPr/>
          <p:nvPr/>
        </p:nvCxnSpPr>
        <p:spPr>
          <a:xfrm>
            <a:off x="256032" y="6400800"/>
            <a:ext cx="3678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76" name="Google Shape;476;p62"/>
          <p:cNvSpPr txBox="1"/>
          <p:nvPr>
            <p:ph idx="1" type="body"/>
          </p:nvPr>
        </p:nvSpPr>
        <p:spPr>
          <a:xfrm>
            <a:off x="4876800" y="1447800"/>
            <a:ext cx="6270296" cy="480407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7" name="Google Shape;477;p62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8" name="Google Shape;478;p62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9" name="Google Shape;479;p62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80" name="Google Shape;480;p62"/>
          <p:cNvSpPr txBox="1"/>
          <p:nvPr/>
        </p:nvSpPr>
        <p:spPr>
          <a:xfrm>
            <a:off x="256032" y="6400800"/>
            <a:ext cx="582168" cy="310896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0" spcFirstLastPara="1" rIns="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5/13/2026</a:t>
            </a:r>
            <a:endParaRPr b="0" i="0" sz="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62"/>
          <p:cNvSpPr txBox="1"/>
          <p:nvPr/>
        </p:nvSpPr>
        <p:spPr>
          <a:xfrm>
            <a:off x="1697736" y="6400800"/>
            <a:ext cx="1668105" cy="30828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0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Heartland Presentation</a:t>
            </a:r>
            <a:endParaRPr b="0" i="0" sz="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2" name="Google Shape;482;p62"/>
          <p:cNvSpPr txBox="1"/>
          <p:nvPr/>
        </p:nvSpPr>
        <p:spPr>
          <a:xfrm>
            <a:off x="3621873" y="6400800"/>
            <a:ext cx="313095" cy="30828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0" spcFirstLastPara="1" rIns="0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3">
  <p:cSld name="Quote 3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63"/>
          <p:cNvSpPr/>
          <p:nvPr/>
        </p:nvSpPr>
        <p:spPr>
          <a:xfrm>
            <a:off x="256032" y="256032"/>
            <a:ext cx="11679936" cy="46969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85" name="Google Shape;485;p63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86" name="Google Shape;486;p63"/>
          <p:cNvSpPr txBox="1"/>
          <p:nvPr>
            <p:ph type="title"/>
          </p:nvPr>
        </p:nvSpPr>
        <p:spPr>
          <a:xfrm>
            <a:off x="4242816" y="5410201"/>
            <a:ext cx="3706368" cy="6240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sz="1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7" name="Google Shape;487;p63"/>
          <p:cNvSpPr txBox="1"/>
          <p:nvPr>
            <p:ph idx="1" type="body"/>
          </p:nvPr>
        </p:nvSpPr>
        <p:spPr>
          <a:xfrm>
            <a:off x="1315887" y="901338"/>
            <a:ext cx="9560226" cy="340635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8" name="Google Shape;488;p63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9" name="Google Shape;489;p63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0" name="Google Shape;490;p63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64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3" name="Google Shape;493;p64"/>
          <p:cNvSpPr txBox="1"/>
          <p:nvPr>
            <p:ph idx="1" type="body"/>
          </p:nvPr>
        </p:nvSpPr>
        <p:spPr>
          <a:xfrm>
            <a:off x="256032" y="1825625"/>
            <a:ext cx="570461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4" name="Google Shape;494;p64"/>
          <p:cNvSpPr txBox="1"/>
          <p:nvPr>
            <p:ph idx="2" type="body"/>
          </p:nvPr>
        </p:nvSpPr>
        <p:spPr>
          <a:xfrm>
            <a:off x="6231357" y="1825625"/>
            <a:ext cx="570461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495" name="Google Shape;495;p64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96" name="Google Shape;496;p64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7" name="Google Shape;497;p64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8" name="Google Shape;498;p64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>
  <p:cSld name="Comparison"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65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1" name="Google Shape;501;p65"/>
          <p:cNvSpPr txBox="1"/>
          <p:nvPr>
            <p:ph idx="1" type="body"/>
          </p:nvPr>
        </p:nvSpPr>
        <p:spPr>
          <a:xfrm>
            <a:off x="256054" y="1685735"/>
            <a:ext cx="5704590" cy="5598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600"/>
              <a:buNone/>
              <a:defRPr b="1" sz="1600" cap="none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2" name="Google Shape;502;p65"/>
          <p:cNvSpPr txBox="1"/>
          <p:nvPr>
            <p:ph idx="2" type="body"/>
          </p:nvPr>
        </p:nvSpPr>
        <p:spPr>
          <a:xfrm>
            <a:off x="256031" y="2387600"/>
            <a:ext cx="5704613" cy="3786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3" name="Google Shape;503;p65"/>
          <p:cNvSpPr txBox="1"/>
          <p:nvPr>
            <p:ph idx="3" type="body"/>
          </p:nvPr>
        </p:nvSpPr>
        <p:spPr>
          <a:xfrm>
            <a:off x="6231281" y="1685735"/>
            <a:ext cx="5704613" cy="5598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600"/>
              <a:buNone/>
              <a:defRPr b="1" sz="1600" cap="none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4" name="Google Shape;504;p65"/>
          <p:cNvSpPr txBox="1"/>
          <p:nvPr>
            <p:ph idx="4" type="body"/>
          </p:nvPr>
        </p:nvSpPr>
        <p:spPr>
          <a:xfrm>
            <a:off x="6231355" y="2387600"/>
            <a:ext cx="5704613" cy="37861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505" name="Google Shape;505;p65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06" name="Google Shape;506;p65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7" name="Google Shape;507;p65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8" name="Google Shape;508;p65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509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p66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511" name="Google Shape;511;p66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12" name="Google Shape;512;p66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3" name="Google Shape;513;p66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4" name="Google Shape;514;p66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mpty" type="blank">
  <p:cSld name="BLANK"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6" name="Google Shape;516;p67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17" name="Google Shape;517;p67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8" name="Google Shape;518;p67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9" name="Google Shape;519;p67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>
  <p:cSld name="Content with Caption"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68"/>
          <p:cNvSpPr/>
          <p:nvPr/>
        </p:nvSpPr>
        <p:spPr>
          <a:xfrm>
            <a:off x="0" y="0"/>
            <a:ext cx="4191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522" name="Google Shape;522;p68"/>
          <p:cNvSpPr txBox="1"/>
          <p:nvPr>
            <p:ph type="title"/>
          </p:nvPr>
        </p:nvSpPr>
        <p:spPr>
          <a:xfrm>
            <a:off x="256032" y="256033"/>
            <a:ext cx="3706368" cy="1191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523" name="Google Shape;523;p68"/>
          <p:cNvPicPr preferRelativeResize="0"/>
          <p:nvPr>
            <p:ph idx="2" type="pic"/>
          </p:nvPr>
        </p:nvPicPr>
        <p:blipFill/>
        <p:spPr>
          <a:xfrm>
            <a:off x="256032" y="2590545"/>
            <a:ext cx="3706368" cy="3499105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20805" r="-20805" t="0"/>
            </a:stretch>
          </a:blipFill>
          <a:ln>
            <a:noFill/>
          </a:ln>
        </p:spPr>
      </p:pic>
      <p:cxnSp>
        <p:nvCxnSpPr>
          <p:cNvPr id="524" name="Google Shape;524;p68"/>
          <p:cNvCxnSpPr/>
          <p:nvPr/>
        </p:nvCxnSpPr>
        <p:spPr>
          <a:xfrm>
            <a:off x="256032" y="6400800"/>
            <a:ext cx="3678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25" name="Google Shape;525;p68"/>
          <p:cNvSpPr txBox="1"/>
          <p:nvPr>
            <p:ph idx="1" type="body"/>
          </p:nvPr>
        </p:nvSpPr>
        <p:spPr>
          <a:xfrm>
            <a:off x="4447032" y="2590800"/>
            <a:ext cx="7488936" cy="34991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3175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Char char="•"/>
              <a:defRPr/>
            </a:lvl1pPr>
            <a:lvl2pPr indent="-3175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Char char="•"/>
              <a:defRPr/>
            </a:lvl2pPr>
            <a:lvl3pPr indent="-3175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Char char="•"/>
              <a:defRPr/>
            </a:lvl3pPr>
            <a:lvl4pPr indent="-3175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Char char="•"/>
              <a:defRPr/>
            </a:lvl4pPr>
            <a:lvl5pPr indent="-3175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26" name="Google Shape;526;p68"/>
          <p:cNvSpPr txBox="1"/>
          <p:nvPr>
            <p:ph idx="10" type="dt"/>
          </p:nvPr>
        </p:nvSpPr>
        <p:spPr>
          <a:xfrm>
            <a:off x="256032" y="6400800"/>
            <a:ext cx="582168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7" name="Google Shape;527;p68"/>
          <p:cNvSpPr txBox="1"/>
          <p:nvPr>
            <p:ph idx="11" type="ftr"/>
          </p:nvPr>
        </p:nvSpPr>
        <p:spPr>
          <a:xfrm>
            <a:off x="1697736" y="6400800"/>
            <a:ext cx="1668105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8" name="Google Shape;528;p68"/>
          <p:cNvSpPr txBox="1"/>
          <p:nvPr>
            <p:ph idx="12" type="sldNum"/>
          </p:nvPr>
        </p:nvSpPr>
        <p:spPr>
          <a:xfrm>
            <a:off x="3621873" y="6400800"/>
            <a:ext cx="313095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>
  <p:cSld name="Picture with Caption"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p69"/>
          <p:cNvSpPr/>
          <p:nvPr/>
        </p:nvSpPr>
        <p:spPr>
          <a:xfrm>
            <a:off x="0" y="0"/>
            <a:ext cx="4191000" cy="6858000"/>
          </a:xfrm>
          <a:prstGeom prst="rect">
            <a:avLst/>
          </a:prstGeom>
          <a:solidFill>
            <a:srgbClr val="DED7C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531" name="Google Shape;531;p69"/>
          <p:cNvSpPr txBox="1"/>
          <p:nvPr>
            <p:ph type="title"/>
          </p:nvPr>
        </p:nvSpPr>
        <p:spPr>
          <a:xfrm>
            <a:off x="256032" y="256033"/>
            <a:ext cx="3706368" cy="11917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2" name="Google Shape;532;p69"/>
          <p:cNvSpPr txBox="1"/>
          <p:nvPr>
            <p:ph idx="1" type="body"/>
          </p:nvPr>
        </p:nvSpPr>
        <p:spPr>
          <a:xfrm>
            <a:off x="256032" y="2590800"/>
            <a:ext cx="3706368" cy="34991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747474"/>
              </a:buClr>
              <a:buSzPts val="1600"/>
              <a:buNone/>
              <a:defRPr sz="1600">
                <a:solidFill>
                  <a:srgbClr val="747474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cxnSp>
        <p:nvCxnSpPr>
          <p:cNvPr id="533" name="Google Shape;533;p69"/>
          <p:cNvCxnSpPr/>
          <p:nvPr/>
        </p:nvCxnSpPr>
        <p:spPr>
          <a:xfrm>
            <a:off x="256032" y="6400800"/>
            <a:ext cx="3678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534" name="Google Shape;534;p69"/>
          <p:cNvPicPr preferRelativeResize="0"/>
          <p:nvPr>
            <p:ph idx="2" type="pic"/>
          </p:nvPr>
        </p:nvPicPr>
        <p:blipFill/>
        <p:spPr>
          <a:xfrm>
            <a:off x="4447032" y="256032"/>
            <a:ext cx="7488936" cy="6345936"/>
          </a:xfrm>
          <a:prstGeom prst="rect">
            <a:avLst/>
          </a:prstGeom>
          <a:blipFill rotWithShape="1">
            <a:blip r:embed="rId2">
              <a:alphaModFix amt="60000"/>
            </a:blip>
            <a:stretch>
              <a:fillRect b="0" l="-13553" r="-13553" t="0"/>
            </a:stretch>
          </a:blipFill>
          <a:ln>
            <a:noFill/>
          </a:ln>
        </p:spPr>
      </p:pic>
      <p:sp>
        <p:nvSpPr>
          <p:cNvPr id="535" name="Google Shape;535;p69"/>
          <p:cNvSpPr txBox="1"/>
          <p:nvPr>
            <p:ph idx="10" type="dt"/>
          </p:nvPr>
        </p:nvSpPr>
        <p:spPr>
          <a:xfrm>
            <a:off x="256032" y="6400800"/>
            <a:ext cx="582168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6" name="Google Shape;536;p69"/>
          <p:cNvSpPr txBox="1"/>
          <p:nvPr>
            <p:ph idx="11" type="ftr"/>
          </p:nvPr>
        </p:nvSpPr>
        <p:spPr>
          <a:xfrm>
            <a:off x="1697736" y="6400800"/>
            <a:ext cx="1668105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7" name="Google Shape;537;p69"/>
          <p:cNvSpPr txBox="1"/>
          <p:nvPr>
            <p:ph idx="12" type="sldNum"/>
          </p:nvPr>
        </p:nvSpPr>
        <p:spPr>
          <a:xfrm>
            <a:off x="3621873" y="6400800"/>
            <a:ext cx="313095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clusion">
  <p:cSld name="Conclusion">
    <p:bg>
      <p:bgPr>
        <a:solidFill>
          <a:schemeClr val="lt1"/>
        </a:solidFill>
      </p:bgPr>
    </p:bg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p70"/>
          <p:cNvSpPr/>
          <p:nvPr/>
        </p:nvSpPr>
        <p:spPr>
          <a:xfrm flipH="1" rot="10800000"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70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1" name="Google Shape;541;p70"/>
          <p:cNvSpPr txBox="1"/>
          <p:nvPr>
            <p:ph idx="1" type="body"/>
          </p:nvPr>
        </p:nvSpPr>
        <p:spPr>
          <a:xfrm>
            <a:off x="256032" y="2895600"/>
            <a:ext cx="11679936" cy="1485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None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542" name="Google Shape;542;p70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43" name="Google Shape;543;p70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4" name="Google Shape;544;p70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5" name="Google Shape;545;p70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clusion 2">
  <p:cSld name="Conclusion 2">
    <p:bg>
      <p:bgPr>
        <a:solidFill>
          <a:schemeClr val="lt1"/>
        </a:solidFill>
      </p:bgPr>
    </p:bg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71"/>
          <p:cNvSpPr/>
          <p:nvPr/>
        </p:nvSpPr>
        <p:spPr>
          <a:xfrm>
            <a:off x="5001768" y="2323698"/>
            <a:ext cx="6934200" cy="384850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71"/>
          <p:cNvSpPr txBox="1"/>
          <p:nvPr>
            <p:ph type="title"/>
          </p:nvPr>
        </p:nvSpPr>
        <p:spPr>
          <a:xfrm>
            <a:off x="256031" y="256032"/>
            <a:ext cx="4745737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9" name="Google Shape;549;p71"/>
          <p:cNvSpPr txBox="1"/>
          <p:nvPr>
            <p:ph idx="1" type="body"/>
          </p:nvPr>
        </p:nvSpPr>
        <p:spPr>
          <a:xfrm>
            <a:off x="5611368" y="2647745"/>
            <a:ext cx="5715000" cy="3200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sz="20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sz="2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sz="2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2000"/>
              <a:buNone/>
              <a:defRPr sz="2000"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550" name="Google Shape;550;p71"/>
          <p:cNvCxnSpPr/>
          <p:nvPr/>
        </p:nvCxnSpPr>
        <p:spPr>
          <a:xfrm>
            <a:off x="256032" y="6400800"/>
            <a:ext cx="11679936" cy="0"/>
          </a:xfrm>
          <a:prstGeom prst="straightConnector1">
            <a:avLst/>
          </a:prstGeom>
          <a:noFill/>
          <a:ln cap="flat" cmpd="sng" w="9525">
            <a:solidFill>
              <a:srgbClr val="747474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51" name="Google Shape;551;p71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2" name="Google Shape;552;p71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3" name="Google Shape;553;p71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53.xml"/><Relationship Id="rId42" Type="http://schemas.openxmlformats.org/officeDocument/2006/relationships/slideLayout" Target="../slideLayouts/slideLayout55.xml"/><Relationship Id="rId41" Type="http://schemas.openxmlformats.org/officeDocument/2006/relationships/slideLayout" Target="../slideLayouts/slideLayout54.xml"/><Relationship Id="rId44" Type="http://schemas.openxmlformats.org/officeDocument/2006/relationships/slideLayout" Target="../slideLayouts/slideLayout57.xml"/><Relationship Id="rId43" Type="http://schemas.openxmlformats.org/officeDocument/2006/relationships/slideLayout" Target="../slideLayouts/slideLayout56.xml"/><Relationship Id="rId46" Type="http://schemas.openxmlformats.org/officeDocument/2006/relationships/slideLayout" Target="../slideLayouts/slideLayout59.xml"/><Relationship Id="rId45" Type="http://schemas.openxmlformats.org/officeDocument/2006/relationships/slideLayout" Target="../slideLayouts/slideLayout58.xml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48" Type="http://schemas.openxmlformats.org/officeDocument/2006/relationships/slideLayout" Target="../slideLayouts/slideLayout61.xml"/><Relationship Id="rId47" Type="http://schemas.openxmlformats.org/officeDocument/2006/relationships/slideLayout" Target="../slideLayouts/slideLayout60.xml"/><Relationship Id="rId49" Type="http://schemas.openxmlformats.org/officeDocument/2006/relationships/slideLayout" Target="../slideLayouts/slideLayout62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31" Type="http://schemas.openxmlformats.org/officeDocument/2006/relationships/slideLayout" Target="../slideLayouts/slideLayout44.xml"/><Relationship Id="rId30" Type="http://schemas.openxmlformats.org/officeDocument/2006/relationships/slideLayout" Target="../slideLayouts/slideLayout43.xml"/><Relationship Id="rId33" Type="http://schemas.openxmlformats.org/officeDocument/2006/relationships/slideLayout" Target="../slideLayouts/slideLayout46.xml"/><Relationship Id="rId32" Type="http://schemas.openxmlformats.org/officeDocument/2006/relationships/slideLayout" Target="../slideLayouts/slideLayout45.xml"/><Relationship Id="rId35" Type="http://schemas.openxmlformats.org/officeDocument/2006/relationships/slideLayout" Target="../slideLayouts/slideLayout48.xml"/><Relationship Id="rId34" Type="http://schemas.openxmlformats.org/officeDocument/2006/relationships/slideLayout" Target="../slideLayouts/slideLayout47.xml"/><Relationship Id="rId37" Type="http://schemas.openxmlformats.org/officeDocument/2006/relationships/slideLayout" Target="../slideLayouts/slideLayout50.xml"/><Relationship Id="rId36" Type="http://schemas.openxmlformats.org/officeDocument/2006/relationships/slideLayout" Target="../slideLayouts/slideLayout49.xml"/><Relationship Id="rId39" Type="http://schemas.openxmlformats.org/officeDocument/2006/relationships/slideLayout" Target="../slideLayouts/slideLayout52.xml"/><Relationship Id="rId38" Type="http://schemas.openxmlformats.org/officeDocument/2006/relationships/slideLayout" Target="../slideLayouts/slideLayout51.xml"/><Relationship Id="rId20" Type="http://schemas.openxmlformats.org/officeDocument/2006/relationships/slideLayout" Target="../slideLayouts/slideLayout33.xml"/><Relationship Id="rId22" Type="http://schemas.openxmlformats.org/officeDocument/2006/relationships/slideLayout" Target="../slideLayouts/slideLayout35.xml"/><Relationship Id="rId21" Type="http://schemas.openxmlformats.org/officeDocument/2006/relationships/slideLayout" Target="../slideLayouts/slideLayout34.xml"/><Relationship Id="rId24" Type="http://schemas.openxmlformats.org/officeDocument/2006/relationships/slideLayout" Target="../slideLayouts/slideLayout37.xml"/><Relationship Id="rId23" Type="http://schemas.openxmlformats.org/officeDocument/2006/relationships/slideLayout" Target="../slideLayouts/slideLayout36.xml"/><Relationship Id="rId26" Type="http://schemas.openxmlformats.org/officeDocument/2006/relationships/slideLayout" Target="../slideLayouts/slideLayout39.xml"/><Relationship Id="rId25" Type="http://schemas.openxmlformats.org/officeDocument/2006/relationships/slideLayout" Target="../slideLayouts/slideLayout38.xml"/><Relationship Id="rId28" Type="http://schemas.openxmlformats.org/officeDocument/2006/relationships/slideLayout" Target="../slideLayouts/slideLayout41.xml"/><Relationship Id="rId27" Type="http://schemas.openxmlformats.org/officeDocument/2006/relationships/slideLayout" Target="../slideLayouts/slideLayout40.xml"/><Relationship Id="rId29" Type="http://schemas.openxmlformats.org/officeDocument/2006/relationships/slideLayout" Target="../slideLayouts/slideLayout42.xml"/><Relationship Id="rId51" Type="http://schemas.openxmlformats.org/officeDocument/2006/relationships/slideLayout" Target="../slideLayouts/slideLayout64.xml"/><Relationship Id="rId50" Type="http://schemas.openxmlformats.org/officeDocument/2006/relationships/slideLayout" Target="../slideLayouts/slideLayout63.xml"/><Relationship Id="rId53" Type="http://schemas.openxmlformats.org/officeDocument/2006/relationships/slideLayout" Target="../slideLayouts/slideLayout66.xml"/><Relationship Id="rId52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24.xml"/><Relationship Id="rId5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23.xml"/><Relationship Id="rId54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26.xml"/><Relationship Id="rId57" Type="http://schemas.openxmlformats.org/officeDocument/2006/relationships/theme" Target="../theme/theme3.xml"/><Relationship Id="rId12" Type="http://schemas.openxmlformats.org/officeDocument/2006/relationships/slideLayout" Target="../slideLayouts/slideLayout25.xml"/><Relationship Id="rId56" Type="http://schemas.openxmlformats.org/officeDocument/2006/relationships/slideLayout" Target="../slideLayouts/slideLayout69.xml"/><Relationship Id="rId15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29.xml"/><Relationship Id="rId19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08661" y="365125"/>
            <a:ext cx="10357666" cy="14384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venir"/>
              <a:buNone/>
              <a:defRPr b="0" i="0" sz="32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08662" y="2019299"/>
            <a:ext cx="10357666" cy="411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-342900" lvl="1" marL="914400" marR="0" rtl="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venir"/>
              <a:buChar char="–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-314960" lvl="2" marL="1371600" marR="0" rtl="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36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-317500" lvl="3" marL="1828800" marR="0" rtl="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venir"/>
              <a:buChar char="–"/>
              <a:defRPr b="0" i="0" sz="14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-304165" lvl="4" marL="2286000" marR="0" rtl="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9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Avenir"/>
                <a:ea typeface="Avenir"/>
                <a:cs typeface="Avenir"/>
                <a:sym typeface="Avenir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5" name="Google Shape;15;p1"/>
          <p:cNvGrpSpPr/>
          <p:nvPr/>
        </p:nvGrpSpPr>
        <p:grpSpPr>
          <a:xfrm flipH="1" rot="10800000">
            <a:off x="11626076" y="3551521"/>
            <a:ext cx="567782" cy="3306479"/>
            <a:chOff x="11619770" y="-2005"/>
            <a:chExt cx="567782" cy="3306479"/>
          </a:xfrm>
        </p:grpSpPr>
        <p:sp>
          <p:nvSpPr>
            <p:cNvPr id="16" name="Google Shape;16;p1"/>
            <p:cNvSpPr/>
            <p:nvPr/>
          </p:nvSpPr>
          <p:spPr>
            <a:xfrm flipH="1" rot="10800000">
              <a:off x="11619770" y="373807"/>
              <a:ext cx="526228" cy="2930667"/>
            </a:xfrm>
            <a:custGeom>
              <a:rect b="b" l="l" r="r" t="t"/>
              <a:pathLst>
                <a:path extrusionOk="0" h="3694096" w="757287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noFill/>
            <a:ln>
              <a:noFill/>
            </a:ln>
          </p:spPr>
        </p:sp>
        <p:sp>
          <p:nvSpPr>
            <p:cNvPr id="17" name="Google Shape;17;p1"/>
            <p:cNvSpPr/>
            <p:nvPr/>
          </p:nvSpPr>
          <p:spPr>
            <a:xfrm rot="10800000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592">
          <p15:clr>
            <a:srgbClr val="F26B43"/>
          </p15:clr>
        </p15:guide>
        <p15:guide id="2" pos="504">
          <p15:clr>
            <a:srgbClr val="F26B43"/>
          </p15:clr>
        </p15:guide>
        <p15:guide id="3" pos="7176">
          <p15:clr>
            <a:srgbClr val="F26B43"/>
          </p15:clr>
        </p15:guide>
        <p15:guide id="4" orient="horz" pos="1272">
          <p15:clr>
            <a:srgbClr val="F26B43"/>
          </p15:clr>
        </p15:guide>
        <p15:guide id="5" orient="horz" pos="1728">
          <p15:clr>
            <a:srgbClr val="F26B43"/>
          </p15:clr>
        </p15:guide>
        <p15:guide id="6" orient="horz" pos="3864">
          <p15:clr>
            <a:srgbClr val="F26B43"/>
          </p15:clr>
        </p15:guide>
        <p15:guide id="7" orient="horz" pos="3432">
          <p15:clr>
            <a:srgbClr val="F26B43"/>
          </p15:clr>
        </p15:guide>
        <p15:guide id="8" pos="1008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 txBox="1"/>
          <p:nvPr>
            <p:ph type="title"/>
          </p:nvPr>
        </p:nvSpPr>
        <p:spPr>
          <a:xfrm>
            <a:off x="256032" y="256032"/>
            <a:ext cx="11679936" cy="12309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  <a:defRPr b="1" i="0" sz="3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2" name="Google Shape;112;p15"/>
          <p:cNvSpPr txBox="1"/>
          <p:nvPr>
            <p:ph idx="1" type="body"/>
          </p:nvPr>
        </p:nvSpPr>
        <p:spPr>
          <a:xfrm>
            <a:off x="256032" y="1629786"/>
            <a:ext cx="11679936" cy="45938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175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595959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59595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3" name="Google Shape;113;p15"/>
          <p:cNvSpPr txBox="1"/>
          <p:nvPr>
            <p:ph idx="10" type="dt"/>
          </p:nvPr>
        </p:nvSpPr>
        <p:spPr>
          <a:xfrm>
            <a:off x="256032" y="6400800"/>
            <a:ext cx="7863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0" spcFirstLastPara="1" rIns="0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4" name="Google Shape;114;p15"/>
          <p:cNvSpPr txBox="1"/>
          <p:nvPr>
            <p:ph idx="11" type="ftr"/>
          </p:nvPr>
        </p:nvSpPr>
        <p:spPr>
          <a:xfrm>
            <a:off x="8286162" y="6400800"/>
            <a:ext cx="2642616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0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5" name="Google Shape;115;p15"/>
          <p:cNvSpPr txBox="1"/>
          <p:nvPr>
            <p:ph idx="12" type="sldNum"/>
          </p:nvPr>
        </p:nvSpPr>
        <p:spPr>
          <a:xfrm>
            <a:off x="11147096" y="6400800"/>
            <a:ext cx="788872" cy="3082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  <p:sldLayoutId id="2147483691" r:id="rId31"/>
    <p:sldLayoutId id="2147483692" r:id="rId32"/>
    <p:sldLayoutId id="2147483693" r:id="rId33"/>
    <p:sldLayoutId id="2147483694" r:id="rId34"/>
    <p:sldLayoutId id="2147483695" r:id="rId35"/>
    <p:sldLayoutId id="2147483696" r:id="rId36"/>
    <p:sldLayoutId id="2147483697" r:id="rId37"/>
    <p:sldLayoutId id="2147483698" r:id="rId38"/>
    <p:sldLayoutId id="2147483699" r:id="rId39"/>
    <p:sldLayoutId id="2147483700" r:id="rId40"/>
    <p:sldLayoutId id="2147483701" r:id="rId41"/>
    <p:sldLayoutId id="2147483702" r:id="rId42"/>
    <p:sldLayoutId id="2147483703" r:id="rId43"/>
    <p:sldLayoutId id="2147483704" r:id="rId44"/>
    <p:sldLayoutId id="2147483705" r:id="rId45"/>
    <p:sldLayoutId id="2147483706" r:id="rId46"/>
    <p:sldLayoutId id="2147483707" r:id="rId47"/>
    <p:sldLayoutId id="2147483708" r:id="rId48"/>
    <p:sldLayoutId id="2147483709" r:id="rId49"/>
    <p:sldLayoutId id="2147483710" r:id="rId50"/>
    <p:sldLayoutId id="2147483711" r:id="rId51"/>
    <p:sldLayoutId id="2147483712" r:id="rId52"/>
    <p:sldLayoutId id="2147483713" r:id="rId53"/>
    <p:sldLayoutId id="2147483714" r:id="rId54"/>
    <p:sldLayoutId id="2147483715" r:id="rId55"/>
    <p:sldLayoutId id="2147483716" r:id="rId5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7296">
          <p15:clr>
            <a:srgbClr val="F26B43"/>
          </p15:clr>
        </p15:guide>
        <p15:guide id="4" pos="38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72"/>
          <p:cNvSpPr txBox="1"/>
          <p:nvPr>
            <p:ph type="ctrTitle"/>
          </p:nvPr>
        </p:nvSpPr>
        <p:spPr>
          <a:xfrm>
            <a:off x="1106424" y="211859"/>
            <a:ext cx="9979152" cy="14903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182875">
            <a:norm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Avenir"/>
              <a:buNone/>
            </a:pPr>
            <a:r>
              <a:rPr lang="en-US"/>
              <a:t>MY HOMEMADE EMPANADAS</a:t>
            </a:r>
            <a:endParaRPr/>
          </a:p>
        </p:txBody>
      </p:sp>
      <p:pic>
        <p:nvPicPr>
          <p:cNvPr descr="A group of baskets of pastries and flowers&#10;&#10;AI-generated content may be incorrect." id="559" name="Google Shape;559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4333965" y="1398998"/>
            <a:ext cx="3509961" cy="46707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73"/>
          <p:cNvSpPr txBox="1"/>
          <p:nvPr>
            <p:ph type="title"/>
          </p:nvPr>
        </p:nvSpPr>
        <p:spPr>
          <a:xfrm>
            <a:off x="692013" y="1104725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venir"/>
              <a:buNone/>
            </a:pPr>
            <a:r>
              <a:rPr lang="en-US" sz="2600"/>
              <a:t>INTRODUCTION </a:t>
            </a:r>
            <a:endParaRPr/>
          </a:p>
        </p:txBody>
      </p:sp>
      <p:pic>
        <p:nvPicPr>
          <p:cNvPr descr="A basket of pastries&#10;&#10;AI-generated content may be incorrect." id="565" name="Google Shape;565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57223" y="1104725"/>
            <a:ext cx="3655219" cy="4873625"/>
          </a:xfrm>
          <a:prstGeom prst="rect">
            <a:avLst/>
          </a:prstGeom>
          <a:noFill/>
          <a:ln>
            <a:noFill/>
          </a:ln>
        </p:spPr>
      </p:pic>
      <p:sp>
        <p:nvSpPr>
          <p:cNvPr id="566" name="Google Shape;566;p73"/>
          <p:cNvSpPr txBox="1"/>
          <p:nvPr>
            <p:ph idx="2" type="body"/>
          </p:nvPr>
        </p:nvSpPr>
        <p:spPr>
          <a:xfrm>
            <a:off x="692025" y="1950150"/>
            <a:ext cx="51930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rPr lang="en-US" sz="1800"/>
              <a:t>Empanadas are the most popular hand-held foods in many countries. This are stuffe</a:t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rPr lang="en-US" sz="1800"/>
              <a:t>Pastries or turnovers that are </a:t>
            </a:r>
            <a:r>
              <a:rPr lang="en-US" sz="1800"/>
              <a:t>popular</a:t>
            </a:r>
            <a:r>
              <a:rPr lang="en-US" sz="1800"/>
              <a:t> across many parts of the world especially in Spain</a:t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rPr lang="en-US" sz="1800"/>
              <a:t> and Argentina and now also in the Philippines.</a:t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rPr lang="en-US" sz="1800"/>
              <a:t>Traditionally, empanadas are made by  folding dough around a filling, sealing the edges.</a:t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rPr lang="en-US" sz="1800"/>
              <a:t>They  can be savory or sweet, depending the taste that you want and the ingredients that you used.</a:t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rPr lang="en-US" sz="1800"/>
              <a:t>Either baking or cooking.</a:t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t/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t/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t/>
            </a:r>
            <a:endParaRPr sz="1800"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20"/>
              <a:buNone/>
            </a:pPr>
            <a:r>
              <a:t/>
            </a:r>
            <a:endParaRPr sz="1800"/>
          </a:p>
        </p:txBody>
      </p:sp>
      <p:sp>
        <p:nvSpPr>
          <p:cNvPr id="567" name="Google Shape;567;p73"/>
          <p:cNvSpPr txBox="1"/>
          <p:nvPr>
            <p:ph idx="10" type="dt"/>
          </p:nvPr>
        </p:nvSpPr>
        <p:spPr>
          <a:xfrm>
            <a:off x="647239" y="6459342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dk1"/>
                </a:solidFill>
              </a:rPr>
              <a:t>5/13/2026</a:t>
            </a:r>
            <a:endParaRPr/>
          </a:p>
        </p:txBody>
      </p:sp>
      <p:sp>
        <p:nvSpPr>
          <p:cNvPr id="568" name="Google Shape;568;p73"/>
          <p:cNvSpPr txBox="1"/>
          <p:nvPr>
            <p:ph idx="11" type="ftr"/>
          </p:nvPr>
        </p:nvSpPr>
        <p:spPr>
          <a:xfrm>
            <a:off x="7548425" y="6459342"/>
            <a:ext cx="34701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br>
              <a:rPr lang="en-US"/>
            </a:br>
            <a:r>
              <a:rPr lang="en-US"/>
              <a:t>              </a:t>
            </a:r>
            <a:endParaRPr/>
          </a:p>
        </p:txBody>
      </p:sp>
      <p:sp>
        <p:nvSpPr>
          <p:cNvPr id="569" name="Google Shape;569;p73"/>
          <p:cNvSpPr txBox="1"/>
          <p:nvPr>
            <p:ph idx="12" type="sldNum"/>
          </p:nvPr>
        </p:nvSpPr>
        <p:spPr>
          <a:xfrm>
            <a:off x="11018554" y="6459342"/>
            <a:ext cx="526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74"/>
          <p:cNvSpPr txBox="1"/>
          <p:nvPr>
            <p:ph type="title"/>
          </p:nvPr>
        </p:nvSpPr>
        <p:spPr>
          <a:xfrm>
            <a:off x="839788" y="987425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venir"/>
              <a:buNone/>
            </a:pPr>
            <a:r>
              <a:rPr lang="en-US"/>
              <a:t>INGREDIENTS:</a:t>
            </a:r>
            <a:endParaRPr/>
          </a:p>
        </p:txBody>
      </p:sp>
      <p:pic>
        <p:nvPicPr>
          <p:cNvPr descr="A group of vegetables on a table&#10;&#10;AI-generated content may be incorrect." id="575" name="Google Shape;575;p7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94527" y="1350678"/>
            <a:ext cx="6073954" cy="4362780"/>
          </a:xfrm>
          <a:prstGeom prst="rect">
            <a:avLst/>
          </a:prstGeom>
          <a:noFill/>
          <a:ln>
            <a:noFill/>
          </a:ln>
        </p:spPr>
      </p:pic>
      <p:sp>
        <p:nvSpPr>
          <p:cNvPr id="576" name="Google Shape;576;p74"/>
          <p:cNvSpPr txBox="1"/>
          <p:nvPr>
            <p:ph idx="2" type="body"/>
          </p:nvPr>
        </p:nvSpPr>
        <p:spPr>
          <a:xfrm>
            <a:off x="839788" y="2743200"/>
            <a:ext cx="4234161" cy="31273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1.Beef,Chicken,or pork, or seafoods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2.Cheese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3.Vegetables: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Onion, carrots, potatoes, garlic, bell pepper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4.Raisin or any sweet fillings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5.boiled eggs.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6.Add Seasonings</a:t>
            </a:r>
            <a:endParaRPr/>
          </a:p>
        </p:txBody>
      </p:sp>
      <p:sp>
        <p:nvSpPr>
          <p:cNvPr id="577" name="Google Shape;577;p74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dk1"/>
                </a:solidFill>
              </a:rPr>
              <a:t>5/13/2026</a:t>
            </a:r>
            <a:endParaRPr/>
          </a:p>
        </p:txBody>
      </p:sp>
      <p:sp>
        <p:nvSpPr>
          <p:cNvPr id="578" name="Google Shape;578;p74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br>
              <a:rPr lang="en-US"/>
            </a:br>
            <a:r>
              <a:rPr lang="en-US"/>
              <a:t>              </a:t>
            </a:r>
            <a:endParaRPr/>
          </a:p>
        </p:txBody>
      </p:sp>
      <p:sp>
        <p:nvSpPr>
          <p:cNvPr id="579" name="Google Shape;579;p74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75"/>
          <p:cNvSpPr txBox="1"/>
          <p:nvPr>
            <p:ph type="title"/>
          </p:nvPr>
        </p:nvSpPr>
        <p:spPr>
          <a:xfrm>
            <a:off x="839788" y="987425"/>
            <a:ext cx="4191029" cy="16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venir"/>
              <a:buNone/>
            </a:pPr>
            <a:r>
              <a:rPr lang="en-US"/>
              <a:t>HOW TO COOK MY EMPANADAS</a:t>
            </a:r>
            <a:endParaRPr/>
          </a:p>
        </p:txBody>
      </p:sp>
      <p:sp>
        <p:nvSpPr>
          <p:cNvPr id="585" name="Google Shape;585;p75"/>
          <p:cNvSpPr txBox="1"/>
          <p:nvPr>
            <p:ph idx="2" type="body"/>
          </p:nvPr>
        </p:nvSpPr>
        <p:spPr>
          <a:xfrm>
            <a:off x="839788" y="2743200"/>
            <a:ext cx="3932237" cy="31273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1.prepared your fillings by frying mixing the  ingredients with adding your seasonings.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2.Let it cool and wrap  it with dough.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3.After wrapping put in freezer .</a:t>
            </a:r>
            <a:endParaRPr/>
          </a:p>
          <a:p>
            <a:pPr indent="0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60"/>
              <a:buNone/>
            </a:pPr>
            <a:r>
              <a:rPr lang="en-US"/>
              <a:t>4.Before frying or baking take out from freezer and let sit for 15 minutes for best well done in cooking.</a:t>
            </a:r>
            <a:endParaRPr/>
          </a:p>
        </p:txBody>
      </p:sp>
      <p:sp>
        <p:nvSpPr>
          <p:cNvPr id="586" name="Google Shape;586;p75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chemeClr val="dk1"/>
                </a:solidFill>
              </a:rPr>
              <a:t>5/13/2026</a:t>
            </a:r>
            <a:endParaRPr/>
          </a:p>
        </p:txBody>
      </p:sp>
      <p:sp>
        <p:nvSpPr>
          <p:cNvPr id="587" name="Google Shape;587;p75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br>
              <a:rPr lang="en-US"/>
            </a:br>
            <a:r>
              <a:rPr lang="en-US"/>
              <a:t>              </a:t>
            </a:r>
            <a:endParaRPr/>
          </a:p>
        </p:txBody>
      </p:sp>
      <p:sp>
        <p:nvSpPr>
          <p:cNvPr id="588" name="Google Shape;588;p75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descr="A bowl of food on a table&#10;&#10;AI-generated content may be incorrect." id="589" name="Google Shape;589;p7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 rot="1380000">
            <a:off x="6404356" y="455463"/>
            <a:ext cx="2591295" cy="265951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wo bowls of food on a table&#10;&#10;AI-generated content may be incorrect." id="590" name="Google Shape;590;p7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5700000">
            <a:off x="6555002" y="3366553"/>
            <a:ext cx="3030027" cy="3479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76"/>
          <p:cNvSpPr txBox="1"/>
          <p:nvPr>
            <p:ph type="title"/>
          </p:nvPr>
        </p:nvSpPr>
        <p:spPr>
          <a:xfrm>
            <a:off x="808661" y="365125"/>
            <a:ext cx="10357666" cy="184101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venir"/>
              <a:buNone/>
            </a:pPr>
            <a:r>
              <a:rPr lang="en-US" sz="2000"/>
              <a:t>EMPANADAS ARE COMMONLY EATEN </a:t>
            </a:r>
            <a:br>
              <a:rPr lang="en-US" sz="2000"/>
            </a:br>
            <a:r>
              <a:rPr lang="en-US" sz="2000"/>
              <a:t>AS:</a:t>
            </a:r>
            <a:br>
              <a:rPr lang="en-US"/>
            </a:br>
            <a:endParaRPr/>
          </a:p>
        </p:txBody>
      </p:sp>
      <p:sp>
        <p:nvSpPr>
          <p:cNvPr id="596" name="Google Shape;596;p76"/>
          <p:cNvSpPr txBox="1"/>
          <p:nvPr>
            <p:ph idx="1" type="body"/>
          </p:nvPr>
        </p:nvSpPr>
        <p:spPr>
          <a:xfrm>
            <a:off x="808650" y="2019300"/>
            <a:ext cx="10357800" cy="469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/>
              <a:t>Street foods</a:t>
            </a:r>
            <a:endParaRPr/>
          </a:p>
          <a:p>
            <a:pPr indent="-228600" lvl="0" marL="22860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/>
              <a:t>Snacks or appetizer</a:t>
            </a:r>
            <a:endParaRPr/>
          </a:p>
          <a:p>
            <a:pPr indent="-228600" lvl="0" marL="22860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/>
              <a:t>Party foods</a:t>
            </a:r>
            <a:endParaRPr/>
          </a:p>
          <a:p>
            <a:pPr indent="-228600" lvl="0" marL="22860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/>
              <a:t>Full meals when you serve with salad or sauces.</a:t>
            </a:r>
            <a:endParaRPr/>
          </a:p>
        </p:txBody>
      </p:sp>
      <p:sp>
        <p:nvSpPr>
          <p:cNvPr id="597" name="Google Shape;597;p76"/>
          <p:cNvSpPr txBox="1"/>
          <p:nvPr>
            <p:ph idx="10" type="dt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5/13/2026</a:t>
            </a:r>
            <a:endParaRPr/>
          </a:p>
        </p:txBody>
      </p:sp>
      <p:sp>
        <p:nvSpPr>
          <p:cNvPr id="598" name="Google Shape;598;p76"/>
          <p:cNvSpPr txBox="1"/>
          <p:nvPr>
            <p:ph idx="11" type="ftr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700"/>
            </a:br>
            <a:r>
              <a:rPr lang="en-US" sz="700"/>
              <a:t>              </a:t>
            </a:r>
            <a:endParaRPr/>
          </a:p>
        </p:txBody>
      </p:sp>
      <p:sp>
        <p:nvSpPr>
          <p:cNvPr id="599" name="Google Shape;599;p76"/>
          <p:cNvSpPr txBox="1"/>
          <p:nvPr>
            <p:ph idx="12" type="sldNum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descr="A basket of pastries&#10;&#10;AI-generated content may be incorrect." id="600" name="Google Shape;600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04854" y="1279584"/>
            <a:ext cx="1592293" cy="221411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group of food on a table&#10;&#10;AI-generated content may be incorrect." id="601" name="Google Shape;601;p7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25397" y="4270074"/>
            <a:ext cx="4456983" cy="2444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VeniceBeachVTI">
  <a:themeElements>
    <a:clrScheme name="VeniceBeachVTI">
      <a:dk1>
        <a:srgbClr val="000000"/>
      </a:dk1>
      <a:lt1>
        <a:srgbClr val="FFFFFF"/>
      </a:lt1>
      <a:dk2>
        <a:srgbClr val="2B3E3D"/>
      </a:dk2>
      <a:lt2>
        <a:srgbClr val="FEF3EB"/>
      </a:lt2>
      <a:accent1>
        <a:srgbClr val="FE8542"/>
      </a:accent1>
      <a:accent2>
        <a:srgbClr val="EC6D60"/>
      </a:accent2>
      <a:accent3>
        <a:srgbClr val="CDA32B"/>
      </a:accent3>
      <a:accent4>
        <a:srgbClr val="EE66A7"/>
      </a:accent4>
      <a:accent5>
        <a:srgbClr val="EA5F48"/>
      </a:accent5>
      <a:accent6>
        <a:srgbClr val="C8466B"/>
      </a:accent6>
      <a:hlink>
        <a:srgbClr val="E46153"/>
      </a:hlink>
      <a:folHlink>
        <a:srgbClr val="CF63B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Heartland dreamer">
  <a:themeElements>
    <a:clrScheme name="Custom 83">
      <a:dk1>
        <a:srgbClr val="3C322C"/>
      </a:dk1>
      <a:lt1>
        <a:srgbClr val="FFFFFF"/>
      </a:lt1>
      <a:dk2>
        <a:srgbClr val="000000"/>
      </a:dk2>
      <a:lt2>
        <a:srgbClr val="E8E8E8"/>
      </a:lt2>
      <a:accent1>
        <a:srgbClr val="C1B6A4"/>
      </a:accent1>
      <a:accent2>
        <a:srgbClr val="F2EFEC"/>
      </a:accent2>
      <a:accent3>
        <a:srgbClr val="E3DDDA"/>
      </a:accent3>
      <a:accent4>
        <a:srgbClr val="C3BAA9"/>
      </a:accent4>
      <a:accent5>
        <a:srgbClr val="E8E2D8"/>
      </a:accent5>
      <a:accent6>
        <a:srgbClr val="8D8078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